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60" r:id="rId6"/>
    <p:sldId id="271" r:id="rId7"/>
    <p:sldId id="261" r:id="rId8"/>
    <p:sldId id="272" r:id="rId9"/>
    <p:sldId id="262" r:id="rId10"/>
    <p:sldId id="273" r:id="rId11"/>
    <p:sldId id="263" r:id="rId12"/>
    <p:sldId id="281" r:id="rId13"/>
    <p:sldId id="264" r:id="rId14"/>
    <p:sldId id="275" r:id="rId15"/>
    <p:sldId id="265" r:id="rId16"/>
    <p:sldId id="276" r:id="rId17"/>
    <p:sldId id="266" r:id="rId18"/>
    <p:sldId id="280" r:id="rId19"/>
    <p:sldId id="267" r:id="rId20"/>
    <p:sldId id="278" r:id="rId21"/>
    <p:sldId id="26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827C94-AEDA-42CF-B1CF-87AAD002BEEC}" v="2" dt="2025-05-01T12:13:57.4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4184" autoAdjust="0"/>
  </p:normalViewPr>
  <p:slideViewPr>
    <p:cSldViewPr snapToGrid="0">
      <p:cViewPr varScale="1">
        <p:scale>
          <a:sx n="75" d="100"/>
          <a:sy n="75" d="100"/>
        </p:scale>
        <p:origin x="883"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894901FD-C8B2-40CC-B854-DD6CFB95DA27}"/>
    <pc:docChg chg="custSel addSld delSld modSld">
      <pc:chgData name="Leonie Smith" userId="fed1330f33f5650e" providerId="LiveId" clId="{894901FD-C8B2-40CC-B854-DD6CFB95DA27}" dt="2022-11-29T10:22:16.232" v="107" actId="14100"/>
      <pc:docMkLst>
        <pc:docMk/>
      </pc:docMkLst>
      <pc:sldChg chg="addSp modSp modNotesTx">
        <pc:chgData name="Leonie Smith" userId="fed1330f33f5650e" providerId="LiveId" clId="{894901FD-C8B2-40CC-B854-DD6CFB95DA27}" dt="2022-11-17T04:39:14.245" v="45" actId="5793"/>
        <pc:sldMkLst>
          <pc:docMk/>
          <pc:sldMk cId="1499918570" sldId="257"/>
        </pc:sldMkLst>
      </pc:sldChg>
      <pc:sldChg chg="addSp modSp mod">
        <pc:chgData name="Leonie Smith" userId="fed1330f33f5650e" providerId="LiveId" clId="{894901FD-C8B2-40CC-B854-DD6CFB95DA27}" dt="2022-11-29T10:19:59.125" v="63" actId="1076"/>
        <pc:sldMkLst>
          <pc:docMk/>
          <pc:sldMk cId="3788111665" sldId="258"/>
        </pc:sldMkLst>
      </pc:sldChg>
      <pc:sldChg chg="addSp modSp">
        <pc:chgData name="Leonie Smith" userId="fed1330f33f5650e" providerId="LiveId" clId="{894901FD-C8B2-40CC-B854-DD6CFB95DA27}" dt="2022-11-16T06:43:46.057" v="1"/>
        <pc:sldMkLst>
          <pc:docMk/>
          <pc:sldMk cId="454763615" sldId="259"/>
        </pc:sldMkLst>
      </pc:sldChg>
      <pc:sldChg chg="addSp delSp modSp">
        <pc:chgData name="Leonie Smith" userId="fed1330f33f5650e" providerId="LiveId" clId="{894901FD-C8B2-40CC-B854-DD6CFB95DA27}" dt="2022-11-16T06:46:02.124" v="4"/>
        <pc:sldMkLst>
          <pc:docMk/>
          <pc:sldMk cId="2346136586" sldId="260"/>
        </pc:sldMkLst>
      </pc:sldChg>
      <pc:sldChg chg="addSp modSp">
        <pc:chgData name="Leonie Smith" userId="fed1330f33f5650e" providerId="LiveId" clId="{894901FD-C8B2-40CC-B854-DD6CFB95DA27}" dt="2022-11-16T06:47:17.125" v="5"/>
        <pc:sldMkLst>
          <pc:docMk/>
          <pc:sldMk cId="4037329247" sldId="261"/>
        </pc:sldMkLst>
      </pc:sldChg>
      <pc:sldChg chg="addSp modSp">
        <pc:chgData name="Leonie Smith" userId="fed1330f33f5650e" providerId="LiveId" clId="{894901FD-C8B2-40CC-B854-DD6CFB95DA27}" dt="2022-11-16T06:48:19.867" v="6"/>
        <pc:sldMkLst>
          <pc:docMk/>
          <pc:sldMk cId="1909638311" sldId="262"/>
        </pc:sldMkLst>
      </pc:sldChg>
      <pc:sldChg chg="addSp delSp modSp">
        <pc:chgData name="Leonie Smith" userId="fed1330f33f5650e" providerId="LiveId" clId="{894901FD-C8B2-40CC-B854-DD6CFB95DA27}" dt="2022-11-16T06:52:24.699" v="10"/>
        <pc:sldMkLst>
          <pc:docMk/>
          <pc:sldMk cId="641208035" sldId="263"/>
        </pc:sldMkLst>
      </pc:sldChg>
      <pc:sldChg chg="addSp delSp modSp">
        <pc:chgData name="Leonie Smith" userId="fed1330f33f5650e" providerId="LiveId" clId="{894901FD-C8B2-40CC-B854-DD6CFB95DA27}" dt="2022-11-16T06:54:59.607" v="13"/>
        <pc:sldMkLst>
          <pc:docMk/>
          <pc:sldMk cId="4044745628" sldId="264"/>
        </pc:sldMkLst>
      </pc:sldChg>
      <pc:sldChg chg="addSp delSp modSp">
        <pc:chgData name="Leonie Smith" userId="fed1330f33f5650e" providerId="LiveId" clId="{894901FD-C8B2-40CC-B854-DD6CFB95DA27}" dt="2022-11-16T07:00:24.444" v="18"/>
        <pc:sldMkLst>
          <pc:docMk/>
          <pc:sldMk cId="978260341" sldId="265"/>
        </pc:sldMkLst>
      </pc:sldChg>
      <pc:sldChg chg="addSp delSp modSp">
        <pc:chgData name="Leonie Smith" userId="fed1330f33f5650e" providerId="LiveId" clId="{894901FD-C8B2-40CC-B854-DD6CFB95DA27}" dt="2022-11-17T04:38:02.137" v="41"/>
        <pc:sldMkLst>
          <pc:docMk/>
          <pc:sldMk cId="3575870363" sldId="266"/>
        </pc:sldMkLst>
      </pc:sldChg>
      <pc:sldChg chg="addSp delSp modSp">
        <pc:chgData name="Leonie Smith" userId="fed1330f33f5650e" providerId="LiveId" clId="{894901FD-C8B2-40CC-B854-DD6CFB95DA27}" dt="2022-11-16T07:09:27.290" v="27"/>
        <pc:sldMkLst>
          <pc:docMk/>
          <pc:sldMk cId="4017137865" sldId="267"/>
        </pc:sldMkLst>
      </pc:sldChg>
      <pc:sldChg chg="addSp delSp modSp">
        <pc:chgData name="Leonie Smith" userId="fed1330f33f5650e" providerId="LiveId" clId="{894901FD-C8B2-40CC-B854-DD6CFB95DA27}" dt="2022-11-16T07:12:12.218" v="32"/>
        <pc:sldMkLst>
          <pc:docMk/>
          <pc:sldMk cId="3137811553" sldId="268"/>
        </pc:sldMkLst>
      </pc:sldChg>
      <pc:sldChg chg="addSp modSp">
        <pc:chgData name="Leonie Smith" userId="fed1330f33f5650e" providerId="LiveId" clId="{894901FD-C8B2-40CC-B854-DD6CFB95DA27}" dt="2022-11-29T10:20:03.481" v="64"/>
        <pc:sldMkLst>
          <pc:docMk/>
          <pc:sldMk cId="4120481681" sldId="270"/>
        </pc:sldMkLst>
      </pc:sldChg>
      <pc:sldChg chg="addSp modSp mod">
        <pc:chgData name="Leonie Smith" userId="fed1330f33f5650e" providerId="LiveId" clId="{894901FD-C8B2-40CC-B854-DD6CFB95DA27}" dt="2022-11-29T10:20:37.181" v="69" actId="20577"/>
        <pc:sldMkLst>
          <pc:docMk/>
          <pc:sldMk cId="939110669" sldId="271"/>
        </pc:sldMkLst>
      </pc:sldChg>
      <pc:sldChg chg="addSp modSp mod">
        <pc:chgData name="Leonie Smith" userId="fed1330f33f5650e" providerId="LiveId" clId="{894901FD-C8B2-40CC-B854-DD6CFB95DA27}" dt="2022-11-29T10:20:51.802" v="74" actId="20577"/>
        <pc:sldMkLst>
          <pc:docMk/>
          <pc:sldMk cId="4024569785" sldId="272"/>
        </pc:sldMkLst>
      </pc:sldChg>
      <pc:sldChg chg="addSp modSp mod">
        <pc:chgData name="Leonie Smith" userId="fed1330f33f5650e" providerId="LiveId" clId="{894901FD-C8B2-40CC-B854-DD6CFB95DA27}" dt="2022-11-29T10:21:04.236" v="79" actId="20577"/>
        <pc:sldMkLst>
          <pc:docMk/>
          <pc:sldMk cId="487179600" sldId="273"/>
        </pc:sldMkLst>
      </pc:sldChg>
      <pc:sldChg chg="addSp modSp del">
        <pc:chgData name="Leonie Smith" userId="fed1330f33f5650e" providerId="LiveId" clId="{894901FD-C8B2-40CC-B854-DD6CFB95DA27}" dt="2022-11-16T07:26:09.722" v="38" actId="2696"/>
        <pc:sldMkLst>
          <pc:docMk/>
          <pc:sldMk cId="2168401200" sldId="274"/>
        </pc:sldMkLst>
      </pc:sldChg>
      <pc:sldChg chg="addSp modSp mod">
        <pc:chgData name="Leonie Smith" userId="fed1330f33f5650e" providerId="LiveId" clId="{894901FD-C8B2-40CC-B854-DD6CFB95DA27}" dt="2022-11-29T10:21:25.442" v="89" actId="20577"/>
        <pc:sldMkLst>
          <pc:docMk/>
          <pc:sldMk cId="2996969115" sldId="275"/>
        </pc:sldMkLst>
      </pc:sldChg>
      <pc:sldChg chg="addSp modSp mod">
        <pc:chgData name="Leonie Smith" userId="fed1330f33f5650e" providerId="LiveId" clId="{894901FD-C8B2-40CC-B854-DD6CFB95DA27}" dt="2022-11-29T10:21:33.362" v="91" actId="20577"/>
        <pc:sldMkLst>
          <pc:docMk/>
          <pc:sldMk cId="2390376940" sldId="276"/>
        </pc:sldMkLst>
      </pc:sldChg>
      <pc:sldChg chg="addSp modSp del">
        <pc:chgData name="Leonie Smith" userId="fed1330f33f5650e" providerId="LiveId" clId="{894901FD-C8B2-40CC-B854-DD6CFB95DA27}" dt="2022-11-16T07:25:49.714" v="35" actId="2696"/>
        <pc:sldMkLst>
          <pc:docMk/>
          <pc:sldMk cId="4265919077" sldId="277"/>
        </pc:sldMkLst>
      </pc:sldChg>
      <pc:sldChg chg="addSp modSp mod">
        <pc:chgData name="Leonie Smith" userId="fed1330f33f5650e" providerId="LiveId" clId="{894901FD-C8B2-40CC-B854-DD6CFB95DA27}" dt="2022-11-29T10:21:57.765" v="98" actId="20577"/>
        <pc:sldMkLst>
          <pc:docMk/>
          <pc:sldMk cId="210266664" sldId="278"/>
        </pc:sldMkLst>
      </pc:sldChg>
      <pc:sldChg chg="addSp modSp mod">
        <pc:chgData name="Leonie Smith" userId="fed1330f33f5650e" providerId="LiveId" clId="{894901FD-C8B2-40CC-B854-DD6CFB95DA27}" dt="2022-11-29T10:22:16.232" v="107" actId="14100"/>
        <pc:sldMkLst>
          <pc:docMk/>
          <pc:sldMk cId="888433145" sldId="279"/>
        </pc:sldMkLst>
      </pc:sldChg>
      <pc:sldChg chg="addSp modSp new mod">
        <pc:chgData name="Leonie Smith" userId="fed1330f33f5650e" providerId="LiveId" clId="{894901FD-C8B2-40CC-B854-DD6CFB95DA27}" dt="2022-11-29T10:21:47.499" v="93" actId="20577"/>
        <pc:sldMkLst>
          <pc:docMk/>
          <pc:sldMk cId="4128958326" sldId="280"/>
        </pc:sldMkLst>
      </pc:sldChg>
      <pc:sldChg chg="addSp modSp new mod">
        <pc:chgData name="Leonie Smith" userId="fed1330f33f5650e" providerId="LiveId" clId="{894901FD-C8B2-40CC-B854-DD6CFB95DA27}" dt="2022-11-29T10:21:14.108" v="84" actId="20577"/>
        <pc:sldMkLst>
          <pc:docMk/>
          <pc:sldMk cId="2638446271" sldId="281"/>
        </pc:sldMkLst>
      </pc:sldChg>
    </pc:docChg>
  </pc:docChgLst>
  <pc:docChgLst>
    <pc:chgData name="Alfred Smith" userId="3c60a3631c0db8ad" providerId="LiveId" clId="{ECA72D2C-6AD9-4075-95C6-87A9817853F1}"/>
    <pc:docChg chg="undo redo custSel modSld">
      <pc:chgData name="Alfred Smith" userId="3c60a3631c0db8ad" providerId="LiveId" clId="{ECA72D2C-6AD9-4075-95C6-87A9817853F1}" dt="2024-07-22T11:11:33.886" v="40" actId="404"/>
      <pc:docMkLst>
        <pc:docMk/>
      </pc:docMkLst>
      <pc:sldChg chg="addSp delSp modSp mod">
        <pc:chgData name="Alfred Smith" userId="3c60a3631c0db8ad" providerId="LiveId" clId="{ECA72D2C-6AD9-4075-95C6-87A9817853F1}" dt="2024-07-22T09:40:21.227" v="1"/>
        <pc:sldMkLst>
          <pc:docMk/>
          <pc:sldMk cId="1499918570" sldId="257"/>
        </pc:sldMkLst>
      </pc:sldChg>
      <pc:sldChg chg="modSp mod">
        <pc:chgData name="Alfred Smith" userId="3c60a3631c0db8ad" providerId="LiveId" clId="{ECA72D2C-6AD9-4075-95C6-87A9817853F1}" dt="2024-07-22T11:06:53.939" v="13" actId="404"/>
        <pc:sldMkLst>
          <pc:docMk/>
          <pc:sldMk cId="2346136586" sldId="260"/>
        </pc:sldMkLst>
      </pc:sldChg>
      <pc:sldChg chg="modSp mod">
        <pc:chgData name="Alfred Smith" userId="3c60a3631c0db8ad" providerId="LiveId" clId="{ECA72D2C-6AD9-4075-95C6-87A9817853F1}" dt="2024-07-22T11:08:00.662" v="19"/>
        <pc:sldMkLst>
          <pc:docMk/>
          <pc:sldMk cId="4037329247" sldId="261"/>
        </pc:sldMkLst>
      </pc:sldChg>
      <pc:sldChg chg="modSp mod">
        <pc:chgData name="Alfred Smith" userId="3c60a3631c0db8ad" providerId="LiveId" clId="{ECA72D2C-6AD9-4075-95C6-87A9817853F1}" dt="2024-07-22T11:08:21.867" v="22"/>
        <pc:sldMkLst>
          <pc:docMk/>
          <pc:sldMk cId="1909638311" sldId="262"/>
        </pc:sldMkLst>
      </pc:sldChg>
      <pc:sldChg chg="modSp mod">
        <pc:chgData name="Alfred Smith" userId="3c60a3631c0db8ad" providerId="LiveId" clId="{ECA72D2C-6AD9-4075-95C6-87A9817853F1}" dt="2024-07-22T11:08:48.801" v="26"/>
        <pc:sldMkLst>
          <pc:docMk/>
          <pc:sldMk cId="641208035" sldId="263"/>
        </pc:sldMkLst>
      </pc:sldChg>
      <pc:sldChg chg="modSp mod">
        <pc:chgData name="Alfred Smith" userId="3c60a3631c0db8ad" providerId="LiveId" clId="{ECA72D2C-6AD9-4075-95C6-87A9817853F1}" dt="2024-07-22T11:09:05.937" v="28"/>
        <pc:sldMkLst>
          <pc:docMk/>
          <pc:sldMk cId="4044745628" sldId="264"/>
        </pc:sldMkLst>
      </pc:sldChg>
      <pc:sldChg chg="modSp mod">
        <pc:chgData name="Alfred Smith" userId="3c60a3631c0db8ad" providerId="LiveId" clId="{ECA72D2C-6AD9-4075-95C6-87A9817853F1}" dt="2024-07-22T11:09:25.165" v="30"/>
        <pc:sldMkLst>
          <pc:docMk/>
          <pc:sldMk cId="978260341" sldId="265"/>
        </pc:sldMkLst>
      </pc:sldChg>
      <pc:sldChg chg="modSp mod">
        <pc:chgData name="Alfred Smith" userId="3c60a3631c0db8ad" providerId="LiveId" clId="{ECA72D2C-6AD9-4075-95C6-87A9817853F1}" dt="2024-07-22T11:10:07.401" v="34"/>
        <pc:sldMkLst>
          <pc:docMk/>
          <pc:sldMk cId="3575870363" sldId="266"/>
        </pc:sldMkLst>
      </pc:sldChg>
      <pc:sldChg chg="modSp mod">
        <pc:chgData name="Alfred Smith" userId="3c60a3631c0db8ad" providerId="LiveId" clId="{ECA72D2C-6AD9-4075-95C6-87A9817853F1}" dt="2024-07-22T11:10:28.688" v="37" actId="404"/>
        <pc:sldMkLst>
          <pc:docMk/>
          <pc:sldMk cId="4017137865" sldId="267"/>
        </pc:sldMkLst>
      </pc:sldChg>
      <pc:sldChg chg="modSp mod">
        <pc:chgData name="Alfred Smith" userId="3c60a3631c0db8ad" providerId="LiveId" clId="{ECA72D2C-6AD9-4075-95C6-87A9817853F1}" dt="2024-07-22T11:11:33.886" v="40" actId="404"/>
        <pc:sldMkLst>
          <pc:docMk/>
          <pc:sldMk cId="3137811553" sldId="268"/>
        </pc:sldMkLst>
      </pc:sldChg>
      <pc:sldChg chg="addSp modSp mod">
        <pc:chgData name="Alfred Smith" userId="3c60a3631c0db8ad" providerId="LiveId" clId="{ECA72D2C-6AD9-4075-95C6-87A9817853F1}" dt="2024-07-22T09:41:34.815" v="3" actId="1076"/>
        <pc:sldMkLst>
          <pc:docMk/>
          <pc:sldMk cId="4120481681" sldId="270"/>
        </pc:sldMkLst>
      </pc:sldChg>
    </pc:docChg>
  </pc:docChgLst>
  <pc:docChgLst>
    <pc:chgData name="Leonie Smith" userId="fed1330f33f5650e" providerId="LiveId" clId="{2DD77467-3554-42D9-94AF-F0A29A09C211}"/>
    <pc:docChg chg="modSld">
      <pc:chgData name="Leonie Smith" userId="fed1330f33f5650e" providerId="LiveId" clId="{2DD77467-3554-42D9-94AF-F0A29A09C211}" dt="2023-01-16T08:52:44.413" v="1" actId="21"/>
      <pc:docMkLst>
        <pc:docMk/>
      </pc:docMkLst>
      <pc:sldChg chg="modSp mod">
        <pc:chgData name="Leonie Smith" userId="fed1330f33f5650e" providerId="LiveId" clId="{2DD77467-3554-42D9-94AF-F0A29A09C211}" dt="2023-01-16T08:52:44.413" v="1" actId="21"/>
        <pc:sldMkLst>
          <pc:docMk/>
          <pc:sldMk cId="1499918570" sldId="257"/>
        </pc:sldMkLst>
      </pc:sldChg>
    </pc:docChg>
  </pc:docChgLst>
  <pc:docChgLst>
    <pc:chgData name="Alfred Smith" userId="3c60a3631c0db8ad" providerId="LiveId" clId="{19B6F264-C4A8-417C-9DBE-6211FEF12421}"/>
    <pc:docChg chg="custSel modSld">
      <pc:chgData name="Alfred Smith" userId="3c60a3631c0db8ad" providerId="LiveId" clId="{19B6F264-C4A8-417C-9DBE-6211FEF12421}" dt="2025-04-16T10:05:51.014" v="2"/>
      <pc:docMkLst>
        <pc:docMk/>
      </pc:docMkLst>
      <pc:sldChg chg="addSp delSp modSp mod">
        <pc:chgData name="Alfred Smith" userId="3c60a3631c0db8ad" providerId="LiveId" clId="{19B6F264-C4A8-417C-9DBE-6211FEF12421}" dt="2025-04-16T10:05:51.014" v="2"/>
        <pc:sldMkLst>
          <pc:docMk/>
          <pc:sldMk cId="1499918570" sldId="257"/>
        </pc:sldMkLst>
      </pc:sldChg>
    </pc:docChg>
  </pc:docChgLst>
  <pc:docChgLst>
    <pc:chgData name="Alfred Smith" userId="3c60a3631c0db8ad" providerId="LiveId" clId="{E4827C94-AEDA-42CF-B1CF-87AAD002BEEC}"/>
    <pc:docChg chg="custSel modSld">
      <pc:chgData name="Alfred Smith" userId="3c60a3631c0db8ad" providerId="LiveId" clId="{E4827C94-AEDA-42CF-B1CF-87AAD002BEEC}" dt="2025-05-01T12:13:57.479" v="2"/>
      <pc:docMkLst>
        <pc:docMk/>
      </pc:docMkLst>
      <pc:sldChg chg="addSp delSp modSp mod">
        <pc:chgData name="Alfred Smith" userId="3c60a3631c0db8ad" providerId="LiveId" clId="{E4827C94-AEDA-42CF-B1CF-87AAD002BEEC}" dt="2025-05-01T12:12:23.707" v="1"/>
        <pc:sldMkLst>
          <pc:docMk/>
          <pc:sldMk cId="1499918570" sldId="257"/>
        </pc:sldMkLst>
        <pc:spChg chg="add mod">
          <ac:chgData name="Alfred Smith" userId="3c60a3631c0db8ad" providerId="LiveId" clId="{E4827C94-AEDA-42CF-B1CF-87AAD002BEEC}" dt="2025-05-01T12:12:23.707" v="1"/>
          <ac:spMkLst>
            <pc:docMk/>
            <pc:sldMk cId="1499918570" sldId="257"/>
            <ac:spMk id="3" creationId="{EF8EF505-DF5A-5E2C-8CA4-7FA443194095}"/>
          </ac:spMkLst>
        </pc:spChg>
        <pc:spChg chg="del">
          <ac:chgData name="Alfred Smith" userId="3c60a3631c0db8ad" providerId="LiveId" clId="{E4827C94-AEDA-42CF-B1CF-87AAD002BEEC}" dt="2025-05-01T12:12:17.660" v="0" actId="478"/>
          <ac:spMkLst>
            <pc:docMk/>
            <pc:sldMk cId="1499918570" sldId="257"/>
            <ac:spMk id="6" creationId="{50214675-E37A-13BA-01BB-495598ADD8AF}"/>
          </ac:spMkLst>
        </pc:spChg>
      </pc:sldChg>
      <pc:sldChg chg="modSp">
        <pc:chgData name="Alfred Smith" userId="3c60a3631c0db8ad" providerId="LiveId" clId="{E4827C94-AEDA-42CF-B1CF-87AAD002BEEC}" dt="2025-05-01T12:13:57.479" v="2"/>
        <pc:sldMkLst>
          <pc:docMk/>
          <pc:sldMk cId="3788111665" sldId="258"/>
        </pc:sldMkLst>
        <pc:spChg chg="mod">
          <ac:chgData name="Alfred Smith" userId="3c60a3631c0db8ad" providerId="LiveId" clId="{E4827C94-AEDA-42CF-B1CF-87AAD002BEEC}" dt="2025-05-01T12:13:57.479" v="2"/>
          <ac:spMkLst>
            <pc:docMk/>
            <pc:sldMk cId="3788111665" sldId="258"/>
            <ac:spMk id="2" creationId="{FB9A1B6D-94A1-758A-69FF-B2681922A41B}"/>
          </ac:spMkLst>
        </pc:spChg>
      </pc:sldChg>
      <pc:sldChg chg="modSp">
        <pc:chgData name="Alfred Smith" userId="3c60a3631c0db8ad" providerId="LiveId" clId="{E4827C94-AEDA-42CF-B1CF-87AAD002BEEC}" dt="2025-05-01T12:13:57.479" v="2"/>
        <pc:sldMkLst>
          <pc:docMk/>
          <pc:sldMk cId="454763615" sldId="259"/>
        </pc:sldMkLst>
        <pc:spChg chg="mod">
          <ac:chgData name="Alfred Smith" userId="3c60a3631c0db8ad" providerId="LiveId" clId="{E4827C94-AEDA-42CF-B1CF-87AAD002BEEC}" dt="2025-05-01T12:13:57.479" v="2"/>
          <ac:spMkLst>
            <pc:docMk/>
            <pc:sldMk cId="454763615" sldId="259"/>
            <ac:spMk id="3" creationId="{A58184BD-88F1-BA02-40C1-D8403D0EEC0D}"/>
          </ac:spMkLst>
        </pc:spChg>
      </pc:sldChg>
      <pc:sldChg chg="modSp">
        <pc:chgData name="Alfred Smith" userId="3c60a3631c0db8ad" providerId="LiveId" clId="{E4827C94-AEDA-42CF-B1CF-87AAD002BEEC}" dt="2025-05-01T12:13:57.479" v="2"/>
        <pc:sldMkLst>
          <pc:docMk/>
          <pc:sldMk cId="4120481681" sldId="270"/>
        </pc:sldMkLst>
        <pc:spChg chg="mod">
          <ac:chgData name="Alfred Smith" userId="3c60a3631c0db8ad" providerId="LiveId" clId="{E4827C94-AEDA-42CF-B1CF-87AAD002BEEC}" dt="2025-05-01T12:13:57.479" v="2"/>
          <ac:spMkLst>
            <pc:docMk/>
            <pc:sldMk cId="4120481681" sldId="270"/>
            <ac:spMk id="3" creationId="{B5BA1A26-F7C5-9425-2E1C-DA5983FF95C4}"/>
          </ac:spMkLst>
        </pc:spChg>
      </pc:sldChg>
      <pc:sldChg chg="modSp">
        <pc:chgData name="Alfred Smith" userId="3c60a3631c0db8ad" providerId="LiveId" clId="{E4827C94-AEDA-42CF-B1CF-87AAD002BEEC}" dt="2025-05-01T12:13:57.479" v="2"/>
        <pc:sldMkLst>
          <pc:docMk/>
          <pc:sldMk cId="939110669" sldId="271"/>
        </pc:sldMkLst>
        <pc:spChg chg="mod">
          <ac:chgData name="Alfred Smith" userId="3c60a3631c0db8ad" providerId="LiveId" clId="{E4827C94-AEDA-42CF-B1CF-87AAD002BEEC}" dt="2025-05-01T12:13:57.479" v="2"/>
          <ac:spMkLst>
            <pc:docMk/>
            <pc:sldMk cId="939110669" sldId="271"/>
            <ac:spMk id="2" creationId="{17597CDF-807F-6073-7840-A49629386DEE}"/>
          </ac:spMkLst>
        </pc:spChg>
      </pc:sldChg>
      <pc:sldChg chg="modSp">
        <pc:chgData name="Alfred Smith" userId="3c60a3631c0db8ad" providerId="LiveId" clId="{E4827C94-AEDA-42CF-B1CF-87AAD002BEEC}" dt="2025-05-01T12:13:57.479" v="2"/>
        <pc:sldMkLst>
          <pc:docMk/>
          <pc:sldMk cId="4024569785" sldId="272"/>
        </pc:sldMkLst>
        <pc:spChg chg="mod">
          <ac:chgData name="Alfred Smith" userId="3c60a3631c0db8ad" providerId="LiveId" clId="{E4827C94-AEDA-42CF-B1CF-87AAD002BEEC}" dt="2025-05-01T12:13:57.479" v="2"/>
          <ac:spMkLst>
            <pc:docMk/>
            <pc:sldMk cId="4024569785" sldId="272"/>
            <ac:spMk id="2" creationId="{74621233-8767-3E5B-89AA-3AEA0758D1CF}"/>
          </ac:spMkLst>
        </pc:spChg>
      </pc:sldChg>
      <pc:sldChg chg="modSp">
        <pc:chgData name="Alfred Smith" userId="3c60a3631c0db8ad" providerId="LiveId" clId="{E4827C94-AEDA-42CF-B1CF-87AAD002BEEC}" dt="2025-05-01T12:13:57.479" v="2"/>
        <pc:sldMkLst>
          <pc:docMk/>
          <pc:sldMk cId="487179600" sldId="273"/>
        </pc:sldMkLst>
        <pc:spChg chg="mod">
          <ac:chgData name="Alfred Smith" userId="3c60a3631c0db8ad" providerId="LiveId" clId="{E4827C94-AEDA-42CF-B1CF-87AAD002BEEC}" dt="2025-05-01T12:13:57.479" v="2"/>
          <ac:spMkLst>
            <pc:docMk/>
            <pc:sldMk cId="487179600" sldId="273"/>
            <ac:spMk id="2" creationId="{50F1A113-25E7-7E46-6783-201B33BCA1D2}"/>
          </ac:spMkLst>
        </pc:spChg>
      </pc:sldChg>
      <pc:sldChg chg="modSp">
        <pc:chgData name="Alfred Smith" userId="3c60a3631c0db8ad" providerId="LiveId" clId="{E4827C94-AEDA-42CF-B1CF-87AAD002BEEC}" dt="2025-05-01T12:13:57.479" v="2"/>
        <pc:sldMkLst>
          <pc:docMk/>
          <pc:sldMk cId="2996969115" sldId="275"/>
        </pc:sldMkLst>
        <pc:spChg chg="mod">
          <ac:chgData name="Alfred Smith" userId="3c60a3631c0db8ad" providerId="LiveId" clId="{E4827C94-AEDA-42CF-B1CF-87AAD002BEEC}" dt="2025-05-01T12:13:57.479" v="2"/>
          <ac:spMkLst>
            <pc:docMk/>
            <pc:sldMk cId="2996969115" sldId="275"/>
            <ac:spMk id="2" creationId="{DA2788E1-2365-1E59-BB80-C09694530941}"/>
          </ac:spMkLst>
        </pc:spChg>
      </pc:sldChg>
      <pc:sldChg chg="modSp">
        <pc:chgData name="Alfred Smith" userId="3c60a3631c0db8ad" providerId="LiveId" clId="{E4827C94-AEDA-42CF-B1CF-87AAD002BEEC}" dt="2025-05-01T12:13:57.479" v="2"/>
        <pc:sldMkLst>
          <pc:docMk/>
          <pc:sldMk cId="2390376940" sldId="276"/>
        </pc:sldMkLst>
        <pc:spChg chg="mod">
          <ac:chgData name="Alfred Smith" userId="3c60a3631c0db8ad" providerId="LiveId" clId="{E4827C94-AEDA-42CF-B1CF-87AAD002BEEC}" dt="2025-05-01T12:13:57.479" v="2"/>
          <ac:spMkLst>
            <pc:docMk/>
            <pc:sldMk cId="2390376940" sldId="276"/>
            <ac:spMk id="2" creationId="{7682F916-A643-1839-AD93-B6740DC4B8D9}"/>
          </ac:spMkLst>
        </pc:spChg>
      </pc:sldChg>
      <pc:sldChg chg="modSp">
        <pc:chgData name="Alfred Smith" userId="3c60a3631c0db8ad" providerId="LiveId" clId="{E4827C94-AEDA-42CF-B1CF-87AAD002BEEC}" dt="2025-05-01T12:13:57.479" v="2"/>
        <pc:sldMkLst>
          <pc:docMk/>
          <pc:sldMk cId="210266664" sldId="278"/>
        </pc:sldMkLst>
        <pc:spChg chg="mod">
          <ac:chgData name="Alfred Smith" userId="3c60a3631c0db8ad" providerId="LiveId" clId="{E4827C94-AEDA-42CF-B1CF-87AAD002BEEC}" dt="2025-05-01T12:13:57.479" v="2"/>
          <ac:spMkLst>
            <pc:docMk/>
            <pc:sldMk cId="210266664" sldId="278"/>
            <ac:spMk id="2" creationId="{0201B1A9-999F-B8BB-8191-37A413AE4C15}"/>
          </ac:spMkLst>
        </pc:spChg>
      </pc:sldChg>
      <pc:sldChg chg="modSp">
        <pc:chgData name="Alfred Smith" userId="3c60a3631c0db8ad" providerId="LiveId" clId="{E4827C94-AEDA-42CF-B1CF-87AAD002BEEC}" dt="2025-05-01T12:13:57.479" v="2"/>
        <pc:sldMkLst>
          <pc:docMk/>
          <pc:sldMk cId="888433145" sldId="279"/>
        </pc:sldMkLst>
        <pc:spChg chg="mod">
          <ac:chgData name="Alfred Smith" userId="3c60a3631c0db8ad" providerId="LiveId" clId="{E4827C94-AEDA-42CF-B1CF-87AAD002BEEC}" dt="2025-05-01T12:13:57.479" v="2"/>
          <ac:spMkLst>
            <pc:docMk/>
            <pc:sldMk cId="888433145" sldId="279"/>
            <ac:spMk id="3" creationId="{29387BEB-70FE-C267-C9C7-512F9DE567E4}"/>
          </ac:spMkLst>
        </pc:spChg>
      </pc:sldChg>
      <pc:sldChg chg="modSp">
        <pc:chgData name="Alfred Smith" userId="3c60a3631c0db8ad" providerId="LiveId" clId="{E4827C94-AEDA-42CF-B1CF-87AAD002BEEC}" dt="2025-05-01T12:13:57.479" v="2"/>
        <pc:sldMkLst>
          <pc:docMk/>
          <pc:sldMk cId="4128958326" sldId="280"/>
        </pc:sldMkLst>
        <pc:spChg chg="mod">
          <ac:chgData name="Alfred Smith" userId="3c60a3631c0db8ad" providerId="LiveId" clId="{E4827C94-AEDA-42CF-B1CF-87AAD002BEEC}" dt="2025-05-01T12:13:57.479" v="2"/>
          <ac:spMkLst>
            <pc:docMk/>
            <pc:sldMk cId="4128958326" sldId="280"/>
            <ac:spMk id="3" creationId="{F1527228-84A5-3AC8-D3C6-B0E9A9CF7F69}"/>
          </ac:spMkLst>
        </pc:spChg>
      </pc:sldChg>
      <pc:sldChg chg="modSp">
        <pc:chgData name="Alfred Smith" userId="3c60a3631c0db8ad" providerId="LiveId" clId="{E4827C94-AEDA-42CF-B1CF-87AAD002BEEC}" dt="2025-05-01T12:13:57.479" v="2"/>
        <pc:sldMkLst>
          <pc:docMk/>
          <pc:sldMk cId="2638446271" sldId="281"/>
        </pc:sldMkLst>
        <pc:spChg chg="mod">
          <ac:chgData name="Alfred Smith" userId="3c60a3631c0db8ad" providerId="LiveId" clId="{E4827C94-AEDA-42CF-B1CF-87AAD002BEEC}" dt="2025-05-01T12:13:57.479" v="2"/>
          <ac:spMkLst>
            <pc:docMk/>
            <pc:sldMk cId="2638446271" sldId="281"/>
            <ac:spMk id="3" creationId="{A22DAD24-316D-C600-2F08-148BA75EBFDA}"/>
          </ac:spMkLst>
        </pc:spChg>
      </pc:sldChg>
    </pc:docChg>
  </pc:docChgLst>
  <pc:docChgLst>
    <pc:chgData name="Leonie Smith" userId="fed1330f33f5650e" providerId="LiveId" clId="{8E750288-104F-4405-99C4-2BEC8EE2344E}"/>
    <pc:docChg chg="modSld">
      <pc:chgData name="Leonie Smith" userId="fed1330f33f5650e" providerId="LiveId" clId="{8E750288-104F-4405-99C4-2BEC8EE2344E}" dt="2024-01-03T03:29:00.668" v="57" actId="20577"/>
      <pc:docMkLst>
        <pc:docMk/>
      </pc:docMkLst>
      <pc:sldChg chg="addSp delSp modSp mod modTransition modAnim modNotesTx">
        <pc:chgData name="Leonie Smith" userId="fed1330f33f5650e" providerId="LiveId" clId="{8E750288-104F-4405-99C4-2BEC8EE2344E}" dt="2024-01-03T03:29:00.668" v="57" actId="20577"/>
        <pc:sldMkLst>
          <pc:docMk/>
          <pc:sldMk cId="1499918570" sldId="257"/>
        </pc:sldMkLst>
      </pc:sldChg>
      <pc:sldChg chg="addSp delSp modSp mod modTransition modAnim">
        <pc:chgData name="Leonie Smith" userId="fed1330f33f5650e" providerId="LiveId" clId="{8E750288-104F-4405-99C4-2BEC8EE2344E}" dt="2024-01-02T03:28:05.972" v="5"/>
        <pc:sldMkLst>
          <pc:docMk/>
          <pc:sldMk cId="454763615" sldId="259"/>
        </pc:sldMkLst>
      </pc:sldChg>
      <pc:sldChg chg="addSp delSp modSp mod modTransition modAnim">
        <pc:chgData name="Leonie Smith" userId="fed1330f33f5650e" providerId="LiveId" clId="{8E750288-104F-4405-99C4-2BEC8EE2344E}" dt="2024-01-02T03:28:41.625" v="8"/>
        <pc:sldMkLst>
          <pc:docMk/>
          <pc:sldMk cId="2346136586" sldId="260"/>
        </pc:sldMkLst>
      </pc:sldChg>
      <pc:sldChg chg="addSp delSp modSp mod modTransition modAnim">
        <pc:chgData name="Leonie Smith" userId="fed1330f33f5650e" providerId="LiveId" clId="{8E750288-104F-4405-99C4-2BEC8EE2344E}" dt="2024-01-02T03:29:31.870" v="14"/>
        <pc:sldMkLst>
          <pc:docMk/>
          <pc:sldMk cId="4037329247" sldId="261"/>
        </pc:sldMkLst>
      </pc:sldChg>
      <pc:sldChg chg="addSp delSp modSp mod modTransition modAnim">
        <pc:chgData name="Leonie Smith" userId="fed1330f33f5650e" providerId="LiveId" clId="{8E750288-104F-4405-99C4-2BEC8EE2344E}" dt="2024-01-02T03:29:58.805" v="17"/>
        <pc:sldMkLst>
          <pc:docMk/>
          <pc:sldMk cId="1909638311" sldId="262"/>
        </pc:sldMkLst>
      </pc:sldChg>
      <pc:sldChg chg="addSp delSp modSp mod modTransition modAnim">
        <pc:chgData name="Leonie Smith" userId="fed1330f33f5650e" providerId="LiveId" clId="{8E750288-104F-4405-99C4-2BEC8EE2344E}" dt="2024-01-02T03:30:20.261" v="20"/>
        <pc:sldMkLst>
          <pc:docMk/>
          <pc:sldMk cId="641208035" sldId="263"/>
        </pc:sldMkLst>
      </pc:sldChg>
      <pc:sldChg chg="addSp delSp modSp mod modTransition modAnim">
        <pc:chgData name="Leonie Smith" userId="fed1330f33f5650e" providerId="LiveId" clId="{8E750288-104F-4405-99C4-2BEC8EE2344E}" dt="2024-01-02T03:30:47.553" v="23"/>
        <pc:sldMkLst>
          <pc:docMk/>
          <pc:sldMk cId="4044745628" sldId="264"/>
        </pc:sldMkLst>
      </pc:sldChg>
      <pc:sldChg chg="addSp delSp modSp mod modTransition modAnim">
        <pc:chgData name="Leonie Smith" userId="fed1330f33f5650e" providerId="LiveId" clId="{8E750288-104F-4405-99C4-2BEC8EE2344E}" dt="2024-01-02T03:31:55.029" v="32"/>
        <pc:sldMkLst>
          <pc:docMk/>
          <pc:sldMk cId="978260341" sldId="265"/>
        </pc:sldMkLst>
      </pc:sldChg>
      <pc:sldChg chg="addSp delSp modSp mod modTransition modAnim">
        <pc:chgData name="Leonie Smith" userId="fed1330f33f5650e" providerId="LiveId" clId="{8E750288-104F-4405-99C4-2BEC8EE2344E}" dt="2024-01-02T03:32:18.257" v="35"/>
        <pc:sldMkLst>
          <pc:docMk/>
          <pc:sldMk cId="3575870363" sldId="266"/>
        </pc:sldMkLst>
      </pc:sldChg>
      <pc:sldChg chg="addSp delSp modSp mod modTransition modAnim">
        <pc:chgData name="Leonie Smith" userId="fed1330f33f5650e" providerId="LiveId" clId="{8E750288-104F-4405-99C4-2BEC8EE2344E}" dt="2024-01-02T03:32:56.093" v="38"/>
        <pc:sldMkLst>
          <pc:docMk/>
          <pc:sldMk cId="4017137865" sldId="267"/>
        </pc:sldMkLst>
      </pc:sldChg>
      <pc:sldChg chg="addSp delSp modSp mod modTransition modAnim">
        <pc:chgData name="Leonie Smith" userId="fed1330f33f5650e" providerId="LiveId" clId="{8E750288-104F-4405-99C4-2BEC8EE2344E}" dt="2024-01-02T03:34:24.526" v="47"/>
        <pc:sldMkLst>
          <pc:docMk/>
          <pc:sldMk cId="3137811553" sldId="268"/>
        </pc:sldMkLst>
      </pc:sldChg>
    </pc:docChg>
  </pc:docChgLst>
  <pc:docChgLst>
    <pc:chgData name="Alfred Smith" userId="3c60a3631c0db8ad" providerId="LiveId" clId="{F223DDAB-44BB-4949-A20D-698FEC2761BA}"/>
    <pc:docChg chg="undo custSel modSld">
      <pc:chgData name="Alfred Smith" userId="3c60a3631c0db8ad" providerId="LiveId" clId="{F223DDAB-44BB-4949-A20D-698FEC2761BA}" dt="2025-05-01T12:43:17.095" v="35" actId="404"/>
      <pc:docMkLst>
        <pc:docMk/>
      </pc:docMkLst>
      <pc:sldChg chg="modSp mod">
        <pc:chgData name="Alfred Smith" userId="3c60a3631c0db8ad" providerId="LiveId" clId="{F223DDAB-44BB-4949-A20D-698FEC2761BA}" dt="2025-05-01T12:39:36.614" v="2" actId="404"/>
        <pc:sldMkLst>
          <pc:docMk/>
          <pc:sldMk cId="2346136586" sldId="260"/>
        </pc:sldMkLst>
        <pc:spChg chg="mod">
          <ac:chgData name="Alfred Smith" userId="3c60a3631c0db8ad" providerId="LiveId" clId="{F223DDAB-44BB-4949-A20D-698FEC2761BA}" dt="2025-05-01T12:39:36.614" v="2" actId="404"/>
          <ac:spMkLst>
            <pc:docMk/>
            <pc:sldMk cId="2346136586" sldId="260"/>
            <ac:spMk id="3" creationId="{A58184BD-88F1-BA02-40C1-D8403D0EEC0D}"/>
          </ac:spMkLst>
        </pc:spChg>
      </pc:sldChg>
      <pc:sldChg chg="modSp mod">
        <pc:chgData name="Alfred Smith" userId="3c60a3631c0db8ad" providerId="LiveId" clId="{F223DDAB-44BB-4949-A20D-698FEC2761BA}" dt="2025-05-01T12:40:11.926" v="10"/>
        <pc:sldMkLst>
          <pc:docMk/>
          <pc:sldMk cId="4037329247" sldId="261"/>
        </pc:sldMkLst>
        <pc:spChg chg="mod">
          <ac:chgData name="Alfred Smith" userId="3c60a3631c0db8ad" providerId="LiveId" clId="{F223DDAB-44BB-4949-A20D-698FEC2761BA}" dt="2025-05-01T12:40:11.926" v="10"/>
          <ac:spMkLst>
            <pc:docMk/>
            <pc:sldMk cId="4037329247" sldId="261"/>
            <ac:spMk id="3" creationId="{A58184BD-88F1-BA02-40C1-D8403D0EEC0D}"/>
          </ac:spMkLst>
        </pc:spChg>
      </pc:sldChg>
      <pc:sldChg chg="modSp mod">
        <pc:chgData name="Alfred Smith" userId="3c60a3631c0db8ad" providerId="LiveId" clId="{F223DDAB-44BB-4949-A20D-698FEC2761BA}" dt="2025-05-01T12:40:34.659" v="15" actId="404"/>
        <pc:sldMkLst>
          <pc:docMk/>
          <pc:sldMk cId="1909638311" sldId="262"/>
        </pc:sldMkLst>
        <pc:spChg chg="mod">
          <ac:chgData name="Alfred Smith" userId="3c60a3631c0db8ad" providerId="LiveId" clId="{F223DDAB-44BB-4949-A20D-698FEC2761BA}" dt="2025-05-01T12:40:34.659" v="15" actId="404"/>
          <ac:spMkLst>
            <pc:docMk/>
            <pc:sldMk cId="1909638311" sldId="262"/>
            <ac:spMk id="3" creationId="{A58184BD-88F1-BA02-40C1-D8403D0EEC0D}"/>
          </ac:spMkLst>
        </pc:spChg>
      </pc:sldChg>
      <pc:sldChg chg="modSp mod">
        <pc:chgData name="Alfred Smith" userId="3c60a3631c0db8ad" providerId="LiveId" clId="{F223DDAB-44BB-4949-A20D-698FEC2761BA}" dt="2025-05-01T12:40:54.693" v="18" actId="404"/>
        <pc:sldMkLst>
          <pc:docMk/>
          <pc:sldMk cId="641208035" sldId="263"/>
        </pc:sldMkLst>
        <pc:spChg chg="mod">
          <ac:chgData name="Alfred Smith" userId="3c60a3631c0db8ad" providerId="LiveId" clId="{F223DDAB-44BB-4949-A20D-698FEC2761BA}" dt="2025-05-01T12:40:54.693" v="18" actId="404"/>
          <ac:spMkLst>
            <pc:docMk/>
            <pc:sldMk cId="641208035" sldId="263"/>
            <ac:spMk id="3" creationId="{A58184BD-88F1-BA02-40C1-D8403D0EEC0D}"/>
          </ac:spMkLst>
        </pc:spChg>
      </pc:sldChg>
      <pc:sldChg chg="modSp mod">
        <pc:chgData name="Alfred Smith" userId="3c60a3631c0db8ad" providerId="LiveId" clId="{F223DDAB-44BB-4949-A20D-698FEC2761BA}" dt="2025-05-01T12:41:18.277" v="21" actId="404"/>
        <pc:sldMkLst>
          <pc:docMk/>
          <pc:sldMk cId="4044745628" sldId="264"/>
        </pc:sldMkLst>
        <pc:spChg chg="mod">
          <ac:chgData name="Alfred Smith" userId="3c60a3631c0db8ad" providerId="LiveId" clId="{F223DDAB-44BB-4949-A20D-698FEC2761BA}" dt="2025-05-01T12:41:18.277" v="21" actId="404"/>
          <ac:spMkLst>
            <pc:docMk/>
            <pc:sldMk cId="4044745628" sldId="264"/>
            <ac:spMk id="3" creationId="{A58184BD-88F1-BA02-40C1-D8403D0EEC0D}"/>
          </ac:spMkLst>
        </pc:spChg>
      </pc:sldChg>
      <pc:sldChg chg="modSp mod">
        <pc:chgData name="Alfred Smith" userId="3c60a3631c0db8ad" providerId="LiveId" clId="{F223DDAB-44BB-4949-A20D-698FEC2761BA}" dt="2025-05-01T12:41:44.410" v="23"/>
        <pc:sldMkLst>
          <pc:docMk/>
          <pc:sldMk cId="978260341" sldId="265"/>
        </pc:sldMkLst>
        <pc:spChg chg="mod">
          <ac:chgData name="Alfred Smith" userId="3c60a3631c0db8ad" providerId="LiveId" clId="{F223DDAB-44BB-4949-A20D-698FEC2761BA}" dt="2025-05-01T12:41:44.410" v="23"/>
          <ac:spMkLst>
            <pc:docMk/>
            <pc:sldMk cId="978260341" sldId="265"/>
            <ac:spMk id="3" creationId="{A58184BD-88F1-BA02-40C1-D8403D0EEC0D}"/>
          </ac:spMkLst>
        </pc:spChg>
      </pc:sldChg>
      <pc:sldChg chg="modSp mod">
        <pc:chgData name="Alfred Smith" userId="3c60a3631c0db8ad" providerId="LiveId" clId="{F223DDAB-44BB-4949-A20D-698FEC2761BA}" dt="2025-05-01T12:42:07.554" v="26" actId="20577"/>
        <pc:sldMkLst>
          <pc:docMk/>
          <pc:sldMk cId="3575870363" sldId="266"/>
        </pc:sldMkLst>
        <pc:spChg chg="mod">
          <ac:chgData name="Alfred Smith" userId="3c60a3631c0db8ad" providerId="LiveId" clId="{F223DDAB-44BB-4949-A20D-698FEC2761BA}" dt="2025-05-01T12:42:07.554" v="26" actId="20577"/>
          <ac:spMkLst>
            <pc:docMk/>
            <pc:sldMk cId="3575870363" sldId="266"/>
            <ac:spMk id="3" creationId="{A58184BD-88F1-BA02-40C1-D8403D0EEC0D}"/>
          </ac:spMkLst>
        </pc:spChg>
      </pc:sldChg>
      <pc:sldChg chg="modSp mod">
        <pc:chgData name="Alfred Smith" userId="3c60a3631c0db8ad" providerId="LiveId" clId="{F223DDAB-44BB-4949-A20D-698FEC2761BA}" dt="2025-05-01T12:42:31.425" v="30" actId="404"/>
        <pc:sldMkLst>
          <pc:docMk/>
          <pc:sldMk cId="4017137865" sldId="267"/>
        </pc:sldMkLst>
        <pc:spChg chg="mod">
          <ac:chgData name="Alfred Smith" userId="3c60a3631c0db8ad" providerId="LiveId" clId="{F223DDAB-44BB-4949-A20D-698FEC2761BA}" dt="2025-05-01T12:42:31.425" v="30" actId="404"/>
          <ac:spMkLst>
            <pc:docMk/>
            <pc:sldMk cId="4017137865" sldId="267"/>
            <ac:spMk id="3" creationId="{A58184BD-88F1-BA02-40C1-D8403D0EEC0D}"/>
          </ac:spMkLst>
        </pc:spChg>
      </pc:sldChg>
      <pc:sldChg chg="modSp mod">
        <pc:chgData name="Alfred Smith" userId="3c60a3631c0db8ad" providerId="LiveId" clId="{F223DDAB-44BB-4949-A20D-698FEC2761BA}" dt="2025-05-01T12:43:17.095" v="35" actId="404"/>
        <pc:sldMkLst>
          <pc:docMk/>
          <pc:sldMk cId="3137811553" sldId="268"/>
        </pc:sldMkLst>
        <pc:spChg chg="mod">
          <ac:chgData name="Alfred Smith" userId="3c60a3631c0db8ad" providerId="LiveId" clId="{F223DDAB-44BB-4949-A20D-698FEC2761BA}" dt="2025-05-01T12:43:17.095" v="35" actId="404"/>
          <ac:spMkLst>
            <pc:docMk/>
            <pc:sldMk cId="3137811553" sldId="268"/>
            <ac:spMk id="3" creationId="{A58184BD-88F1-BA02-40C1-D8403D0EEC0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01-05-2025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endParaRPr lang="en-US" sz="1200" b="1" i="0" u="none" strike="noStrike" baseline="0" dirty="0">
              <a:latin typeface="TimesNewRomanPS-BoldMT"/>
            </a:endParaRPr>
          </a:p>
          <a:p>
            <a:pPr algn="l"/>
            <a:r>
              <a:rPr lang="en-US" sz="1200" b="1" i="0" u="none" strike="noStrike" baseline="0" dirty="0">
                <a:latin typeface="TimesNewRomanPS-BoldMT"/>
              </a:rPr>
              <a:t>37 People reject Jesus</a:t>
            </a:r>
          </a:p>
          <a:p>
            <a:pPr algn="l"/>
            <a:r>
              <a:rPr lang="en-US" sz="1200" b="0" i="0" u="none" strike="noStrike" baseline="0" dirty="0">
                <a:latin typeface="TimesNewRomanPSMT"/>
              </a:rPr>
              <a:t>1. Jesus is the Bread of Life- John 6:22-71 (Left Top)</a:t>
            </a:r>
          </a:p>
          <a:p>
            <a:pPr algn="l"/>
            <a:r>
              <a:rPr lang="en-US" sz="1200" b="0" i="0" u="none" strike="noStrike" baseline="0" dirty="0">
                <a:latin typeface="TimesNewRomanPSMT"/>
              </a:rPr>
              <a:t>2. Officers sent to seize Jesus - John 7:1-53 (Right Top)</a:t>
            </a:r>
          </a:p>
          <a:p>
            <a:pPr algn="l"/>
            <a:r>
              <a:rPr lang="en-US" sz="1200" b="0" i="0" u="none" strike="noStrike" baseline="0" dirty="0">
                <a:latin typeface="TimesNewRomanPSMT"/>
              </a:rPr>
              <a:t>3. Woman accused of adultery - John 8:1-12 (Center)</a:t>
            </a:r>
          </a:p>
          <a:p>
            <a:pPr algn="l"/>
            <a:r>
              <a:rPr lang="en-US" sz="1200" b="0" i="0" u="none" strike="noStrike" baseline="0" dirty="0">
                <a:latin typeface="TimesNewRomanPSMT"/>
              </a:rPr>
              <a:t>4. Jesus talks to angry Pharisees - John 8:13-59 (Right near Bottom)</a:t>
            </a:r>
          </a:p>
          <a:p>
            <a:pPr algn="l"/>
            <a:r>
              <a:rPr lang="en-US" sz="1200" b="0" i="0" u="none" strike="noStrike" baseline="0" dirty="0">
                <a:latin typeface="TimesNewRomanPSMT"/>
              </a:rPr>
              <a:t>5. Blind man cured - John 9:1-41 (Right Bottom)</a:t>
            </a:r>
          </a:p>
          <a:p>
            <a:pPr algn="l"/>
            <a:r>
              <a:rPr lang="en-US" sz="1200" b="0" i="0" u="none" strike="noStrike" baseline="0" dirty="0">
                <a:latin typeface="TimesNewRomanPSMT"/>
              </a:rPr>
              <a:t>6. The Good Shepherd - John 10:1-21 (Left Bottom)</a:t>
            </a:r>
          </a:p>
          <a:p>
            <a:pPr algn="l"/>
            <a:r>
              <a:rPr lang="en-US" sz="1200" b="0" i="0" u="none" strike="noStrike" baseline="0" dirty="0">
                <a:latin typeface="TimesNewRomanPSMT"/>
              </a:rPr>
              <a:t>7. Jewish leaders try to stone Jesus - John 10:22-42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37-7</a:t>
            </a:r>
          </a:p>
        </p:txBody>
      </p:sp>
      <p:pic>
        <p:nvPicPr>
          <p:cNvPr id="7" name="Audio 6">
            <a:hlinkClick r:id="" action="ppaction://media"/>
            <a:extLst>
              <a:ext uri="{FF2B5EF4-FFF2-40B4-BE49-F238E27FC236}">
                <a16:creationId xmlns:a16="http://schemas.microsoft.com/office/drawing/2014/main" id="{600FE753-0E51-EBE0-A024-9C798826CBD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3" name="Content Placeholder 2">
            <a:extLst>
              <a:ext uri="{FF2B5EF4-FFF2-40B4-BE49-F238E27FC236}">
                <a16:creationId xmlns:a16="http://schemas.microsoft.com/office/drawing/2014/main" id="{EF8EF505-DF5A-5E2C-8CA4-7FA443194095}"/>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440"/>
    </mc:Choice>
    <mc:Fallback xmlns="">
      <p:transition spd="slow" advTm="4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56DF9C-0AF0-919B-2455-C6D42F70FD3C}"/>
              </a:ext>
            </a:extLst>
          </p:cNvPr>
          <p:cNvPicPr>
            <a:picLocks noChangeAspect="1"/>
          </p:cNvPicPr>
          <p:nvPr/>
        </p:nvPicPr>
        <p:blipFill>
          <a:blip r:embed="rId2"/>
          <a:stretch>
            <a:fillRect/>
          </a:stretch>
        </p:blipFill>
        <p:spPr>
          <a:xfrm>
            <a:off x="0" y="-66907"/>
            <a:ext cx="12344400" cy="6924907"/>
          </a:xfrm>
          <a:prstGeom prst="rect">
            <a:avLst/>
          </a:prstGeom>
        </p:spPr>
      </p:pic>
      <p:sp>
        <p:nvSpPr>
          <p:cNvPr id="2" name="TextBox 1">
            <a:extLst>
              <a:ext uri="{FF2B5EF4-FFF2-40B4-BE49-F238E27FC236}">
                <a16:creationId xmlns:a16="http://schemas.microsoft.com/office/drawing/2014/main" id="{50F1A113-25E7-7E46-6783-201B33BCA1D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10:27,28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29བདག་གི་ཡབ་ཀྱིས་ལུག་དེ་རྣམས་བདག་ལ་གནང་ཞིང་ཁོང་ཉིད་ནི་ཐམས་ཅད་ལས་མཆོག་ཏུ་གྱུར་པ་ཡིན༌ཏེ། སུ་ཞིག་གིས་ཀྱང་བདག་གི་ཡབ་ཀྱི་ཕྱག་ནས་ལུག་དེ་རྣམས་འཕྲོག་པར་མི་ནུས། 30བདག་དང་ཡབ་ནི་ངོ་བོ་གཅིག་རང་ཡིན་ཞེས་གསུངས༌སོ།།</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29My Father who has given them to Me is greater than all. No one can snatch them out of My Father’s hand. 30I and the Father are one.”</a:t>
            </a:r>
            <a:endParaRPr lang="en-IN" dirty="0"/>
          </a:p>
        </p:txBody>
      </p:sp>
      <p:pic>
        <p:nvPicPr>
          <p:cNvPr id="7" name="Audio 6">
            <a:hlinkClick r:id="" action="ppaction://media"/>
            <a:extLst>
              <a:ext uri="{FF2B5EF4-FFF2-40B4-BE49-F238E27FC236}">
                <a16:creationId xmlns:a16="http://schemas.microsoft.com/office/drawing/2014/main" id="{998ABB7D-8021-6669-82C7-2237D1CF5A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3421"/>
    </mc:Choice>
    <mc:Fallback xmlns="">
      <p:transition spd="slow" advTm="13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AF9E73-83AC-2272-EBE6-ED0EFF41E6FB}"/>
              </a:ext>
            </a:extLst>
          </p:cNvPr>
          <p:cNvPicPr>
            <a:picLocks noChangeAspect="1"/>
          </p:cNvPicPr>
          <p:nvPr/>
        </p:nvPicPr>
        <p:blipFill>
          <a:blip r:embed="rId2"/>
          <a:stretch>
            <a:fillRect/>
          </a:stretch>
        </p:blipFill>
        <p:spPr>
          <a:xfrm>
            <a:off x="-471453" y="0"/>
            <a:ext cx="12663453" cy="6858000"/>
          </a:xfrm>
          <a:prstGeom prst="rect">
            <a:avLst/>
          </a:prstGeom>
        </p:spPr>
      </p:pic>
      <p:sp>
        <p:nvSpPr>
          <p:cNvPr id="3" name="TextBox 2">
            <a:extLst>
              <a:ext uri="{FF2B5EF4-FFF2-40B4-BE49-F238E27FC236}">
                <a16:creationId xmlns:a16="http://schemas.microsoft.com/office/drawing/2014/main" id="{A22DAD24-316D-C600-2F08-148BA75EBFDA}"/>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10:29,30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38446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31དེ་ནས་ཡ་ཧུ་དཱ་པ་རྣམས་ཀྱིས་སླར་ཡང་ས་ནས་རྡོ་བླངས་ཏེ་སྐྱབས་མགོན་ཡེ་ཤུ་ལ་རྒྱག་པར་རྩོམ་པ༌ན། 32ཁོང་གིས་དེ་རྣམས་ལ་འདི་སྐད༌དུ། བདག་གིས་རང་གི་ཡབ་ནས་བྱུང་བའི་ལས་བཟང་པོ་གང་མང་ཁྱོད་ཅག་ལ་བསྟན་ཡང༌། ཁྱོད་ཅག་གིས་ལས་བཟང་པོ་དེ་དག་ལས་གང་ཞིག་གི་ཕྱིར་དུ་ང་རང་ལ་རྡོ་ཡིས་རྒྱག་འདོད་པ་ཡིན་ནམ་ཞེས་གསུངས་པ༌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31At this, the Jews again picked up stones to stone Him. 32But Jesus responded, “I have shown you many good works from the Father. For which of these do you stone Me?”</a:t>
            </a:r>
            <a:endParaRPr lang="en-IN" dirty="0"/>
          </a:p>
        </p:txBody>
      </p:sp>
      <p:pic>
        <p:nvPicPr>
          <p:cNvPr id="7" name="Audio 6">
            <a:hlinkClick r:id="" action="ppaction://media"/>
            <a:extLst>
              <a:ext uri="{FF2B5EF4-FFF2-40B4-BE49-F238E27FC236}">
                <a16:creationId xmlns:a16="http://schemas.microsoft.com/office/drawing/2014/main" id="{26D06F7E-D843-E423-0523-9E9FEA946F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9100"/>
    </mc:Choice>
    <mc:Fallback xmlns="">
      <p:transition spd="slow" advTm="19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DF1071-63EE-3742-45F6-30EA1526420E}"/>
              </a:ext>
            </a:extLst>
          </p:cNvPr>
          <p:cNvPicPr>
            <a:picLocks noChangeAspect="1"/>
          </p:cNvPicPr>
          <p:nvPr/>
        </p:nvPicPr>
        <p:blipFill>
          <a:blip r:embed="rId2"/>
          <a:stretch>
            <a:fillRect/>
          </a:stretch>
        </p:blipFill>
        <p:spPr>
          <a:xfrm>
            <a:off x="0" y="-31597"/>
            <a:ext cx="12192000" cy="6889597"/>
          </a:xfrm>
          <a:prstGeom prst="rect">
            <a:avLst/>
          </a:prstGeom>
        </p:spPr>
      </p:pic>
      <p:sp>
        <p:nvSpPr>
          <p:cNvPr id="2" name="TextBox 1">
            <a:extLst>
              <a:ext uri="{FF2B5EF4-FFF2-40B4-BE49-F238E27FC236}">
                <a16:creationId xmlns:a16="http://schemas.microsoft.com/office/drawing/2014/main" id="{DA2788E1-2365-1E59-BB80-C09694530941}"/>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10:31,32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33ཡ་ཧུ་དཱ་པ་རྣམས་ན༌རེ། ངེད་རྣམས་ཀྱིས་ལས་བཟང་པོར་དམིགས་ཏེ་ཁྱོད་ལ་རྡོ་ཡིས་རྒྱག་པར་རྩོམ་པ་མ་ཡིན༌ཏེ། ཁྱོད་ནི་མི་ཡིན་ཡང་རང་ཉིད་ནི་དཀོན་མཆོག་ཡིན་ཞེས་དཀོན་མཆོག་ལ་སྐུར་བ་བཏབ་པའི་ཕྱིར་ཡིན་ཞེས་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33“We are not stoning You for any good work,” said the Jews, “but for blasphemy, because You, who are a man, declare Yourself to be God.”</a:t>
            </a:r>
            <a:endParaRPr lang="en-IN" dirty="0"/>
          </a:p>
        </p:txBody>
      </p:sp>
      <p:pic>
        <p:nvPicPr>
          <p:cNvPr id="15" name="Audio 14">
            <a:hlinkClick r:id="" action="ppaction://media"/>
            <a:extLst>
              <a:ext uri="{FF2B5EF4-FFF2-40B4-BE49-F238E27FC236}">
                <a16:creationId xmlns:a16="http://schemas.microsoft.com/office/drawing/2014/main" id="{E7CBB9BC-6408-C3B8-CD3E-603D95E3C9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793"/>
    </mc:Choice>
    <mc:Fallback xmlns="">
      <p:transition spd="slow" advTm="14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D18B4E-039C-1B0E-A723-A8A12B811E59}"/>
              </a:ext>
            </a:extLst>
          </p:cNvPr>
          <p:cNvPicPr>
            <a:picLocks noChangeAspect="1"/>
          </p:cNvPicPr>
          <p:nvPr/>
        </p:nvPicPr>
        <p:blipFill>
          <a:blip r:embed="rId2"/>
          <a:stretch>
            <a:fillRect/>
          </a:stretch>
        </p:blipFill>
        <p:spPr>
          <a:xfrm>
            <a:off x="0" y="-100213"/>
            <a:ext cx="12192000" cy="6958213"/>
          </a:xfrm>
          <a:prstGeom prst="rect">
            <a:avLst/>
          </a:prstGeom>
        </p:spPr>
      </p:pic>
      <p:sp>
        <p:nvSpPr>
          <p:cNvPr id="2" name="TextBox 1">
            <a:extLst>
              <a:ext uri="{FF2B5EF4-FFF2-40B4-BE49-F238E27FC236}">
                <a16:creationId xmlns:a16="http://schemas.microsoft.com/office/drawing/2014/main" id="{7682F916-A643-1839-AD93-B6740DC4B8D9}"/>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36ཡབ་ཀྱིས་ང་རང་མཆོག་ཏུ་བདམས་ཤིང་འཇིག་རྟེན་དུ་མངགས་པ༌དང༌། ངས་རང་ཉིད་ནི་དཀོན་མཆོག་གི་སྲས་ཡིན་ཞེས་སྨྲས༌པས། ཁྱོད་རྣམས་ན༌རེ། ཁྱོད་ཀྱིས་དཀོན་མཆོག་ལ་སྐུར་བ་བཏབ་ཅེས་ཟེར་དོན༌ཅི།</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1600" dirty="0"/>
              <a:t> </a:t>
            </a:r>
            <a:r>
              <a:rPr lang="en-US" sz="3600" dirty="0">
                <a:solidFill>
                  <a:srgbClr val="777A7B"/>
                </a:solidFill>
                <a:latin typeface="Arial" panose="020B0604020202020204" pitchFamily="34" charset="0"/>
              </a:rPr>
              <a:t>36</a:t>
            </a:r>
            <a:r>
              <a:rPr lang="en-US" sz="3600" dirty="0">
                <a:solidFill>
                  <a:srgbClr val="121212"/>
                </a:solidFill>
                <a:latin typeface="Arial" panose="020B0604020202020204" pitchFamily="34" charset="0"/>
              </a:rPr>
              <a:t>(If the scripture is true,) then what about the One whom the Father sanctified and sent into the world? How then can you accuse Me of blasphemy for stating that I am the Son of God?</a:t>
            </a:r>
            <a:endParaRPr lang="en-IN" sz="1600" dirty="0"/>
          </a:p>
        </p:txBody>
      </p:sp>
      <p:pic>
        <p:nvPicPr>
          <p:cNvPr id="7" name="Audio 6">
            <a:hlinkClick r:id="" action="ppaction://media"/>
            <a:extLst>
              <a:ext uri="{FF2B5EF4-FFF2-40B4-BE49-F238E27FC236}">
                <a16:creationId xmlns:a16="http://schemas.microsoft.com/office/drawing/2014/main" id="{9812F12C-D67D-B4DD-4940-5283B17F7BD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794"/>
    </mc:Choice>
    <mc:Fallback xmlns="">
      <p:transition spd="slow" advTm="14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A900FB-2AF0-66ED-4709-46F71B2A0C3C}"/>
              </a:ext>
            </a:extLst>
          </p:cNvPr>
          <p:cNvPicPr>
            <a:picLocks noChangeAspect="1"/>
          </p:cNvPicPr>
          <p:nvPr/>
        </p:nvPicPr>
        <p:blipFill>
          <a:blip r:embed="rId2"/>
          <a:stretch>
            <a:fillRect/>
          </a:stretch>
        </p:blipFill>
        <p:spPr>
          <a:xfrm>
            <a:off x="-1" y="1"/>
            <a:ext cx="12226697" cy="6858000"/>
          </a:xfrm>
          <a:prstGeom prst="rect">
            <a:avLst/>
          </a:prstGeom>
        </p:spPr>
      </p:pic>
      <p:sp>
        <p:nvSpPr>
          <p:cNvPr id="3" name="TextBox 2">
            <a:extLst>
              <a:ext uri="{FF2B5EF4-FFF2-40B4-BE49-F238E27FC236}">
                <a16:creationId xmlns:a16="http://schemas.microsoft.com/office/drawing/2014/main" id="{F1527228-84A5-3AC8-D3C6-B0E9A9CF7F69}"/>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28958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400" dirty="0">
                <a:solidFill>
                  <a:srgbClr val="777A7B"/>
                </a:solidFill>
                <a:latin typeface="Arial" panose="020B0604020202020204" pitchFamily="34" charset="0"/>
              </a:rPr>
              <a:t>37གལ་ཏེ་ངས་རང་གི་ཡབ་ཀྱི་དོན་རྣམས་མི་སྒྲུབ༌ན། ཁྱོད་ཅག་གིས་ཀྱང་ང་རང་ལ་ཡིད་ཆེས་བྱེད་དགོས་དོན་མི་འདུག 38གལ་ཏེ་ངས་རང་གི་ཡབ་ཀྱི་དོན་དེ་བསྒྲུབས་པ༌དང༌། ཁྱོད་ཅག་བདག་ལ་ཡིད་མི་ཆེས༌ནའང༌། དོན་དེ་རྣམས་ལ་ཡིད་ཆེས་བྱེད་དགོས༌ཏེ། བདག་གི་ཡབ་ནི་ང་ཡི་ནང་དུ་གནས་ཤིང་། ང་རང་ཡང་ཡབ་ཀྱི་ནང་དུ་གནས་པའི་དོན་དེ་ཁྱོད་ཅག་གིས་གསལ་པོར་ཤེས་པར་འགྱུར་བའི་ཕྱིར་ཡིན་ཞེས་གསུངས་སོ།།</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37If I am not doing the works of My Father, then do not believe Me. 38But if I am doing them, even though you do not believe Me, believe the works themselves, so that you may know and understand that the Father is in Me, and I am in the Father.”</a:t>
            </a:r>
            <a:endParaRPr lang="en-IN" sz="1600" dirty="0"/>
          </a:p>
        </p:txBody>
      </p:sp>
      <p:pic>
        <p:nvPicPr>
          <p:cNvPr id="7" name="Audio 6">
            <a:hlinkClick r:id="" action="ppaction://media"/>
            <a:extLst>
              <a:ext uri="{FF2B5EF4-FFF2-40B4-BE49-F238E27FC236}">
                <a16:creationId xmlns:a16="http://schemas.microsoft.com/office/drawing/2014/main" id="{6087E89A-343E-8FA9-0AE2-170B16E92C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20783"/>
    </mc:Choice>
    <mc:Fallback xmlns="">
      <p:transition spd="slow" advTm="20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B1CB1B-2C7F-E805-CCFE-165CB7FF3840}"/>
              </a:ext>
            </a:extLst>
          </p:cNvPr>
          <p:cNvPicPr>
            <a:picLocks noChangeAspect="1"/>
          </p:cNvPicPr>
          <p:nvPr/>
        </p:nvPicPr>
        <p:blipFill>
          <a:blip r:embed="rId2"/>
          <a:stretch>
            <a:fillRect/>
          </a:stretch>
        </p:blipFill>
        <p:spPr>
          <a:xfrm>
            <a:off x="-120930" y="1"/>
            <a:ext cx="12312930" cy="6858000"/>
          </a:xfrm>
          <a:prstGeom prst="rect">
            <a:avLst/>
          </a:prstGeom>
        </p:spPr>
      </p:pic>
      <p:sp>
        <p:nvSpPr>
          <p:cNvPr id="2" name="TextBox 1">
            <a:extLst>
              <a:ext uri="{FF2B5EF4-FFF2-40B4-BE49-F238E27FC236}">
                <a16:creationId xmlns:a16="http://schemas.microsoft.com/office/drawing/2014/main" id="{FB9A1B6D-94A1-758A-69FF-B2681922A41B}"/>
              </a:ext>
            </a:extLst>
          </p:cNvPr>
          <p:cNvSpPr txBox="1"/>
          <p:nvPr/>
        </p:nvSpPr>
        <p:spPr>
          <a:xfrm>
            <a:off x="7851648" y="0"/>
            <a:ext cx="3657600" cy="4271634"/>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ཡོ་ཧ་ནན 10</a:t>
            </a:r>
          </a:p>
          <a:p>
            <a:r>
              <a:rPr lang="bo-CN" sz="8000" b="1" i="0" dirty="0">
                <a:solidFill>
                  <a:schemeClr val="bg1"/>
                </a:solidFill>
                <a:effectLst/>
                <a:latin typeface="Arial" panose="020B0604020202020204" pitchFamily="34" charset="0"/>
              </a:rPr>
              <a:t>ཡ་ཧུ་དཱ་པ་ཚོས་ཡེ་ཤུ་ལ་རྡོ་རུབ་གཏོང་བ། </a:t>
            </a:r>
            <a:endParaRPr lang="en-IN" sz="8000" b="1"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6E5DE5-C272-5837-110C-CC882095EB45}"/>
              </a:ext>
            </a:extLst>
          </p:cNvPr>
          <p:cNvPicPr>
            <a:picLocks noChangeAspect="1"/>
          </p:cNvPicPr>
          <p:nvPr/>
        </p:nvPicPr>
        <p:blipFill>
          <a:blip r:embed="rId2"/>
          <a:stretch>
            <a:fillRect/>
          </a:stretch>
        </p:blipFill>
        <p:spPr>
          <a:xfrm>
            <a:off x="0" y="-33823"/>
            <a:ext cx="12192000" cy="6891823"/>
          </a:xfrm>
          <a:prstGeom prst="rect">
            <a:avLst/>
          </a:prstGeom>
        </p:spPr>
      </p:pic>
      <p:sp>
        <p:nvSpPr>
          <p:cNvPr id="2" name="TextBox 1">
            <a:extLst>
              <a:ext uri="{FF2B5EF4-FFF2-40B4-BE49-F238E27FC236}">
                <a16:creationId xmlns:a16="http://schemas.microsoft.com/office/drawing/2014/main" id="{0201B1A9-999F-B8BB-8191-37A413AE4C1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10:37,38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39དེ་ནས་ཡང་ཡ་ཧུ་དཱ་པ་རྣམས་ཀྱིས་སྐྱབས་མགོན་ཡེ་ཤུ་འཛིན་བཟུང་བྱེད་པར་རྩོམ་པ༌ན། ཁོང་ནི་མི་དེ་དག་གི་ལག་ནས་ཐར༌བ་རེད། 40དེ་ནས་སྐྱབས་མགོན་ཡེ་ཤུ་ཁོང་ཡོར་དན་གཙང་པོའི་ཕ་རོལ༌ཏེ། སྔར་ཁྲུས་གསོལ་མཁན་ཡོ་ཧ་ནན་གྱིས་ཁྲུས་གསོལ་བྱས་མྱོང་བའི་གནས་དེར་ཕེབས་ནས་བཞུགས་པ་རེད། 42ཡུལ་དེ་རུ་མི་མང་པོ་སྐྱབས་མགོན་ཡེ་ཤུ་ལ་དད་པར་གྱུར༌ཏོ།།</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dirty="0">
                <a:solidFill>
                  <a:srgbClr val="777A7B"/>
                </a:solidFill>
                <a:effectLst/>
                <a:latin typeface="Arial" panose="020B0604020202020204" pitchFamily="34" charset="0"/>
              </a:rPr>
              <a:t>39At this, they tried again to seize Him, but He escaped their grasp.</a:t>
            </a:r>
          </a:p>
          <a:p>
            <a:pPr algn="l"/>
            <a:r>
              <a:rPr lang="en-US" sz="3600" b="0" i="0" dirty="0">
                <a:solidFill>
                  <a:srgbClr val="777A7B"/>
                </a:solidFill>
                <a:effectLst/>
                <a:latin typeface="Arial" panose="020B0604020202020204" pitchFamily="34" charset="0"/>
              </a:rPr>
              <a:t>John’s Testimony Confirmed</a:t>
            </a:r>
          </a:p>
          <a:p>
            <a:pPr algn="l"/>
            <a:r>
              <a:rPr lang="en-US" sz="3600" b="0" i="0" dirty="0">
                <a:solidFill>
                  <a:srgbClr val="777A7B"/>
                </a:solidFill>
                <a:effectLst/>
                <a:latin typeface="Arial" panose="020B0604020202020204" pitchFamily="34" charset="0"/>
              </a:rPr>
              <a:t>40Then Jesus went back across the Jordan to the place where John had first been baptizing, and He stayed there. 42And many in that place believed in Jesus.</a:t>
            </a:r>
            <a:endParaRPr lang="en-US" sz="3600" b="0" i="0" dirty="0">
              <a:solidFill>
                <a:srgbClr val="121212"/>
              </a:solidFill>
              <a:effectLst/>
              <a:latin typeface="Arial" panose="020B0604020202020204" pitchFamily="34" charset="0"/>
            </a:endParaRPr>
          </a:p>
        </p:txBody>
      </p:sp>
      <p:pic>
        <p:nvPicPr>
          <p:cNvPr id="15" name="Audio 14">
            <a:hlinkClick r:id="" action="ppaction://media"/>
            <a:extLst>
              <a:ext uri="{FF2B5EF4-FFF2-40B4-BE49-F238E27FC236}">
                <a16:creationId xmlns:a16="http://schemas.microsoft.com/office/drawing/2014/main" id="{DD5C0B91-ED44-3667-7AA4-97F8041854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21455"/>
    </mc:Choice>
    <mc:Fallback xmlns="">
      <p:transition spd="slow" advTm="21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315915-C9B3-3323-37F2-8E415C81F5DB}"/>
              </a:ext>
            </a:extLst>
          </p:cNvPr>
          <p:cNvPicPr>
            <a:picLocks noChangeAspect="1"/>
          </p:cNvPicPr>
          <p:nvPr/>
        </p:nvPicPr>
        <p:blipFill>
          <a:blip r:embed="rId2"/>
          <a:stretch>
            <a:fillRect/>
          </a:stretch>
        </p:blipFill>
        <p:spPr>
          <a:xfrm>
            <a:off x="-120930" y="1"/>
            <a:ext cx="12312930" cy="6858000"/>
          </a:xfrm>
          <a:prstGeom prst="rect">
            <a:avLst/>
          </a:prstGeom>
        </p:spPr>
      </p:pic>
      <p:sp>
        <p:nvSpPr>
          <p:cNvPr id="3" name="TextBox 2">
            <a:extLst>
              <a:ext uri="{FF2B5EF4-FFF2-40B4-BE49-F238E27FC236}">
                <a16:creationId xmlns:a16="http://schemas.microsoft.com/office/drawing/2014/main" id="{29387BEB-70FE-C267-C9C7-512F9DE567E4}"/>
              </a:ext>
            </a:extLst>
          </p:cNvPr>
          <p:cNvSpPr txBox="1"/>
          <p:nvPr/>
        </p:nvSpPr>
        <p:spPr>
          <a:xfrm>
            <a:off x="498883" y="330704"/>
            <a:ext cx="3670781"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10:39,40,42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ཡོ་ཧ་ནན 10</a:t>
            </a:r>
          </a:p>
          <a:p>
            <a:r>
              <a:rPr lang="bo-CN" sz="8000" b="1" i="0" dirty="0">
                <a:solidFill>
                  <a:srgbClr val="121212"/>
                </a:solidFill>
                <a:effectLst/>
                <a:latin typeface="Arial" panose="020B0604020202020204" pitchFamily="34" charset="0"/>
              </a:rPr>
              <a:t>ཡ་ཧུ་དཱ་པ་ཚོས་ཡེ་ཤུ་ལ་རྡོ་རུབ་གཏོང་བ། </a:t>
            </a:r>
            <a:endParaRPr lang="en-IN" sz="8000"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Jewish leaders try to stone Jesus - John 10:22-42 </a:t>
            </a:r>
            <a:endParaRPr lang="en-IN" dirty="0"/>
          </a:p>
        </p:txBody>
      </p:sp>
      <p:pic>
        <p:nvPicPr>
          <p:cNvPr id="7" name="Audio 6">
            <a:hlinkClick r:id="" action="ppaction://media"/>
            <a:extLst>
              <a:ext uri="{FF2B5EF4-FFF2-40B4-BE49-F238E27FC236}">
                <a16:creationId xmlns:a16="http://schemas.microsoft.com/office/drawing/2014/main" id="{4B9B2A05-A7A6-CF35-FA97-BEB74F57B3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380"/>
    </mc:Choice>
    <mc:Fallback xmlns="">
      <p:transition spd="slow" advTm="4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7849CB-FFEC-5D4D-8310-C466864424B0}"/>
              </a:ext>
            </a:extLst>
          </p:cNvPr>
          <p:cNvPicPr>
            <a:picLocks noChangeAspect="1"/>
          </p:cNvPicPr>
          <p:nvPr/>
        </p:nvPicPr>
        <p:blipFill>
          <a:blip r:embed="rId2"/>
          <a:stretch>
            <a:fillRect/>
          </a:stretch>
        </p:blipFill>
        <p:spPr>
          <a:xfrm>
            <a:off x="-120930" y="1"/>
            <a:ext cx="12312930" cy="6858000"/>
          </a:xfrm>
          <a:prstGeom prst="rect">
            <a:avLst/>
          </a:prstGeom>
        </p:spPr>
      </p:pic>
      <p:sp>
        <p:nvSpPr>
          <p:cNvPr id="3" name="TextBox 2">
            <a:extLst>
              <a:ext uri="{FF2B5EF4-FFF2-40B4-BE49-F238E27FC236}">
                <a16:creationId xmlns:a16="http://schemas.microsoft.com/office/drawing/2014/main" id="{B5BA1A26-F7C5-9425-2E1C-DA5983FF95C4}"/>
              </a:ext>
            </a:extLst>
          </p:cNvPr>
          <p:cNvSpPr txBox="1"/>
          <p:nvPr/>
        </p:nvSpPr>
        <p:spPr>
          <a:xfrm>
            <a:off x="7851648" y="0"/>
            <a:ext cx="3657600" cy="4271634"/>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ཡོ་ཧ་ནན 10</a:t>
            </a:r>
          </a:p>
          <a:p>
            <a:r>
              <a:rPr lang="bo-CN" sz="8000" b="1" i="0" dirty="0">
                <a:solidFill>
                  <a:schemeClr val="bg1"/>
                </a:solidFill>
                <a:effectLst/>
                <a:latin typeface="Arial" panose="020B0604020202020204" pitchFamily="34" charset="0"/>
              </a:rPr>
              <a:t>ཡ་ཧུ་དཱ་པ་ཚོས་ཡེ་ཤུ་ལ་རྡོ་རུབ་གཏོང་བ། </a:t>
            </a:r>
            <a:endParaRPr lang="en-IN" sz="8000" b="1" dirty="0">
              <a:solidFill>
                <a:schemeClr val="bg1"/>
              </a:solidFill>
            </a:endParaRPr>
          </a:p>
        </p:txBody>
      </p:sp>
      <p:sp>
        <p:nvSpPr>
          <p:cNvPr id="4" name="TextBox 2">
            <a:extLst>
              <a:ext uri="{FF2B5EF4-FFF2-40B4-BE49-F238E27FC236}">
                <a16:creationId xmlns:a16="http://schemas.microsoft.com/office/drawing/2014/main" id="{407F020A-E80F-F4EE-F9A7-BFE7DE93B17A}"/>
              </a:ext>
            </a:extLst>
          </p:cNvPr>
          <p:cNvSpPr txBox="1"/>
          <p:nvPr/>
        </p:nvSpPr>
        <p:spPr>
          <a:xfrm>
            <a:off x="89395" y="60845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23སྐྱབས་མགོན་ཡེ་ཤུ་མཆོད་ཁང་ནས་སོ་ལོ་མོན་ཞེས་པའི་ཁྱམས་རར་ཞབས་ཀྱིས་བཅགས་ཤིང་། 24ཡ་ཧུ་དཱ་པ་རྣམས་ཀྱིས་ཁོང་གི་མཐའ་བསྐོར་ཏེ་ན༌རེ། ཁྱེད་ཀྱིས་དུས་ནམ་ཞིག་གི་བར་དུ་ངེད་ཅག་ལ་ཐེ་ཚོམ་སྐྱེས་སུ་འཇུག༌གམ། ཁྱེད་རང་སྐྱབས་མགོན་མཱ་ཤི་ཀ་ཡིན་ན་ངེད་ཅག་ལ་གསལ་པོར་གསུང་བར་མཛོད་ཅེས་ཞུས་སོ།།</a:t>
            </a:r>
            <a:endParaRPr lang="en-IN" sz="1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23and Jesus was walking in the temple courts  in Solomon’s Colonnade. 24So the Jews gathered around Him and demanded, “How long will You keep us in suspense? If You are the Christ, tell us plainly.”</a:t>
            </a:r>
            <a:endParaRPr lang="en-IN" dirty="0"/>
          </a:p>
        </p:txBody>
      </p:sp>
      <p:pic>
        <p:nvPicPr>
          <p:cNvPr id="7" name="Audio 6">
            <a:hlinkClick r:id="" action="ppaction://media"/>
            <a:extLst>
              <a:ext uri="{FF2B5EF4-FFF2-40B4-BE49-F238E27FC236}">
                <a16:creationId xmlns:a16="http://schemas.microsoft.com/office/drawing/2014/main" id="{BAE4D3C7-797E-06F5-F93D-E57CFF5361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813"/>
    </mc:Choice>
    <mc:Fallback xmlns="">
      <p:transition spd="slow" advTm="13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4456E9-252E-31A4-98E7-CBBC627841D3}"/>
              </a:ext>
            </a:extLst>
          </p:cNvPr>
          <p:cNvPicPr>
            <a:picLocks noChangeAspect="1"/>
          </p:cNvPicPr>
          <p:nvPr/>
        </p:nvPicPr>
        <p:blipFill>
          <a:blip r:embed="rId2"/>
          <a:stretch>
            <a:fillRect/>
          </a:stretch>
        </p:blipFill>
        <p:spPr>
          <a:xfrm>
            <a:off x="0" y="-106069"/>
            <a:ext cx="12192000" cy="6964070"/>
          </a:xfrm>
          <a:prstGeom prst="rect">
            <a:avLst/>
          </a:prstGeom>
        </p:spPr>
      </p:pic>
      <p:sp>
        <p:nvSpPr>
          <p:cNvPr id="2" name="TextBox 1">
            <a:extLst>
              <a:ext uri="{FF2B5EF4-FFF2-40B4-BE49-F238E27FC236}">
                <a16:creationId xmlns:a16="http://schemas.microsoft.com/office/drawing/2014/main" id="{17597CDF-807F-6073-7840-A49629386DEE}"/>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10:23,24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25དེ་ནས་སྐྱབས་མགོན་ཡེ་ཤུས་འདི་སྐད༌དུ། བདག་གིས་སྔ་མོ་ནས་སྨྲས་ཀྱང་ཁྱོད་རྣམས་ཡིད་མ་ཆེས། བདག་གིས་རང་གི་ཡབ་ཀྱི་མཚན་གྱི་སྒོ་ནས་མཛད་པའི་ལས་དེ་དག་གིས་ང་རང་ལ་བདེན་དཔང་བྱེད༌པ་ཡིན། 26འོན་ཀྱང་ཁྱོད་རྣམས་ནི་བདག་གི་ལུག་མིན་པས་བདག་ལ་ཡིད་མི་ཆེས༌ཤིང་།</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25“I already told you,” Jesus replied, “but you did not believe. The works I do in My Father’s name testify on My behalf. 26But because you are not My sheep, you refuse to believe.</a:t>
            </a:r>
            <a:endParaRPr lang="en-IN" sz="4400" dirty="0"/>
          </a:p>
        </p:txBody>
      </p:sp>
      <p:pic>
        <p:nvPicPr>
          <p:cNvPr id="11" name="Audio 10">
            <a:hlinkClick r:id="" action="ppaction://media"/>
            <a:extLst>
              <a:ext uri="{FF2B5EF4-FFF2-40B4-BE49-F238E27FC236}">
                <a16:creationId xmlns:a16="http://schemas.microsoft.com/office/drawing/2014/main" id="{0E08768C-95C3-57A8-51E9-DF233BFCFD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8119"/>
    </mc:Choice>
    <mc:Fallback xmlns="">
      <p:transition spd="slow" advTm="18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90F2C2-0E60-87F4-EDC5-7DC9893E4DBA}"/>
              </a:ext>
            </a:extLst>
          </p:cNvPr>
          <p:cNvPicPr>
            <a:picLocks noChangeAspect="1"/>
          </p:cNvPicPr>
          <p:nvPr/>
        </p:nvPicPr>
        <p:blipFill>
          <a:blip r:embed="rId2"/>
          <a:stretch>
            <a:fillRect/>
          </a:stretch>
        </p:blipFill>
        <p:spPr>
          <a:xfrm>
            <a:off x="0" y="0"/>
            <a:ext cx="12192000" cy="7143047"/>
          </a:xfrm>
          <a:prstGeom prst="rect">
            <a:avLst/>
          </a:prstGeom>
        </p:spPr>
      </p:pic>
      <p:sp>
        <p:nvSpPr>
          <p:cNvPr id="2" name="TextBox 1">
            <a:extLst>
              <a:ext uri="{FF2B5EF4-FFF2-40B4-BE49-F238E27FC236}">
                <a16:creationId xmlns:a16="http://schemas.microsoft.com/office/drawing/2014/main" id="{74621233-8767-3E5B-89AA-3AEA0758D1CF}"/>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27ངའི་ལུག་རྣམས་ཀྱིས་ངའི་སྐད་ལ་ཉན་པ༌དང༌། ངས་ཀྱང་ལུག་དེ་དག་ངོ་ཤེས་ཏེ་ལུག་རྣམས་ཀྱང་བདག་གི་རྗེས་སུ་འབྲང༌ངོ་།། 28ཡང་བདག་གིས་དེ་རྣམས་ལ་མཐའ་མེད་པའི་ཚེ་སྲོག་སྩོལ༌བས། དེ་དག་ནམ་ཡང་འཇིག་པར་མི་འགྱུར་ཞིང་སུས་ཀྱང་བདག་གི་ལག་ནས་དེ་རྣམས་འཕྲོག་མི་ནུས།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27My sheep listen to My voice; I know them, and they follow Me. 28I give them eternal life, and they will never perish. No one can snatch them out of My hand.</a:t>
            </a:r>
            <a:endParaRPr lang="en-IN" dirty="0"/>
          </a:p>
        </p:txBody>
      </p:sp>
      <p:pic>
        <p:nvPicPr>
          <p:cNvPr id="7" name="Audio 6">
            <a:hlinkClick r:id="" action="ppaction://media"/>
            <a:extLst>
              <a:ext uri="{FF2B5EF4-FFF2-40B4-BE49-F238E27FC236}">
                <a16:creationId xmlns:a16="http://schemas.microsoft.com/office/drawing/2014/main" id="{7D68BECC-2379-187E-26AB-1BECF208FF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7523"/>
    </mc:Choice>
    <mc:Fallback xmlns="">
      <p:transition spd="slow" advTm="17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TotalTime>
  <Words>1400</Words>
  <Application>Microsoft Office PowerPoint</Application>
  <PresentationFormat>Widescreen</PresentationFormat>
  <Paragraphs>57</Paragraphs>
  <Slides>22</Slides>
  <Notes>1</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37-7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2025-05-01T12:43:18Z</dcterms:modified>
</cp:coreProperties>
</file>