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96" r:id="rId10"/>
    <p:sldId id="297" r:id="rId11"/>
    <p:sldId id="262" r:id="rId12"/>
    <p:sldId id="273"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E8225-952C-4152-A706-FCD7F08618D4}" v="1" dt="2025-04-16T10:09:54.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399" autoAdjust="0"/>
  </p:normalViewPr>
  <p:slideViewPr>
    <p:cSldViewPr snapToGrid="0">
      <p:cViewPr varScale="1">
        <p:scale>
          <a:sx n="60" d="100"/>
          <a:sy n="60" d="100"/>
        </p:scale>
        <p:origin x="96"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BF4B49B-9D9B-4643-ACB5-D85610BC0F2F}"/>
    <pc:docChg chg="modSld">
      <pc:chgData name="Leonie Smith" userId="fed1330f33f5650e" providerId="LiveId" clId="{0BF4B49B-9D9B-4643-ACB5-D85610BC0F2F}" dt="2024-01-05T02:51:06.365" v="50" actId="20577"/>
      <pc:docMkLst>
        <pc:docMk/>
      </pc:docMkLst>
      <pc:sldChg chg="addSp delSp modSp mod modTransition modAnim modNotesTx">
        <pc:chgData name="Leonie Smith" userId="fed1330f33f5650e" providerId="LiveId" clId="{0BF4B49B-9D9B-4643-ACB5-D85610BC0F2F}" dt="2024-01-05T02:51:06.365" v="50" actId="20577"/>
        <pc:sldMkLst>
          <pc:docMk/>
          <pc:sldMk cId="1499918570" sldId="257"/>
        </pc:sldMkLst>
      </pc:sldChg>
      <pc:sldChg chg="addSp delSp modSp mod modTransition modAnim">
        <pc:chgData name="Leonie Smith" userId="fed1330f33f5650e" providerId="LiveId" clId="{0BF4B49B-9D9B-4643-ACB5-D85610BC0F2F}" dt="2024-01-04T02:41:17.264" v="5"/>
        <pc:sldMkLst>
          <pc:docMk/>
          <pc:sldMk cId="454763615" sldId="259"/>
        </pc:sldMkLst>
      </pc:sldChg>
      <pc:sldChg chg="addSp delSp modSp mod modTransition modAnim">
        <pc:chgData name="Leonie Smith" userId="fed1330f33f5650e" providerId="LiveId" clId="{0BF4B49B-9D9B-4643-ACB5-D85610BC0F2F}" dt="2024-01-04T02:41:44.930" v="8"/>
        <pc:sldMkLst>
          <pc:docMk/>
          <pc:sldMk cId="2346136586" sldId="260"/>
        </pc:sldMkLst>
      </pc:sldChg>
      <pc:sldChg chg="addSp delSp modSp mod modTransition modAnim">
        <pc:chgData name="Leonie Smith" userId="fed1330f33f5650e" providerId="LiveId" clId="{0BF4B49B-9D9B-4643-ACB5-D85610BC0F2F}" dt="2024-01-04T02:42:12.686" v="11"/>
        <pc:sldMkLst>
          <pc:docMk/>
          <pc:sldMk cId="4037329247" sldId="261"/>
        </pc:sldMkLst>
      </pc:sldChg>
      <pc:sldChg chg="addSp delSp modSp mod modTransition modAnim">
        <pc:chgData name="Leonie Smith" userId="fed1330f33f5650e" providerId="LiveId" clId="{0BF4B49B-9D9B-4643-ACB5-D85610BC0F2F}" dt="2024-01-04T02:43:35.740" v="17"/>
        <pc:sldMkLst>
          <pc:docMk/>
          <pc:sldMk cId="1909638311" sldId="262"/>
        </pc:sldMkLst>
      </pc:sldChg>
      <pc:sldChg chg="addSp delSp modSp mod modTransition modAnim">
        <pc:chgData name="Leonie Smith" userId="fed1330f33f5650e" providerId="LiveId" clId="{0BF4B49B-9D9B-4643-ACB5-D85610BC0F2F}" dt="2024-01-04T02:43:57.367" v="20"/>
        <pc:sldMkLst>
          <pc:docMk/>
          <pc:sldMk cId="4044745628" sldId="264"/>
        </pc:sldMkLst>
      </pc:sldChg>
      <pc:sldChg chg="addSp delSp modSp mod modTransition modAnim">
        <pc:chgData name="Leonie Smith" userId="fed1330f33f5650e" providerId="LiveId" clId="{0BF4B49B-9D9B-4643-ACB5-D85610BC0F2F}" dt="2024-01-04T02:44:25.151" v="23"/>
        <pc:sldMkLst>
          <pc:docMk/>
          <pc:sldMk cId="978260341" sldId="265"/>
        </pc:sldMkLst>
      </pc:sldChg>
      <pc:sldChg chg="addSp delSp modSp mod modTransition modAnim">
        <pc:chgData name="Leonie Smith" userId="fed1330f33f5650e" providerId="LiveId" clId="{0BF4B49B-9D9B-4643-ACB5-D85610BC0F2F}" dt="2024-01-04T02:45:15.784" v="26"/>
        <pc:sldMkLst>
          <pc:docMk/>
          <pc:sldMk cId="3575870363" sldId="266"/>
        </pc:sldMkLst>
      </pc:sldChg>
      <pc:sldChg chg="addSp delSp modSp mod modTransition modAnim">
        <pc:chgData name="Leonie Smith" userId="fed1330f33f5650e" providerId="LiveId" clId="{0BF4B49B-9D9B-4643-ACB5-D85610BC0F2F}" dt="2024-01-04T02:45:37.206" v="29"/>
        <pc:sldMkLst>
          <pc:docMk/>
          <pc:sldMk cId="4017137865" sldId="267"/>
        </pc:sldMkLst>
      </pc:sldChg>
      <pc:sldChg chg="addSp delSp modSp mod modTransition modAnim">
        <pc:chgData name="Leonie Smith" userId="fed1330f33f5650e" providerId="LiveId" clId="{0BF4B49B-9D9B-4643-ACB5-D85610BC0F2F}" dt="2024-01-04T02:45:52.968" v="32"/>
        <pc:sldMkLst>
          <pc:docMk/>
          <pc:sldMk cId="3137811553" sldId="268"/>
        </pc:sldMkLst>
      </pc:sldChg>
      <pc:sldChg chg="addSp delSp modSp mod modTransition modAnim">
        <pc:chgData name="Leonie Smith" userId="fed1330f33f5650e" providerId="LiveId" clId="{0BF4B49B-9D9B-4643-ACB5-D85610BC0F2F}" dt="2024-01-04T02:46:19.971" v="35"/>
        <pc:sldMkLst>
          <pc:docMk/>
          <pc:sldMk cId="100491716" sldId="269"/>
        </pc:sldMkLst>
      </pc:sldChg>
      <pc:sldChg chg="addSp delSp modSp mod modTransition modAnim">
        <pc:chgData name="Leonie Smith" userId="fed1330f33f5650e" providerId="LiveId" clId="{0BF4B49B-9D9B-4643-ACB5-D85610BC0F2F}" dt="2024-01-04T02:46:43.063" v="38"/>
        <pc:sldMkLst>
          <pc:docMk/>
          <pc:sldMk cId="1922139011" sldId="281"/>
        </pc:sldMkLst>
      </pc:sldChg>
      <pc:sldChg chg="addSp delSp modSp mod modTransition modAnim">
        <pc:chgData name="Leonie Smith" userId="fed1330f33f5650e" providerId="LiveId" clId="{0BF4B49B-9D9B-4643-ACB5-D85610BC0F2F}" dt="2024-01-04T02:42:36.855" v="14"/>
        <pc:sldMkLst>
          <pc:docMk/>
          <pc:sldMk cId="2278328111" sldId="296"/>
        </pc:sldMkLst>
      </pc:sldChg>
    </pc:docChg>
  </pc:docChgLst>
  <pc:docChgLst>
    <pc:chgData name="Leonie Smith" userId="fed1330f33f5650e" providerId="LiveId" clId="{4133BA61-8E9C-4557-9341-A89DE105B723}"/>
    <pc:docChg chg="custSel modSld">
      <pc:chgData name="Leonie Smith" userId="fed1330f33f5650e" providerId="LiveId" clId="{4133BA61-8E9C-4557-9341-A89DE105B723}" dt="2022-12-05T05:02:57.220" v="146" actId="1076"/>
      <pc:docMkLst>
        <pc:docMk/>
      </pc:docMkLst>
      <pc:sldChg chg="addSp modSp modNotesTx">
        <pc:chgData name="Leonie Smith" userId="fed1330f33f5650e" providerId="LiveId" clId="{4133BA61-8E9C-4557-9341-A89DE105B723}" dt="2022-11-18T06:09:33.376" v="80" actId="5793"/>
        <pc:sldMkLst>
          <pc:docMk/>
          <pc:sldMk cId="1499918570" sldId="257"/>
        </pc:sldMkLst>
      </pc:sldChg>
      <pc:sldChg chg="addSp modSp mod">
        <pc:chgData name="Leonie Smith" userId="fed1330f33f5650e" providerId="LiveId" clId="{4133BA61-8E9C-4557-9341-A89DE105B723}" dt="2022-12-05T04:58:22.001" v="90" actId="1076"/>
        <pc:sldMkLst>
          <pc:docMk/>
          <pc:sldMk cId="3788111665" sldId="258"/>
        </pc:sldMkLst>
      </pc:sldChg>
      <pc:sldChg chg="addSp delSp modSp mod">
        <pc:chgData name="Leonie Smith" userId="fed1330f33f5650e" providerId="LiveId" clId="{4133BA61-8E9C-4557-9341-A89DE105B723}" dt="2022-12-05T04:56:49.102" v="82" actId="113"/>
        <pc:sldMkLst>
          <pc:docMk/>
          <pc:sldMk cId="454763615" sldId="259"/>
        </pc:sldMkLst>
      </pc:sldChg>
      <pc:sldChg chg="addSp delSp modSp">
        <pc:chgData name="Leonie Smith" userId="fed1330f33f5650e" providerId="LiveId" clId="{4133BA61-8E9C-4557-9341-A89DE105B723}" dt="2022-11-17T05:23:08.435" v="34"/>
        <pc:sldMkLst>
          <pc:docMk/>
          <pc:sldMk cId="2346136586" sldId="260"/>
        </pc:sldMkLst>
      </pc:sldChg>
      <pc:sldChg chg="addSp delSp modSp">
        <pc:chgData name="Leonie Smith" userId="fed1330f33f5650e" providerId="LiveId" clId="{4133BA61-8E9C-4557-9341-A89DE105B723}" dt="2022-11-17T05:26:56.090" v="36"/>
        <pc:sldMkLst>
          <pc:docMk/>
          <pc:sldMk cId="4037329247" sldId="261"/>
        </pc:sldMkLst>
      </pc:sldChg>
      <pc:sldChg chg="addSp delSp modSp">
        <pc:chgData name="Leonie Smith" userId="fed1330f33f5650e" providerId="LiveId" clId="{4133BA61-8E9C-4557-9341-A89DE105B723}" dt="2022-11-17T05:30:09.548" v="40"/>
        <pc:sldMkLst>
          <pc:docMk/>
          <pc:sldMk cId="1909638311" sldId="262"/>
        </pc:sldMkLst>
      </pc:sldChg>
      <pc:sldChg chg="addSp delSp modSp">
        <pc:chgData name="Leonie Smith" userId="fed1330f33f5650e" providerId="LiveId" clId="{4133BA61-8E9C-4557-9341-A89DE105B723}" dt="2022-11-17T05:33:10.763" v="44"/>
        <pc:sldMkLst>
          <pc:docMk/>
          <pc:sldMk cId="4044745628" sldId="264"/>
        </pc:sldMkLst>
      </pc:sldChg>
      <pc:sldChg chg="addSp delSp modSp">
        <pc:chgData name="Leonie Smith" userId="fed1330f33f5650e" providerId="LiveId" clId="{4133BA61-8E9C-4557-9341-A89DE105B723}" dt="2022-11-17T05:47:25.839" v="55"/>
        <pc:sldMkLst>
          <pc:docMk/>
          <pc:sldMk cId="978260341" sldId="265"/>
        </pc:sldMkLst>
      </pc:sldChg>
      <pc:sldChg chg="addSp delSp modSp">
        <pc:chgData name="Leonie Smith" userId="fed1330f33f5650e" providerId="LiveId" clId="{4133BA61-8E9C-4557-9341-A89DE105B723}" dt="2022-11-17T05:48:55.306" v="57"/>
        <pc:sldMkLst>
          <pc:docMk/>
          <pc:sldMk cId="3575870363" sldId="266"/>
        </pc:sldMkLst>
      </pc:sldChg>
      <pc:sldChg chg="addSp delSp modSp">
        <pc:chgData name="Leonie Smith" userId="fed1330f33f5650e" providerId="LiveId" clId="{4133BA61-8E9C-4557-9341-A89DE105B723}" dt="2022-11-17T05:55:06.369" v="64"/>
        <pc:sldMkLst>
          <pc:docMk/>
          <pc:sldMk cId="4017137865" sldId="267"/>
        </pc:sldMkLst>
      </pc:sldChg>
      <pc:sldChg chg="addSp modSp mod">
        <pc:chgData name="Leonie Smith" userId="fed1330f33f5650e" providerId="LiveId" clId="{4133BA61-8E9C-4557-9341-A89DE105B723}" dt="2022-11-17T05:59:20.620" v="71"/>
        <pc:sldMkLst>
          <pc:docMk/>
          <pc:sldMk cId="3137811553" sldId="268"/>
        </pc:sldMkLst>
      </pc:sldChg>
      <pc:sldChg chg="addSp delSp modSp mod">
        <pc:chgData name="Leonie Smith" userId="fed1330f33f5650e" providerId="LiveId" clId="{4133BA61-8E9C-4557-9341-A89DE105B723}" dt="2022-11-17T06:02:01.638" v="73"/>
        <pc:sldMkLst>
          <pc:docMk/>
          <pc:sldMk cId="100491716" sldId="269"/>
        </pc:sldMkLst>
      </pc:sldChg>
      <pc:sldChg chg="addSp modSp">
        <pc:chgData name="Leonie Smith" userId="fed1330f33f5650e" providerId="LiveId" clId="{4133BA61-8E9C-4557-9341-A89DE105B723}" dt="2022-12-05T04:58:31.159" v="91"/>
        <pc:sldMkLst>
          <pc:docMk/>
          <pc:sldMk cId="4120481681" sldId="270"/>
        </pc:sldMkLst>
      </pc:sldChg>
      <pc:sldChg chg="addSp modSp mod">
        <pc:chgData name="Leonie Smith" userId="fed1330f33f5650e" providerId="LiveId" clId="{4133BA61-8E9C-4557-9341-A89DE105B723}" dt="2022-12-05T05:00:33.238" v="114" actId="20577"/>
        <pc:sldMkLst>
          <pc:docMk/>
          <pc:sldMk cId="939110669" sldId="271"/>
        </pc:sldMkLst>
      </pc:sldChg>
      <pc:sldChg chg="addSp modSp mod">
        <pc:chgData name="Leonie Smith" userId="fed1330f33f5650e" providerId="LiveId" clId="{4133BA61-8E9C-4557-9341-A89DE105B723}" dt="2022-12-05T05:00:43.736" v="115" actId="20577"/>
        <pc:sldMkLst>
          <pc:docMk/>
          <pc:sldMk cId="4024569785" sldId="272"/>
        </pc:sldMkLst>
      </pc:sldChg>
      <pc:sldChg chg="addSp modSp mod">
        <pc:chgData name="Leonie Smith" userId="fed1330f33f5650e" providerId="LiveId" clId="{4133BA61-8E9C-4557-9341-A89DE105B723}" dt="2022-12-05T05:01:06.675" v="118" actId="1076"/>
        <pc:sldMkLst>
          <pc:docMk/>
          <pc:sldMk cId="487179600" sldId="273"/>
        </pc:sldMkLst>
      </pc:sldChg>
      <pc:sldChg chg="addSp modSp mod">
        <pc:chgData name="Leonie Smith" userId="fed1330f33f5650e" providerId="LiveId" clId="{4133BA61-8E9C-4557-9341-A89DE105B723}" dt="2022-12-05T05:01:30.573" v="122" actId="1076"/>
        <pc:sldMkLst>
          <pc:docMk/>
          <pc:sldMk cId="2996969115" sldId="275"/>
        </pc:sldMkLst>
      </pc:sldChg>
      <pc:sldChg chg="addSp modSp mod">
        <pc:chgData name="Leonie Smith" userId="fed1330f33f5650e" providerId="LiveId" clId="{4133BA61-8E9C-4557-9341-A89DE105B723}" dt="2022-12-05T05:01:45.586" v="127" actId="20577"/>
        <pc:sldMkLst>
          <pc:docMk/>
          <pc:sldMk cId="2390376940" sldId="276"/>
        </pc:sldMkLst>
      </pc:sldChg>
      <pc:sldChg chg="addSp modSp mod">
        <pc:chgData name="Leonie Smith" userId="fed1330f33f5650e" providerId="LiveId" clId="{4133BA61-8E9C-4557-9341-A89DE105B723}" dt="2022-12-05T05:02:01.622" v="133" actId="1076"/>
        <pc:sldMkLst>
          <pc:docMk/>
          <pc:sldMk cId="4265919077" sldId="277"/>
        </pc:sldMkLst>
      </pc:sldChg>
      <pc:sldChg chg="addSp modSp mod">
        <pc:chgData name="Leonie Smith" userId="fed1330f33f5650e" providerId="LiveId" clId="{4133BA61-8E9C-4557-9341-A89DE105B723}" dt="2022-12-05T05:02:12.347" v="135" actId="20577"/>
        <pc:sldMkLst>
          <pc:docMk/>
          <pc:sldMk cId="210266664" sldId="278"/>
        </pc:sldMkLst>
      </pc:sldChg>
      <pc:sldChg chg="addSp modSp mod">
        <pc:chgData name="Leonie Smith" userId="fed1330f33f5650e" providerId="LiveId" clId="{4133BA61-8E9C-4557-9341-A89DE105B723}" dt="2022-12-05T05:02:22.306" v="137" actId="20577"/>
        <pc:sldMkLst>
          <pc:docMk/>
          <pc:sldMk cId="888433145" sldId="279"/>
        </pc:sldMkLst>
      </pc:sldChg>
      <pc:sldChg chg="addSp modSp mod">
        <pc:chgData name="Leonie Smith" userId="fed1330f33f5650e" providerId="LiveId" clId="{4133BA61-8E9C-4557-9341-A89DE105B723}" dt="2022-12-05T05:02:38.887" v="143" actId="1076"/>
        <pc:sldMkLst>
          <pc:docMk/>
          <pc:sldMk cId="791300187" sldId="280"/>
        </pc:sldMkLst>
      </pc:sldChg>
      <pc:sldChg chg="addSp delSp modSp">
        <pc:chgData name="Leonie Smith" userId="fed1330f33f5650e" providerId="LiveId" clId="{4133BA61-8E9C-4557-9341-A89DE105B723}" dt="2022-11-17T06:03:31.833" v="76"/>
        <pc:sldMkLst>
          <pc:docMk/>
          <pc:sldMk cId="1922139011" sldId="281"/>
        </pc:sldMkLst>
      </pc:sldChg>
      <pc:sldChg chg="addSp modSp mod">
        <pc:chgData name="Leonie Smith" userId="fed1330f33f5650e" providerId="LiveId" clId="{4133BA61-8E9C-4557-9341-A89DE105B723}" dt="2022-12-05T05:02:57.220" v="146" actId="1076"/>
        <pc:sldMkLst>
          <pc:docMk/>
          <pc:sldMk cId="1126511635" sldId="282"/>
        </pc:sldMkLst>
      </pc:sldChg>
      <pc:sldChg chg="addSp delSp modSp">
        <pc:chgData name="Leonie Smith" userId="fed1330f33f5650e" providerId="LiveId" clId="{4133BA61-8E9C-4557-9341-A89DE105B723}" dt="2022-11-17T05:28:27.169" v="38"/>
        <pc:sldMkLst>
          <pc:docMk/>
          <pc:sldMk cId="2278328111" sldId="296"/>
        </pc:sldMkLst>
      </pc:sldChg>
      <pc:sldChg chg="addSp modSp mod">
        <pc:chgData name="Leonie Smith" userId="fed1330f33f5650e" providerId="LiveId" clId="{4133BA61-8E9C-4557-9341-A89DE105B723}" dt="2022-12-05T05:00:54.071" v="116" actId="20577"/>
        <pc:sldMkLst>
          <pc:docMk/>
          <pc:sldMk cId="530989435" sldId="297"/>
        </pc:sldMkLst>
      </pc:sldChg>
    </pc:docChg>
  </pc:docChgLst>
  <pc:docChgLst>
    <pc:chgData name="Alfred Smith" userId="3c60a3631c0db8ad" providerId="LiveId" clId="{4617AF81-93E5-4965-8B2C-4F73602F6476}"/>
    <pc:docChg chg="undo redo custSel modSld">
      <pc:chgData name="Alfred Smith" userId="3c60a3631c0db8ad" providerId="LiveId" clId="{4617AF81-93E5-4965-8B2C-4F73602F6476}" dt="2024-07-22T11:28:20.395" v="41"/>
      <pc:docMkLst>
        <pc:docMk/>
      </pc:docMkLst>
      <pc:sldChg chg="modSp mod">
        <pc:chgData name="Alfred Smith" userId="3c60a3631c0db8ad" providerId="LiveId" clId="{4617AF81-93E5-4965-8B2C-4F73602F6476}" dt="2024-07-22T11:19:43.688" v="5" actId="12"/>
        <pc:sldMkLst>
          <pc:docMk/>
          <pc:sldMk cId="1499918570" sldId="257"/>
        </pc:sldMkLst>
      </pc:sldChg>
      <pc:sldChg chg="modSp mod">
        <pc:chgData name="Alfred Smith" userId="3c60a3631c0db8ad" providerId="LiveId" clId="{4617AF81-93E5-4965-8B2C-4F73602F6476}" dt="2024-07-22T11:23:52.579" v="10"/>
        <pc:sldMkLst>
          <pc:docMk/>
          <pc:sldMk cId="2346136586" sldId="260"/>
        </pc:sldMkLst>
      </pc:sldChg>
      <pc:sldChg chg="modSp mod">
        <pc:chgData name="Alfred Smith" userId="3c60a3631c0db8ad" providerId="LiveId" clId="{4617AF81-93E5-4965-8B2C-4F73602F6476}" dt="2024-07-22T11:24:29.134" v="16"/>
        <pc:sldMkLst>
          <pc:docMk/>
          <pc:sldMk cId="4037329247" sldId="261"/>
        </pc:sldMkLst>
      </pc:sldChg>
      <pc:sldChg chg="modSp mod">
        <pc:chgData name="Alfred Smith" userId="3c60a3631c0db8ad" providerId="LiveId" clId="{4617AF81-93E5-4965-8B2C-4F73602F6476}" dt="2024-07-22T11:25:16.697" v="21"/>
        <pc:sldMkLst>
          <pc:docMk/>
          <pc:sldMk cId="1909638311" sldId="262"/>
        </pc:sldMkLst>
      </pc:sldChg>
      <pc:sldChg chg="modSp mod">
        <pc:chgData name="Alfred Smith" userId="3c60a3631c0db8ad" providerId="LiveId" clId="{4617AF81-93E5-4965-8B2C-4F73602F6476}" dt="2024-07-22T11:25:39.346" v="23"/>
        <pc:sldMkLst>
          <pc:docMk/>
          <pc:sldMk cId="4044745628" sldId="264"/>
        </pc:sldMkLst>
      </pc:sldChg>
      <pc:sldChg chg="modSp mod">
        <pc:chgData name="Alfred Smith" userId="3c60a3631c0db8ad" providerId="LiveId" clId="{4617AF81-93E5-4965-8B2C-4F73602F6476}" dt="2024-07-22T11:26:12.064" v="26"/>
        <pc:sldMkLst>
          <pc:docMk/>
          <pc:sldMk cId="978260341" sldId="265"/>
        </pc:sldMkLst>
      </pc:sldChg>
      <pc:sldChg chg="modSp mod">
        <pc:chgData name="Alfred Smith" userId="3c60a3631c0db8ad" providerId="LiveId" clId="{4617AF81-93E5-4965-8B2C-4F73602F6476}" dt="2024-07-22T11:26:37.784" v="28"/>
        <pc:sldMkLst>
          <pc:docMk/>
          <pc:sldMk cId="3575870363" sldId="266"/>
        </pc:sldMkLst>
      </pc:sldChg>
      <pc:sldChg chg="modSp mod">
        <pc:chgData name="Alfred Smith" userId="3c60a3631c0db8ad" providerId="LiveId" clId="{4617AF81-93E5-4965-8B2C-4F73602F6476}" dt="2024-07-22T11:26:54.704" v="30"/>
        <pc:sldMkLst>
          <pc:docMk/>
          <pc:sldMk cId="4017137865" sldId="267"/>
        </pc:sldMkLst>
      </pc:sldChg>
      <pc:sldChg chg="modSp mod">
        <pc:chgData name="Alfred Smith" userId="3c60a3631c0db8ad" providerId="LiveId" clId="{4617AF81-93E5-4965-8B2C-4F73602F6476}" dt="2024-07-22T11:27:16.019" v="34"/>
        <pc:sldMkLst>
          <pc:docMk/>
          <pc:sldMk cId="3137811553" sldId="268"/>
        </pc:sldMkLst>
      </pc:sldChg>
      <pc:sldChg chg="modSp mod">
        <pc:chgData name="Alfred Smith" userId="3c60a3631c0db8ad" providerId="LiveId" clId="{4617AF81-93E5-4965-8B2C-4F73602F6476}" dt="2024-07-22T11:28:04.570" v="39" actId="21"/>
        <pc:sldMkLst>
          <pc:docMk/>
          <pc:sldMk cId="100491716" sldId="269"/>
        </pc:sldMkLst>
      </pc:sldChg>
      <pc:sldChg chg="addSp modSp">
        <pc:chgData name="Alfred Smith" userId="3c60a3631c0db8ad" providerId="LiveId" clId="{4617AF81-93E5-4965-8B2C-4F73602F6476}" dt="2024-07-22T11:21:50.044" v="6"/>
        <pc:sldMkLst>
          <pc:docMk/>
          <pc:sldMk cId="4120481681" sldId="270"/>
        </pc:sldMkLst>
      </pc:sldChg>
      <pc:sldChg chg="modSp mod">
        <pc:chgData name="Alfred Smith" userId="3c60a3631c0db8ad" providerId="LiveId" clId="{4617AF81-93E5-4965-8B2C-4F73602F6476}" dt="2024-07-22T11:28:20.395" v="41"/>
        <pc:sldMkLst>
          <pc:docMk/>
          <pc:sldMk cId="1922139011" sldId="281"/>
        </pc:sldMkLst>
      </pc:sldChg>
      <pc:sldChg chg="modSp mod">
        <pc:chgData name="Alfred Smith" userId="3c60a3631c0db8ad" providerId="LiveId" clId="{4617AF81-93E5-4965-8B2C-4F73602F6476}" dt="2024-07-22T11:24:56.641" v="17"/>
        <pc:sldMkLst>
          <pc:docMk/>
          <pc:sldMk cId="2278328111" sldId="296"/>
        </pc:sldMkLst>
      </pc:sldChg>
    </pc:docChg>
  </pc:docChgLst>
  <pc:docChgLst>
    <pc:chgData name="Alfred Smith" userId="3c60a3631c0db8ad" providerId="LiveId" clId="{329E8225-952C-4152-A706-FCD7F08618D4}"/>
    <pc:docChg chg="custSel modSld">
      <pc:chgData name="Alfred Smith" userId="3c60a3631c0db8ad" providerId="LiveId" clId="{329E8225-952C-4152-A706-FCD7F08618D4}" dt="2025-04-16T10:11:01.994" v="3" actId="20577"/>
      <pc:docMkLst>
        <pc:docMk/>
      </pc:docMkLst>
      <pc:sldChg chg="addSp delSp modSp mod">
        <pc:chgData name="Alfred Smith" userId="3c60a3631c0db8ad" providerId="LiveId" clId="{329E8225-952C-4152-A706-FCD7F08618D4}" dt="2025-04-16T10:09:54.006" v="2"/>
        <pc:sldMkLst>
          <pc:docMk/>
          <pc:sldMk cId="1499918570" sldId="257"/>
        </pc:sldMkLst>
        <pc:spChg chg="del">
          <ac:chgData name="Alfred Smith" userId="3c60a3631c0db8ad" providerId="LiveId" clId="{329E8225-952C-4152-A706-FCD7F08618D4}" dt="2025-04-16T10:09:49.243" v="0" actId="478"/>
          <ac:spMkLst>
            <pc:docMk/>
            <pc:sldMk cId="1499918570" sldId="257"/>
            <ac:spMk id="3" creationId="{0228937D-0D81-2DA1-1C55-FD99B23FE1AE}"/>
          </ac:spMkLst>
        </pc:spChg>
        <pc:spChg chg="add del mod">
          <ac:chgData name="Alfred Smith" userId="3c60a3631c0db8ad" providerId="LiveId" clId="{329E8225-952C-4152-A706-FCD7F08618D4}" dt="2025-04-16T10:09:53.435" v="1" actId="478"/>
          <ac:spMkLst>
            <pc:docMk/>
            <pc:sldMk cId="1499918570" sldId="257"/>
            <ac:spMk id="5" creationId="{A310FD0C-7671-6F64-1F9B-60D7D9404258}"/>
          </ac:spMkLst>
        </pc:spChg>
        <pc:spChg chg="add mod">
          <ac:chgData name="Alfred Smith" userId="3c60a3631c0db8ad" providerId="LiveId" clId="{329E8225-952C-4152-A706-FCD7F08618D4}" dt="2025-04-16T10:09:54.006" v="2"/>
          <ac:spMkLst>
            <pc:docMk/>
            <pc:sldMk cId="1499918570" sldId="257"/>
            <ac:spMk id="6" creationId="{9751E584-5144-1CE9-4704-2EB16E24FBC4}"/>
          </ac:spMkLst>
        </pc:spChg>
      </pc:sldChg>
      <pc:sldChg chg="modSp mod">
        <pc:chgData name="Alfred Smith" userId="3c60a3631c0db8ad" providerId="LiveId" clId="{329E8225-952C-4152-A706-FCD7F08618D4}" dt="2025-04-16T10:11:01.994" v="3" actId="20577"/>
        <pc:sldMkLst>
          <pc:docMk/>
          <pc:sldMk cId="4044745628" sldId="264"/>
        </pc:sldMkLst>
        <pc:spChg chg="mod">
          <ac:chgData name="Alfred Smith" userId="3c60a3631c0db8ad" providerId="LiveId" clId="{329E8225-952C-4152-A706-FCD7F08618D4}" dt="2025-04-16T10:11:01.994" v="3" actId="20577"/>
          <ac:spMkLst>
            <pc:docMk/>
            <pc:sldMk cId="4044745628" sldId="264"/>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16-04-2025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38 The Teachings of Jesus</a:t>
            </a:r>
          </a:p>
          <a:p>
            <a:pPr algn="l"/>
            <a:r>
              <a:rPr lang="en-US" sz="1800" b="0" i="0" u="none" strike="noStrike" baseline="0" dirty="0">
                <a:latin typeface="TimesNewRomanPSMT"/>
              </a:rPr>
              <a:t>1. Eating with unclean hands - Matt 15:1-20; Mark 7:1-23 (Left Top)</a:t>
            </a:r>
          </a:p>
          <a:p>
            <a:pPr algn="l"/>
            <a:r>
              <a:rPr lang="en-US" sz="1800" b="0" i="0" u="none" strike="noStrike" baseline="0" dirty="0">
                <a:latin typeface="TimesNewRomanPSMT"/>
              </a:rPr>
              <a:t>2. Deaf Man healed - Mark 7:31-37 (Center Top)</a:t>
            </a:r>
          </a:p>
          <a:p>
            <a:pPr algn="l"/>
            <a:r>
              <a:rPr lang="en-US" sz="1800" b="0" i="0" u="none" strike="noStrike" baseline="0" dirty="0">
                <a:latin typeface="TimesNewRomanPSMT"/>
              </a:rPr>
              <a:t>3. Healing and feeding 4000 - Matthew 15:29-39; Mark 8:1-10 (Center)</a:t>
            </a:r>
          </a:p>
          <a:p>
            <a:pPr algn="l"/>
            <a:r>
              <a:rPr lang="en-IN" sz="1800" b="0" i="0" u="none" strike="noStrike" baseline="0" dirty="0">
                <a:latin typeface="TimesNewRomanPSMT"/>
              </a:rPr>
              <a:t>4. Pharisees ask for a sign - Matt 16:1-4; Mark 8:11-13; Matt 12:38-42; Luke 11:29-</a:t>
            </a:r>
          </a:p>
          <a:p>
            <a:pPr algn="l"/>
            <a:r>
              <a:rPr lang="en-IN" sz="1800" b="0" i="0" u="none" strike="noStrike" baseline="0" dirty="0">
                <a:latin typeface="TimesNewRomanPSMT"/>
              </a:rPr>
              <a:t>32 (Right Top)</a:t>
            </a:r>
          </a:p>
          <a:p>
            <a:pPr algn="l"/>
            <a:r>
              <a:rPr lang="en-US" sz="1800" b="0" i="0" u="none" strike="noStrike" baseline="0" dirty="0">
                <a:latin typeface="TimesNewRomanPSMT"/>
              </a:rPr>
              <a:t>5. Yeast of the Pharisees - Matt 16:5-12; Mark 8:14-21 (Right Bottom)</a:t>
            </a:r>
          </a:p>
          <a:p>
            <a:pPr algn="l"/>
            <a:r>
              <a:rPr lang="en-US" sz="1800" b="0" i="0" u="none" strike="noStrike" baseline="0" dirty="0">
                <a:latin typeface="TimesNewRomanPSMT"/>
              </a:rPr>
              <a:t>6. You are the Christ - Matt 16:13-20; Mark 8:27-30; Luke 9:18-21 (Left Bottom)</a:t>
            </a:r>
          </a:p>
          <a:p>
            <a:pPr algn="l"/>
            <a:r>
              <a:rPr lang="en-US" sz="1800" b="0" i="0" u="none" strike="noStrike" baseline="0" dirty="0">
                <a:latin typeface="TimesNewRomanPSMT"/>
              </a:rPr>
              <a:t>7. Carry your Cross - Matt 16:21-28; Mark 8:31-38; Luke 9:22-27 (Left near</a:t>
            </a:r>
          </a:p>
          <a:p>
            <a:pPr algn="l"/>
            <a:r>
              <a:rPr lang="en-IN" sz="1800" b="0" i="0" u="none" strike="noStrike" baseline="0" dirty="0">
                <a:latin typeface="TimesNewRomanPSMT"/>
              </a:rPr>
              <a:t>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23</a:t>
            </a:fld>
            <a:endParaRPr lang="en-IN"/>
          </a:p>
        </p:txBody>
      </p:sp>
    </p:spTree>
    <p:extLst>
      <p:ext uri="{BB962C8B-B14F-4D97-AF65-F5344CB8AC3E}">
        <p14:creationId xmlns:p14="http://schemas.microsoft.com/office/powerpoint/2010/main" val="322186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16-04-2025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16-04-2025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38-1</a:t>
            </a:r>
          </a:p>
        </p:txBody>
      </p:sp>
      <p:pic>
        <p:nvPicPr>
          <p:cNvPr id="7" name="Audio 6">
            <a:hlinkClick r:id="" action="ppaction://media"/>
            <a:extLst>
              <a:ext uri="{FF2B5EF4-FFF2-40B4-BE49-F238E27FC236}">
                <a16:creationId xmlns:a16="http://schemas.microsoft.com/office/drawing/2014/main" id="{775345A6-C63D-4728-7AC5-1A75837ED1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9751E584-5144-1CE9-4704-2EB16E24FBC4}"/>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46"/>
    </mc:Choice>
    <mc:Fallback xmlns="">
      <p:transition spd="slow" advTm="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376BD-FBAB-8B4B-B692-6CE38A4CBABB}"/>
              </a:ext>
            </a:extLst>
          </p:cNvPr>
          <p:cNvPicPr>
            <a:picLocks noChangeAspect="1"/>
          </p:cNvPicPr>
          <p:nvPr/>
        </p:nvPicPr>
        <p:blipFill>
          <a:blip r:embed="rId2"/>
          <a:stretch>
            <a:fillRect/>
          </a:stretch>
        </p:blipFill>
        <p:spPr>
          <a:xfrm>
            <a:off x="0" y="-137685"/>
            <a:ext cx="12192000" cy="7133369"/>
          </a:xfrm>
          <a:prstGeom prst="rect">
            <a:avLst/>
          </a:prstGeom>
        </p:spPr>
      </p:pic>
      <p:sp>
        <p:nvSpPr>
          <p:cNvPr id="2" name="TextBox 1">
            <a:extLst>
              <a:ext uri="{FF2B5EF4-FFF2-40B4-BE49-F238E27FC236}">
                <a16:creationId xmlns:a16="http://schemas.microsoft.com/office/drawing/2014/main" id="{54FD37EF-CB5C-7EB9-C037-31FAEF42C9E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098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དེ་ནས་ཕཱ་རུ་ཤི་པ་དང་ཆོས་ཁྲིམས་ལ་མཁས་པའི་མི་རྣམས་ཀྱིས་ཡེ་ཤུ་ལ་“ཁྱེད་ཀྱི་ཉེ་གནས་ཀྱིས་ཅིའི་ཕྱིར་གནའ་མིའི་ལུགས་སྲོལ་མི་སྲུང་བར་ལག་པ་མི་གཙང་ནའང་ཟའམ་”ཞེས་དྲི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the Pharisees and scribes questioned Jesus: “Why do Your disciples not walk according to the tradition of the elders? Instead, they eat with defiled hands.”</a:t>
            </a:r>
            <a:endParaRPr lang="en-IN" dirty="0"/>
          </a:p>
        </p:txBody>
      </p:sp>
      <p:pic>
        <p:nvPicPr>
          <p:cNvPr id="7" name="Audio 6">
            <a:hlinkClick r:id="" action="ppaction://media"/>
            <a:extLst>
              <a:ext uri="{FF2B5EF4-FFF2-40B4-BE49-F238E27FC236}">
                <a16:creationId xmlns:a16="http://schemas.microsoft.com/office/drawing/2014/main" id="{7698A295-4EBA-81CD-0C44-96F8AE2225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089"/>
    </mc:Choice>
    <mc:Fallback xmlns="">
      <p:transition spd="slow" advTm="1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60282-BBD9-4F01-E4D4-7F98C0BCAE83}"/>
              </a:ext>
            </a:extLst>
          </p:cNvPr>
          <p:cNvPicPr>
            <a:picLocks noChangeAspect="1"/>
          </p:cNvPicPr>
          <p:nvPr/>
        </p:nvPicPr>
        <p:blipFill>
          <a:blip r:embed="rId2"/>
          <a:stretch>
            <a:fillRect/>
          </a:stretch>
        </p:blipFill>
        <p:spPr>
          <a:xfrm>
            <a:off x="0" y="-314793"/>
            <a:ext cx="13203935" cy="7172793"/>
          </a:xfrm>
          <a:prstGeom prst="rect">
            <a:avLst/>
          </a:prstGeom>
        </p:spPr>
      </p:pic>
      <p:sp>
        <p:nvSpPr>
          <p:cNvPr id="2" name="TextBox 1">
            <a:extLst>
              <a:ext uri="{FF2B5EF4-FFF2-40B4-BE49-F238E27FC236}">
                <a16:creationId xmlns:a16="http://schemas.microsoft.com/office/drawing/2014/main" id="{A2982A97-61FE-1B7B-F7A2-EC48D204F9BD}"/>
              </a:ext>
            </a:extLst>
          </p:cNvPr>
          <p:cNvSpPr txBox="1"/>
          <p:nvPr/>
        </p:nvSpPr>
        <p:spPr>
          <a:xfrm>
            <a:off x="1459003" y="28498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ཁྱོད་ཚོས་དཀོན་མཆོག་གི་བཀའ་སྤངས་ནས་མིའི་ལུགས་སྲོལ་སྲུང་བཞིན་འདུག་”ཅེས་གསུངས་པ་དང༌།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“ཁྱོད་ཚོས་རང་གི་གཏམ་རྒྱུད་སྲུང་བའི་ཕྱིར་དཀོན་མཆོག་གི་བཀའ་རྣམས་སྤང་བ་ལ་མཁས།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8You have disregarded the commandment of God to keep the tradition of men.”</a:t>
            </a:r>
          </a:p>
          <a:p>
            <a:r>
              <a:rPr lang="en-US" sz="3600" dirty="0">
                <a:solidFill>
                  <a:srgbClr val="777A7B"/>
                </a:solidFill>
                <a:latin typeface="Arial" panose="020B0604020202020204" pitchFamily="34" charset="0"/>
              </a:rPr>
              <a:t>9He went on to say, “You neatly set aside the command of God to </a:t>
            </a:r>
            <a:r>
              <a:rPr lang="en-US" sz="3600">
                <a:solidFill>
                  <a:srgbClr val="777A7B"/>
                </a:solidFill>
                <a:latin typeface="Arial" panose="020B0604020202020204" pitchFamily="34" charset="0"/>
              </a:rPr>
              <a:t>maintain your </a:t>
            </a:r>
            <a:r>
              <a:rPr lang="en-US" sz="3600" dirty="0">
                <a:solidFill>
                  <a:srgbClr val="777A7B"/>
                </a:solidFill>
                <a:latin typeface="Arial" panose="020B0604020202020204" pitchFamily="34" charset="0"/>
              </a:rPr>
              <a:t>own tradition. </a:t>
            </a:r>
            <a:endParaRPr lang="en-IN" dirty="0"/>
          </a:p>
        </p:txBody>
      </p:sp>
      <p:pic>
        <p:nvPicPr>
          <p:cNvPr id="6" name="Audio 5">
            <a:hlinkClick r:id="" action="ppaction://media"/>
            <a:extLst>
              <a:ext uri="{FF2B5EF4-FFF2-40B4-BE49-F238E27FC236}">
                <a16:creationId xmlns:a16="http://schemas.microsoft.com/office/drawing/2014/main" id="{C6195BD0-CDC7-2CC5-31A8-C9D11F88DC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105"/>
    </mc:Choice>
    <mc:Fallback xmlns="">
      <p:transition spd="slow" advTm="1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16B29-49B7-3839-D599-B8F4A2A92FE2}"/>
              </a:ext>
            </a:extLst>
          </p:cNvPr>
          <p:cNvPicPr>
            <a:picLocks noChangeAspect="1"/>
          </p:cNvPicPr>
          <p:nvPr/>
        </p:nvPicPr>
        <p:blipFill>
          <a:blip r:embed="rId2"/>
          <a:stretch>
            <a:fillRect/>
          </a:stretch>
        </p:blipFill>
        <p:spPr>
          <a:xfrm>
            <a:off x="-494676" y="0"/>
            <a:ext cx="13611183" cy="6858000"/>
          </a:xfrm>
          <a:prstGeom prst="rect">
            <a:avLst/>
          </a:prstGeom>
        </p:spPr>
      </p:pic>
      <p:sp>
        <p:nvSpPr>
          <p:cNvPr id="2" name="TextBox 1">
            <a:extLst>
              <a:ext uri="{FF2B5EF4-FFF2-40B4-BE49-F238E27FC236}">
                <a16:creationId xmlns:a16="http://schemas.microsoft.com/office/drawing/2014/main" id="{B5A082B9-F21D-A637-CFAB-A1E4CBC86222}"/>
              </a:ext>
            </a:extLst>
          </p:cNvPr>
          <p:cNvSpPr txBox="1"/>
          <p:nvPr/>
        </p:nvSpPr>
        <p:spPr>
          <a:xfrm>
            <a:off x="10100083" y="5593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དེ་ནས་ཡང་ཡེ་ཤུས་མི་ཚོགས་རང་གི་དྲུང་དུ་བོས་ནས་“ཁྱེད་ཚོ་ཚང་མ་ང་ལ་ཉན་ནས་ཧ་གོ་བར་གྱིས་ཤིག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ཕྱི་ནས་ཁོག་པའི་ནང་ཞུགས་པ་དེས་མི་མི་གཙང་བར་བྱེད་མི་ཐུབ། ཡིན་ན་ཡང་མིའི་ཡིད་ནང་ནས་ཕྱིར་གང་འཐོན་པ་དེས་མི་མི་གཙང་བར་བྱེད་”ཅེས་གསུངས།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14Once again Jesus called the crowd to Him and said, “All of you, listen to Me and understand: 15Nothing that enters a man from the outside can defile him; but the things that come out of a man, these are what defile him.”</a:t>
            </a:r>
            <a:endParaRPr lang="en-IN" dirty="0"/>
          </a:p>
        </p:txBody>
      </p:sp>
      <p:pic>
        <p:nvPicPr>
          <p:cNvPr id="6" name="Audio 5">
            <a:hlinkClick r:id="" action="ppaction://media"/>
            <a:extLst>
              <a:ext uri="{FF2B5EF4-FFF2-40B4-BE49-F238E27FC236}">
                <a16:creationId xmlns:a16="http://schemas.microsoft.com/office/drawing/2014/main" id="{7458E393-E8B5-8600-5F7B-B6617BAC68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168"/>
    </mc:Choice>
    <mc:Fallback xmlns="">
      <p:transition spd="slow" advTm="1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E369B-F32F-9EB7-A067-EED0912CFEF3}"/>
              </a:ext>
            </a:extLst>
          </p:cNvPr>
          <p:cNvPicPr>
            <a:picLocks noChangeAspect="1"/>
          </p:cNvPicPr>
          <p:nvPr/>
        </p:nvPicPr>
        <p:blipFill>
          <a:blip r:embed="rId2"/>
          <a:stretch>
            <a:fillRect/>
          </a:stretch>
        </p:blipFill>
        <p:spPr>
          <a:xfrm>
            <a:off x="-1" y="1"/>
            <a:ext cx="13259969" cy="6858000"/>
          </a:xfrm>
          <a:prstGeom prst="rect">
            <a:avLst/>
          </a:prstGeom>
        </p:spPr>
      </p:pic>
      <p:sp>
        <p:nvSpPr>
          <p:cNvPr id="2" name="TextBox 1">
            <a:extLst>
              <a:ext uri="{FF2B5EF4-FFF2-40B4-BE49-F238E27FC236}">
                <a16:creationId xmlns:a16="http://schemas.microsoft.com/office/drawing/2014/main" id="{CED70C9C-8C1C-5DB1-E209-DC8D0623ADD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དེ་ནས་ཁོང་མི་ཚོགས་དང་ཁ་བྲལ་ནས་ཁང་པའི་ནང་དུ་འཛུལ། དེ་དུས་ཉེ་གནས་རྣམས་ཀྱིས་དཔེ་དེའི་དོན་བཀའ་འདྲི་ཞུས་པས།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ཁོང་གིས་“ཁྱོད་ཚོས་དེའི་སྐོར་ཡང་ཤེས་ཀྱི་མེད་དམ། ཕྱི་རོལ་ནས་ནང་དུ་འཛུལ་བའི་ཟས་དེས་མི་མི་གཙང་བར་བྱེད་མི་ཐུབ་པ་དེ་ཁྱོད་ཚོས་ཧ་མི་གོའམ།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17After Jesus had left the crowd and gone into the house, His disciples inquired about the parable.</a:t>
            </a:r>
          </a:p>
          <a:p>
            <a:r>
              <a:rPr lang="en-US" sz="3600" dirty="0">
                <a:solidFill>
                  <a:srgbClr val="777A7B"/>
                </a:solidFill>
                <a:latin typeface="Arial" panose="020B0604020202020204" pitchFamily="34" charset="0"/>
              </a:rPr>
              <a:t>18“Are you still so dull?” He asked. “Do you not understand? Nothing that enters a man from the outside can defile him,</a:t>
            </a:r>
            <a:endParaRPr lang="en-IN" dirty="0"/>
          </a:p>
        </p:txBody>
      </p:sp>
      <p:pic>
        <p:nvPicPr>
          <p:cNvPr id="6" name="Audio 5">
            <a:hlinkClick r:id="" action="ppaction://media"/>
            <a:extLst>
              <a:ext uri="{FF2B5EF4-FFF2-40B4-BE49-F238E27FC236}">
                <a16:creationId xmlns:a16="http://schemas.microsoft.com/office/drawing/2014/main" id="{02D1F24C-E4B5-5963-0F78-CD0AA79E04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727"/>
    </mc:Choice>
    <mc:Fallback xmlns="">
      <p:transition spd="slow" advTm="20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3E40A-4B9B-18E0-9F0A-3CB14B4B26D6}"/>
              </a:ext>
            </a:extLst>
          </p:cNvPr>
          <p:cNvPicPr>
            <a:picLocks noChangeAspect="1"/>
          </p:cNvPicPr>
          <p:nvPr/>
        </p:nvPicPr>
        <p:blipFill>
          <a:blip r:embed="rId2"/>
          <a:stretch>
            <a:fillRect/>
          </a:stretch>
        </p:blipFill>
        <p:spPr>
          <a:xfrm>
            <a:off x="0" y="1"/>
            <a:ext cx="13878855" cy="6858000"/>
          </a:xfrm>
          <a:prstGeom prst="rect">
            <a:avLst/>
          </a:prstGeom>
        </p:spPr>
      </p:pic>
      <p:sp>
        <p:nvSpPr>
          <p:cNvPr id="2" name="TextBox 1">
            <a:extLst>
              <a:ext uri="{FF2B5EF4-FFF2-40B4-BE49-F238E27FC236}">
                <a16:creationId xmlns:a16="http://schemas.microsoft.com/office/drawing/2014/main" id="{71A6CCB3-30ED-9C8C-A538-40C7B004B4CD}"/>
              </a:ext>
            </a:extLst>
          </p:cNvPr>
          <p:cNvSpPr txBox="1"/>
          <p:nvPr/>
        </p:nvSpPr>
        <p:spPr>
          <a:xfrm>
            <a:off x="9338083" y="6736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གང་ཡིན་ཟེར་ན། དེ་ནི་མིའི་སེམས་ཀྱི་ནང་དུ་མི་འགྲོ་བར་གྲོད་པའི་ནང་དུ་འགྲོ དེ་ནས་ཕྱིར་འཐོན་”ཞེས་གསུངས། (ཡེ་ཤུས་གསུངས་པའི་དོན་དེ་ནི་ཟས་ཐམས་ཅད་གཙང་མ་ཡིན་པར་བསྟན་)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19because it does not enter his heart, but it goes into the stomach and then is eliminated.” (Thus all foods are clean.)</a:t>
            </a:r>
            <a:endParaRPr lang="en-IN" dirty="0"/>
          </a:p>
        </p:txBody>
      </p:sp>
      <p:pic>
        <p:nvPicPr>
          <p:cNvPr id="6" name="Audio 5">
            <a:hlinkClick r:id="" action="ppaction://media"/>
            <a:extLst>
              <a:ext uri="{FF2B5EF4-FFF2-40B4-BE49-F238E27FC236}">
                <a16:creationId xmlns:a16="http://schemas.microsoft.com/office/drawing/2014/main" id="{2D3F5078-F531-8F80-612B-8E8F3C140C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414"/>
    </mc:Choice>
    <mc:Fallback xmlns="">
      <p:transition spd="slow" advTm="1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F3028-963E-6D47-9FB1-5700621D7A9B}"/>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948B9DC7-3016-DCD4-C40D-DD727103F313}"/>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A2F215-C0DA-4F90-0E6C-67CAE84EB863}"/>
              </a:ext>
            </a:extLst>
          </p:cNvPr>
          <p:cNvPicPr>
            <a:picLocks noChangeAspect="1"/>
          </p:cNvPicPr>
          <p:nvPr/>
        </p:nvPicPr>
        <p:blipFill>
          <a:blip r:embed="rId2"/>
          <a:stretch>
            <a:fillRect/>
          </a:stretch>
        </p:blipFill>
        <p:spPr>
          <a:xfrm>
            <a:off x="0" y="-21469"/>
            <a:ext cx="12801600" cy="6879469"/>
          </a:xfrm>
          <a:prstGeom prst="rect">
            <a:avLst/>
          </a:prstGeom>
        </p:spPr>
      </p:pic>
      <p:sp>
        <p:nvSpPr>
          <p:cNvPr id="2" name="TextBox 1">
            <a:extLst>
              <a:ext uri="{FF2B5EF4-FFF2-40B4-BE49-F238E27FC236}">
                <a16:creationId xmlns:a16="http://schemas.microsoft.com/office/drawing/2014/main" id="{B864D820-702C-E201-978D-B4A263CE1C9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ཁོང་གིས་ད་དུང་གསུངས་པར་“མིའི་ཡིད་ནང་ནས་ག་རེ་འཐོན་པ་དེས་མི་མི་གཙང་བར་བྱེད།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20He continued: “What comes out of a man, that is what defiles him. </a:t>
            </a:r>
            <a:endParaRPr lang="en-IN" dirty="0"/>
          </a:p>
        </p:txBody>
      </p:sp>
      <p:pic>
        <p:nvPicPr>
          <p:cNvPr id="7" name="Audio 6">
            <a:hlinkClick r:id="" action="ppaction://media"/>
            <a:extLst>
              <a:ext uri="{FF2B5EF4-FFF2-40B4-BE49-F238E27FC236}">
                <a16:creationId xmlns:a16="http://schemas.microsoft.com/office/drawing/2014/main" id="{74B910D3-1C5C-AF7E-93EF-67E7154C8C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482"/>
    </mc:Choice>
    <mc:Fallback xmlns="">
      <p:transition spd="slow" advTm="7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D6401-2F07-FFEC-399E-89F11A658494}"/>
              </a:ext>
            </a:extLst>
          </p:cNvPr>
          <p:cNvPicPr>
            <a:picLocks noChangeAspect="1"/>
          </p:cNvPicPr>
          <p:nvPr/>
        </p:nvPicPr>
        <p:blipFill>
          <a:blip r:embed="rId2"/>
          <a:stretch>
            <a:fillRect/>
          </a:stretch>
        </p:blipFill>
        <p:spPr>
          <a:xfrm>
            <a:off x="0" y="-454019"/>
            <a:ext cx="13221325" cy="7312019"/>
          </a:xfrm>
          <a:prstGeom prst="rect">
            <a:avLst/>
          </a:prstGeom>
        </p:spPr>
      </p:pic>
      <p:sp>
        <p:nvSpPr>
          <p:cNvPr id="2" name="TextBox 1">
            <a:extLst>
              <a:ext uri="{FF2B5EF4-FFF2-40B4-BE49-F238E27FC236}">
                <a16:creationId xmlns:a16="http://schemas.microsoft.com/office/drawing/2014/main" id="{4A00805F-A247-97C6-7ABD-9210E6E0E6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རྒྱུ་མཚན་ནི། མིའི་ཡིད་ནང་ནས་བསམ་པ་ངན་པ་དང༌། འདོད་ལོག་སྤྱོད་པ། རྐུ་བ། མི་སྲོག་གཅོད་པ།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ལོག་གཡེམ། སེར་སྣ། གནོད་སེམས། མགོ་སྐོར། འདོད་ཆགས། ཕྲག་དོག དམའ་འབེབས་གཏོང་བ། ང་རྒྱལ། དཀོན་མཆོག་གི་བཀའ་དོར་བ་སོགས།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21For from within the hearts of men come evil thoughts, sexual immorality, theft, murder, adultery, 22greed, wickedness, deceit, debauchery, envy, slander, arrogance, and foolishness. </a:t>
            </a:r>
            <a:endParaRPr lang="en-IN" dirty="0"/>
          </a:p>
        </p:txBody>
      </p:sp>
      <p:pic>
        <p:nvPicPr>
          <p:cNvPr id="7" name="Audio 6">
            <a:hlinkClick r:id="" action="ppaction://media"/>
            <a:extLst>
              <a:ext uri="{FF2B5EF4-FFF2-40B4-BE49-F238E27FC236}">
                <a16:creationId xmlns:a16="http://schemas.microsoft.com/office/drawing/2014/main" id="{75CA6A6D-3093-1831-99CF-A6557704B5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401"/>
    </mc:Choice>
    <mc:Fallback xmlns="">
      <p:transition spd="slow" advTm="1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16F96-C6B5-FA9C-38CF-44E0C0AC1717}"/>
              </a:ext>
            </a:extLst>
          </p:cNvPr>
          <p:cNvPicPr>
            <a:picLocks noChangeAspect="1"/>
          </p:cNvPicPr>
          <p:nvPr/>
        </p:nvPicPr>
        <p:blipFill>
          <a:blip r:embed="rId2"/>
          <a:stretch>
            <a:fillRect/>
          </a:stretch>
        </p:blipFill>
        <p:spPr>
          <a:xfrm>
            <a:off x="0" y="-263321"/>
            <a:ext cx="12192000" cy="7121321"/>
          </a:xfrm>
          <a:prstGeom prst="rect">
            <a:avLst/>
          </a:prstGeom>
        </p:spPr>
      </p:pic>
      <p:sp>
        <p:nvSpPr>
          <p:cNvPr id="2" name="TextBox 1">
            <a:extLst>
              <a:ext uri="{FF2B5EF4-FFF2-40B4-BE49-F238E27FC236}">
                <a16:creationId xmlns:a16="http://schemas.microsoft.com/office/drawing/2014/main" id="{480E569E-F18D-471E-BB76-98352C3EAE6A}"/>
              </a:ext>
            </a:extLst>
          </p:cNvPr>
          <p:cNvSpPr txBox="1"/>
          <p:nvPr/>
        </p:nvSpPr>
        <p:spPr>
          <a:xfrm>
            <a:off x="9338083" y="26212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ངན་པ་དེ་ཚོ་ཐམས་ཅད་མིའི་ནང་ནས་ཕྱིར་འཐོན་ཏེ་མི་མི་གཙང་བར་བྱེད་”ཅེས་གསུངས།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23All these evils come from within, and these are what defile a man.”</a:t>
            </a:r>
            <a:endParaRPr lang="en-IN" dirty="0"/>
          </a:p>
        </p:txBody>
      </p:sp>
      <p:pic>
        <p:nvPicPr>
          <p:cNvPr id="7" name="Audio 6">
            <a:hlinkClick r:id="" action="ppaction://media"/>
            <a:extLst>
              <a:ext uri="{FF2B5EF4-FFF2-40B4-BE49-F238E27FC236}">
                <a16:creationId xmlns:a16="http://schemas.microsoft.com/office/drawing/2014/main" id="{F80A5EC4-77BF-AA63-721F-9DB7869F0E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379"/>
    </mc:Choice>
    <mc:Fallback xmlns="">
      <p:transition spd="slow" advTm="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C51C4-EF98-8DAB-92F2-9F770B1C7538}"/>
              </a:ext>
            </a:extLst>
          </p:cNvPr>
          <p:cNvPicPr>
            <a:picLocks noChangeAspect="1"/>
          </p:cNvPicPr>
          <p:nvPr/>
        </p:nvPicPr>
        <p:blipFill>
          <a:blip r:embed="rId2"/>
          <a:stretch>
            <a:fillRect/>
          </a:stretch>
        </p:blipFill>
        <p:spPr>
          <a:xfrm>
            <a:off x="0" y="0"/>
            <a:ext cx="12192000" cy="6911260"/>
          </a:xfrm>
          <a:prstGeom prst="rect">
            <a:avLst/>
          </a:prstGeom>
        </p:spPr>
      </p:pic>
      <p:sp>
        <p:nvSpPr>
          <p:cNvPr id="3" name="TextBox 2">
            <a:extLst>
              <a:ext uri="{FF2B5EF4-FFF2-40B4-BE49-F238E27FC236}">
                <a16:creationId xmlns:a16="http://schemas.microsoft.com/office/drawing/2014/main" id="{179E17D5-7A76-4BD7-5109-662FBD113F5D}"/>
              </a:ext>
            </a:extLst>
          </p:cNvPr>
          <p:cNvSpPr txBox="1"/>
          <p:nvPr/>
        </p:nvSpPr>
        <p:spPr>
          <a:xfrm>
            <a:off x="9551443" y="69646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མར་ཀུ 7</a:t>
            </a:r>
          </a:p>
          <a:p>
            <a:r>
              <a:rPr lang="bo-CN" sz="8000" b="1" dirty="0">
                <a:solidFill>
                  <a:srgbClr val="121212"/>
                </a:solidFill>
                <a:latin typeface="Arial" panose="020B0604020202020204" pitchFamily="34" charset="0"/>
              </a:rPr>
              <a:t>གཙང་བ་དང་མི་གཙང་བའི་སྐོར།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i="0" dirty="0">
                <a:solidFill>
                  <a:srgbClr val="121212"/>
                </a:solidFill>
                <a:effectLst/>
                <a:latin typeface="Times New Roman" panose="02020603050405020304" pitchFamily="18" charset="0"/>
                <a:cs typeface="Times New Roman" panose="02020603050405020304" pitchFamily="18" charset="0"/>
              </a:rPr>
              <a:t>38 </a:t>
            </a:r>
            <a:r>
              <a:rPr lang="en-US" sz="5400" b="1" i="0" u="none" strike="noStrike" baseline="0" dirty="0">
                <a:latin typeface="TimesNewRomanPS-BoldMT"/>
              </a:rPr>
              <a:t>The Teachings of Jesus</a:t>
            </a:r>
          </a:p>
          <a:p>
            <a:r>
              <a:rPr lang="en-IN" sz="5400" i="0" dirty="0">
                <a:solidFill>
                  <a:srgbClr val="121212"/>
                </a:solidFill>
                <a:effectLst/>
                <a:latin typeface="Times New Roman" panose="02020603050405020304" pitchFamily="18" charset="0"/>
                <a:cs typeface="Times New Roman" panose="02020603050405020304" pitchFamily="18" charset="0"/>
              </a:rPr>
              <a:t>What Makes People Unclean</a:t>
            </a:r>
            <a:r>
              <a:rPr lang="en-US" sz="5400" i="0" u="none" strike="noStrike" baseline="0" dirty="0">
                <a:latin typeface="Times New Roman" panose="02020603050405020304" pitchFamily="18" charset="0"/>
                <a:cs typeface="Times New Roman" panose="02020603050405020304" pitchFamily="18" charset="0"/>
              </a:rPr>
              <a:t>- Mark 7:1-23 </a:t>
            </a:r>
            <a:endParaRPr lang="en-IN" sz="5400" dirty="0">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4DAB3935-D573-9CAE-A245-F25283DC6D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409"/>
    </mc:Choice>
    <mc:Fallback xmlns="">
      <p:transition spd="slow" advTm="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00E904-53D9-91BA-F6C0-823948F05F58}"/>
              </a:ext>
            </a:extLst>
          </p:cNvPr>
          <p:cNvPicPr>
            <a:picLocks noChangeAspect="1"/>
          </p:cNvPicPr>
          <p:nvPr/>
        </p:nvPicPr>
        <p:blipFill>
          <a:blip r:embed="rId2"/>
          <a:stretch>
            <a:fillRect/>
          </a:stretch>
        </p:blipFill>
        <p:spPr>
          <a:xfrm>
            <a:off x="0" y="0"/>
            <a:ext cx="12192000" cy="6911260"/>
          </a:xfrm>
          <a:prstGeom prst="rect">
            <a:avLst/>
          </a:prstGeom>
        </p:spPr>
      </p:pic>
      <p:sp>
        <p:nvSpPr>
          <p:cNvPr id="2" name="TextBox 1">
            <a:extLst>
              <a:ext uri="{FF2B5EF4-FFF2-40B4-BE49-F238E27FC236}">
                <a16:creationId xmlns:a16="http://schemas.microsoft.com/office/drawing/2014/main" id="{EAC54389-1789-8304-58BA-1691C1E68B1F}"/>
              </a:ext>
            </a:extLst>
          </p:cNvPr>
          <p:cNvSpPr txBox="1"/>
          <p:nvPr/>
        </p:nvSpPr>
        <p:spPr>
          <a:xfrm>
            <a:off x="2274570" y="2589415"/>
            <a:ext cx="7642860" cy="3674226"/>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7</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གཙང་བ་དང་མི་གཙང་བའི་སྐོར།</a:t>
            </a:r>
          </a:p>
          <a:p>
            <a:endParaRPr lang="en-IN" dirty="0"/>
          </a:p>
        </p:txBody>
      </p:sp>
      <p:sp>
        <p:nvSpPr>
          <p:cNvPr id="3" name="TextBox 2">
            <a:extLst>
              <a:ext uri="{FF2B5EF4-FFF2-40B4-BE49-F238E27FC236}">
                <a16:creationId xmlns:a16="http://schemas.microsoft.com/office/drawing/2014/main" id="{C2334057-4557-BC1B-941F-F6D7FB93DBBF}"/>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དེའི་ཚེ་ཕཱ་རུ་ཤི་པ་རྣམས་དང་ཡེ་རུ་ཤ་ལེམ་གྲོང་ཁྱེར་ནས་འོངས་པའི་ཆོས་ཁྲིམས་ལ་མཁས་པའི་མི་ཁག་ཅིག་ཡེ་ཤུའི་དྲུང་དུ་འདུས་ཤིང༌།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ཁོ་ཚོས་ཉེ་གནས་ཚོའི་ནང་ནས་འགའ་ཞིག་གིས་ཆོས་ཀྱི་ལུགས་སྲོལ་དང་མི་མཐུན་པར་ལག་པ་མི་གཙང་བའམ་མ་བཀྲུས་པར་ཟས་ཟ་བཞིན་པ་མཐོ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1Then the Pharisees and some of the scribes who had come from Jerusalem gathered around Jesus, 2and they saw some of His disciples eating with hands that were defiled—that is, unwashed.</a:t>
            </a:r>
          </a:p>
        </p:txBody>
      </p:sp>
      <p:pic>
        <p:nvPicPr>
          <p:cNvPr id="7" name="Audio 6">
            <a:hlinkClick r:id="" action="ppaction://media"/>
            <a:extLst>
              <a:ext uri="{FF2B5EF4-FFF2-40B4-BE49-F238E27FC236}">
                <a16:creationId xmlns:a16="http://schemas.microsoft.com/office/drawing/2014/main" id="{C8627FA4-C00B-3459-BBEB-C3BB790438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FEFED-274F-C578-1377-1E91CD952238}"/>
              </a:ext>
            </a:extLst>
          </p:cNvPr>
          <p:cNvPicPr>
            <a:picLocks noChangeAspect="1"/>
          </p:cNvPicPr>
          <p:nvPr/>
        </p:nvPicPr>
        <p:blipFill>
          <a:blip r:embed="rId2"/>
          <a:stretch>
            <a:fillRect/>
          </a:stretch>
        </p:blipFill>
        <p:spPr>
          <a:xfrm>
            <a:off x="-1" y="1"/>
            <a:ext cx="13059567" cy="6858000"/>
          </a:xfrm>
          <a:prstGeom prst="rect">
            <a:avLst/>
          </a:prstGeom>
        </p:spPr>
      </p:pic>
      <p:sp>
        <p:nvSpPr>
          <p:cNvPr id="2" name="TextBox 1">
            <a:extLst>
              <a:ext uri="{FF2B5EF4-FFF2-40B4-BE49-F238E27FC236}">
                <a16:creationId xmlns:a16="http://schemas.microsoft.com/office/drawing/2014/main" id="{D30443E3-383B-602E-F7E4-52F1269945C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ཕཱ་རུ་ཤི་པ་དང་བཅས་པའི་ཡ་ཧུ་དཱ་པའི་མི་རིགས་ཐམས་ཅད་ཀྱིས་གནའ་མིའི་ལུགས་སྲོལ་སྲུང་ཞིང་རང་གི་ལག་པ་མ་ཁྲུས་པར་ཟས་མི་ཟ།</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latin typeface="Arial" panose="020B0604020202020204" pitchFamily="34" charset="0"/>
              </a:rPr>
              <a:t>3(After receiving the law from God, the Pharisees themselves made many rules that the people had to keep) 3Now in holding to the tradition of the elders, the Pharisees and all the Jews do not eat until they wash their hands ceremonially.</a:t>
            </a:r>
            <a:endParaRPr lang="en-IN" sz="1400" dirty="0"/>
          </a:p>
        </p:txBody>
      </p:sp>
      <p:pic>
        <p:nvPicPr>
          <p:cNvPr id="7" name="Audio 6">
            <a:hlinkClick r:id="" action="ppaction://media"/>
            <a:extLst>
              <a:ext uri="{FF2B5EF4-FFF2-40B4-BE49-F238E27FC236}">
                <a16:creationId xmlns:a16="http://schemas.microsoft.com/office/drawing/2014/main" id="{946A0453-B415-1C3F-9AF8-F44DBA7998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451"/>
    </mc:Choice>
    <mc:Fallback xmlns="">
      <p:transition spd="slow" advTm="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2E276-71A2-B561-EE2C-98FA2B7E1784}"/>
              </a:ext>
            </a:extLst>
          </p:cNvPr>
          <p:cNvPicPr>
            <a:picLocks noChangeAspect="1"/>
          </p:cNvPicPr>
          <p:nvPr/>
        </p:nvPicPr>
        <p:blipFill>
          <a:blip r:embed="rId2"/>
          <a:stretch>
            <a:fillRect/>
          </a:stretch>
        </p:blipFill>
        <p:spPr>
          <a:xfrm>
            <a:off x="0" y="-580299"/>
            <a:ext cx="12192000" cy="7438299"/>
          </a:xfrm>
          <a:prstGeom prst="rect">
            <a:avLst/>
          </a:prstGeom>
        </p:spPr>
      </p:pic>
      <p:sp>
        <p:nvSpPr>
          <p:cNvPr id="2" name="TextBox 1">
            <a:extLst>
              <a:ext uri="{FF2B5EF4-FFF2-40B4-BE49-F238E27FC236}">
                <a16:creationId xmlns:a16="http://schemas.microsoft.com/office/drawing/2014/main" id="{02011604-B6C2-C9CB-039F-10B5DC6FA66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ཁྲོམ་ནས་ཕྱིར་ལོག་རྗེས་ཁྲུས་མ་བྱས་པར་ཅི་ཡང་མི་ཟ། ད་དུང་ལུགས་སྲོལ་གཞན་ཡང་མང་པོ་ཡོད་དེ། ཁོ་ཚོས་མི་རབས་ནས་མི་རབས་བར་དུ། ཕོར་པ་དང་བུམ་པ། ཟངས་སྣོད་འཁྲུད་པ་ལ་སོགས་པའི་ལུགས་སྲོལ་མང་པོ་སྲུང་དགོས་པ་ཡིན་)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on returning from the market, they do not eat unless they wash. And there are many other traditions for them to observe, including the washing of cups, pitchers, kettles, and couches for dining.</a:t>
            </a:r>
            <a:endParaRPr lang="en-IN" sz="2800" dirty="0"/>
          </a:p>
        </p:txBody>
      </p:sp>
      <p:pic>
        <p:nvPicPr>
          <p:cNvPr id="7" name="Audio 6">
            <a:hlinkClick r:id="" action="ppaction://media"/>
            <a:extLst>
              <a:ext uri="{FF2B5EF4-FFF2-40B4-BE49-F238E27FC236}">
                <a16:creationId xmlns:a16="http://schemas.microsoft.com/office/drawing/2014/main" id="{9CB6C01B-7232-40C9-951E-3D3ED043EF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8328111"/>
      </p:ext>
    </p:extLst>
  </p:cSld>
  <p:clrMapOvr>
    <a:masterClrMapping/>
  </p:clrMapOvr>
  <mc:AlternateContent xmlns:mc="http://schemas.openxmlformats.org/markup-compatibility/2006" xmlns:p14="http://schemas.microsoft.com/office/powerpoint/2010/main">
    <mc:Choice Requires="p14">
      <p:transition spd="slow" p14:dur="2000" advTm="15165"/>
    </mc:Choice>
    <mc:Fallback xmlns="">
      <p:transition spd="slow" advTm="15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1965</TotalTime>
  <Words>1284</Words>
  <Application>Microsoft Office PowerPoint</Application>
  <PresentationFormat>Widescreen</PresentationFormat>
  <Paragraphs>66</Paragraphs>
  <Slides>26</Slides>
  <Notes>2</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2025-04-16T10:11:10Z</dcterms:modified>
</cp:coreProperties>
</file>