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5A48E-B848-49ED-A2AA-483C240FA9E2}" v="2" dt="2025-04-16T10:14:1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0" d="100"/>
          <a:sy n="60" d="100"/>
        </p:scale>
        <p:origin x="9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73246F55-571A-4B28-9F2D-69D379F60EE9}"/>
    <pc:docChg chg="undo custSel modSld">
      <pc:chgData name="Alfred Smith" userId="3c60a3631c0db8ad" providerId="LiveId" clId="{73246F55-571A-4B28-9F2D-69D379F60EE9}" dt="2024-07-22T11:30:50.019" v="15"/>
      <pc:docMkLst>
        <pc:docMk/>
      </pc:docMkLst>
      <pc:sldChg chg="addSp delSp modSp mod">
        <pc:chgData name="Alfred Smith" userId="3c60a3631c0db8ad" providerId="LiveId" clId="{73246F55-571A-4B28-9F2D-69D379F60EE9}" dt="2024-07-22T11:19:54.513" v="1"/>
        <pc:sldMkLst>
          <pc:docMk/>
          <pc:sldMk cId="1499918570" sldId="257"/>
        </pc:sldMkLst>
      </pc:sldChg>
      <pc:sldChg chg="modSp mod">
        <pc:chgData name="Alfred Smith" userId="3c60a3631c0db8ad" providerId="LiveId" clId="{73246F55-571A-4B28-9F2D-69D379F60EE9}" dt="2024-07-22T11:29:31.577" v="3"/>
        <pc:sldMkLst>
          <pc:docMk/>
          <pc:sldMk cId="2346136586" sldId="260"/>
        </pc:sldMkLst>
      </pc:sldChg>
      <pc:sldChg chg="modSp mod">
        <pc:chgData name="Alfred Smith" userId="3c60a3631c0db8ad" providerId="LiveId" clId="{73246F55-571A-4B28-9F2D-69D379F60EE9}" dt="2024-07-22T11:29:48.469" v="5"/>
        <pc:sldMkLst>
          <pc:docMk/>
          <pc:sldMk cId="4037329247" sldId="261"/>
        </pc:sldMkLst>
      </pc:sldChg>
      <pc:sldChg chg="modSp mod">
        <pc:chgData name="Alfred Smith" userId="3c60a3631c0db8ad" providerId="LiveId" clId="{73246F55-571A-4B28-9F2D-69D379F60EE9}" dt="2024-07-22T11:30:09.896" v="9"/>
        <pc:sldMkLst>
          <pc:docMk/>
          <pc:sldMk cId="1909638311" sldId="262"/>
        </pc:sldMkLst>
      </pc:sldChg>
      <pc:sldChg chg="modSp mod">
        <pc:chgData name="Alfred Smith" userId="3c60a3631c0db8ad" providerId="LiveId" clId="{73246F55-571A-4B28-9F2D-69D379F60EE9}" dt="2024-07-22T11:30:22.201" v="11"/>
        <pc:sldMkLst>
          <pc:docMk/>
          <pc:sldMk cId="641208035" sldId="263"/>
        </pc:sldMkLst>
      </pc:sldChg>
      <pc:sldChg chg="modSp mod">
        <pc:chgData name="Alfred Smith" userId="3c60a3631c0db8ad" providerId="LiveId" clId="{73246F55-571A-4B28-9F2D-69D379F60EE9}" dt="2024-07-22T11:30:37.190" v="13"/>
        <pc:sldMkLst>
          <pc:docMk/>
          <pc:sldMk cId="4044745628" sldId="264"/>
        </pc:sldMkLst>
      </pc:sldChg>
      <pc:sldChg chg="modSp mod">
        <pc:chgData name="Alfred Smith" userId="3c60a3631c0db8ad" providerId="LiveId" clId="{73246F55-571A-4B28-9F2D-69D379F60EE9}" dt="2024-07-22T11:30:50.019" v="15"/>
        <pc:sldMkLst>
          <pc:docMk/>
          <pc:sldMk cId="978260341" sldId="265"/>
        </pc:sldMkLst>
      </pc:sldChg>
      <pc:sldChg chg="addSp modSp">
        <pc:chgData name="Alfred Smith" userId="3c60a3631c0db8ad" providerId="LiveId" clId="{73246F55-571A-4B28-9F2D-69D379F60EE9}" dt="2024-07-22T11:21:43.033" v="2"/>
        <pc:sldMkLst>
          <pc:docMk/>
          <pc:sldMk cId="4120481681" sldId="270"/>
        </pc:sldMkLst>
      </pc:sldChg>
    </pc:docChg>
  </pc:docChgLst>
  <pc:docChgLst>
    <pc:chgData name="Leonie Smith" userId="fed1330f33f5650e" providerId="LiveId" clId="{AC6E2516-78AB-42F5-8734-92AE373BE85A}"/>
    <pc:docChg chg="modSld">
      <pc:chgData name="Leonie Smith" userId="fed1330f33f5650e" providerId="LiveId" clId="{AC6E2516-78AB-42F5-8734-92AE373BE85A}" dt="2024-01-05T02:53:02.282" v="45" actId="20577"/>
      <pc:docMkLst>
        <pc:docMk/>
      </pc:docMkLst>
      <pc:sldChg chg="addSp delSp modSp mod modTransition modAnim modNotesTx">
        <pc:chgData name="Leonie Smith" userId="fed1330f33f5650e" providerId="LiveId" clId="{AC6E2516-78AB-42F5-8734-92AE373BE85A}" dt="2024-01-05T02:53:02.282" v="45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AC6E2516-78AB-42F5-8734-92AE373BE85A}" dt="2024-01-04T02:47:58.926" v="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AC6E2516-78AB-42F5-8734-92AE373BE85A}" dt="2024-01-04T02:48:20.182" v="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AC6E2516-78AB-42F5-8734-92AE373BE85A}" dt="2024-01-04T02:49:07.589" v="17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AC6E2516-78AB-42F5-8734-92AE373BE85A}" dt="2024-01-04T02:49:57.206" v="26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AC6E2516-78AB-42F5-8734-92AE373BE85A}" dt="2024-01-04T02:50:24.352" v="29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AC6E2516-78AB-42F5-8734-92AE373BE85A}" dt="2024-01-04T02:50:46.277" v="32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AC6E2516-78AB-42F5-8734-92AE373BE85A}" dt="2024-01-04T02:51:07.345" v="35"/>
        <pc:sldMkLst>
          <pc:docMk/>
          <pc:sldMk cId="978260341" sldId="265"/>
        </pc:sldMkLst>
      </pc:sldChg>
    </pc:docChg>
  </pc:docChgLst>
  <pc:docChgLst>
    <pc:chgData name="Leonie Smith" userId="fed1330f33f5650e" providerId="LiveId" clId="{F96401DA-2C48-4ACC-A90E-76A54536C19F}"/>
    <pc:docChg chg="custSel modSld">
      <pc:chgData name="Leonie Smith" userId="fed1330f33f5650e" providerId="LiveId" clId="{F96401DA-2C48-4ACC-A90E-76A54536C19F}" dt="2022-12-05T06:10:51.024" v="59" actId="20577"/>
      <pc:docMkLst>
        <pc:docMk/>
      </pc:docMkLst>
      <pc:sldChg chg="addSp modSp modNotesTx">
        <pc:chgData name="Leonie Smith" userId="fed1330f33f5650e" providerId="LiveId" clId="{F96401DA-2C48-4ACC-A90E-76A54536C19F}" dt="2022-11-18T06:11:47.384" v="17" actId="5793"/>
        <pc:sldMkLst>
          <pc:docMk/>
          <pc:sldMk cId="1499918570" sldId="257"/>
        </pc:sldMkLst>
      </pc:sldChg>
      <pc:sldChg chg="addSp delSp modSp mod">
        <pc:chgData name="Leonie Smith" userId="fed1330f33f5650e" providerId="LiveId" clId="{F96401DA-2C48-4ACC-A90E-76A54536C19F}" dt="2022-12-05T06:07:47.670" v="35" actId="21"/>
        <pc:sldMkLst>
          <pc:docMk/>
          <pc:sldMk cId="3788111665" sldId="258"/>
        </pc:sldMkLst>
      </pc:sldChg>
      <pc:sldChg chg="addSp modSp mod">
        <pc:chgData name="Leonie Smith" userId="fed1330f33f5650e" providerId="LiveId" clId="{F96401DA-2C48-4ACC-A90E-76A54536C19F}" dt="2022-12-05T06:06:15.799" v="24" actId="113"/>
        <pc:sldMkLst>
          <pc:docMk/>
          <pc:sldMk cId="454763615" sldId="259"/>
        </pc:sldMkLst>
      </pc:sldChg>
      <pc:sldChg chg="addSp delSp modSp">
        <pc:chgData name="Leonie Smith" userId="fed1330f33f5650e" providerId="LiveId" clId="{F96401DA-2C48-4ACC-A90E-76A54536C19F}" dt="2022-11-17T06:09:49.349" v="4"/>
        <pc:sldMkLst>
          <pc:docMk/>
          <pc:sldMk cId="2346136586" sldId="260"/>
        </pc:sldMkLst>
      </pc:sldChg>
      <pc:sldChg chg="addSp delSp modSp">
        <pc:chgData name="Leonie Smith" userId="fed1330f33f5650e" providerId="LiveId" clId="{F96401DA-2C48-4ACC-A90E-76A54536C19F}" dt="2022-11-17T06:11:52.075" v="6"/>
        <pc:sldMkLst>
          <pc:docMk/>
          <pc:sldMk cId="4037329247" sldId="261"/>
        </pc:sldMkLst>
      </pc:sldChg>
      <pc:sldChg chg="addSp delSp modSp">
        <pc:chgData name="Leonie Smith" userId="fed1330f33f5650e" providerId="LiveId" clId="{F96401DA-2C48-4ACC-A90E-76A54536C19F}" dt="2022-11-17T06:16:18.261" v="8"/>
        <pc:sldMkLst>
          <pc:docMk/>
          <pc:sldMk cId="1909638311" sldId="262"/>
        </pc:sldMkLst>
      </pc:sldChg>
      <pc:sldChg chg="addSp delSp modSp">
        <pc:chgData name="Leonie Smith" userId="fed1330f33f5650e" providerId="LiveId" clId="{F96401DA-2C48-4ACC-A90E-76A54536C19F}" dt="2022-11-17T06:19:21.823" v="10"/>
        <pc:sldMkLst>
          <pc:docMk/>
          <pc:sldMk cId="641208035" sldId="263"/>
        </pc:sldMkLst>
      </pc:sldChg>
      <pc:sldChg chg="addSp modSp">
        <pc:chgData name="Leonie Smith" userId="fed1330f33f5650e" providerId="LiveId" clId="{F96401DA-2C48-4ACC-A90E-76A54536C19F}" dt="2022-11-17T06:19:57.807" v="11"/>
        <pc:sldMkLst>
          <pc:docMk/>
          <pc:sldMk cId="4044745628" sldId="264"/>
        </pc:sldMkLst>
      </pc:sldChg>
      <pc:sldChg chg="addSp delSp modSp">
        <pc:chgData name="Leonie Smith" userId="fed1330f33f5650e" providerId="LiveId" clId="{F96401DA-2C48-4ACC-A90E-76A54536C19F}" dt="2022-11-17T06:21:28.101" v="13"/>
        <pc:sldMkLst>
          <pc:docMk/>
          <pc:sldMk cId="978260341" sldId="265"/>
        </pc:sldMkLst>
      </pc:sldChg>
      <pc:sldChg chg="addSp modSp mod">
        <pc:chgData name="Leonie Smith" userId="fed1330f33f5650e" providerId="LiveId" clId="{F96401DA-2C48-4ACC-A90E-76A54536C19F}" dt="2022-12-05T06:07:35.893" v="33" actId="14100"/>
        <pc:sldMkLst>
          <pc:docMk/>
          <pc:sldMk cId="4120481681" sldId="270"/>
        </pc:sldMkLst>
      </pc:sldChg>
      <pc:sldChg chg="addSp modSp mod">
        <pc:chgData name="Leonie Smith" userId="fed1330f33f5650e" providerId="LiveId" clId="{F96401DA-2C48-4ACC-A90E-76A54536C19F}" dt="2022-12-05T06:09:49.953" v="49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F96401DA-2C48-4ACC-A90E-76A54536C19F}" dt="2022-12-05T06:10:00.143" v="51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F96401DA-2C48-4ACC-A90E-76A54536C19F}" dt="2022-12-05T06:10:11.436" v="53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F96401DA-2C48-4ACC-A90E-76A54536C19F}" dt="2022-12-05T06:10:22.102" v="55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F96401DA-2C48-4ACC-A90E-76A54536C19F}" dt="2022-12-05T06:10:33.372" v="57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F96401DA-2C48-4ACC-A90E-76A54536C19F}" dt="2022-12-05T06:10:51.024" v="59" actId="20577"/>
        <pc:sldMkLst>
          <pc:docMk/>
          <pc:sldMk cId="2390376940" sldId="276"/>
        </pc:sldMkLst>
      </pc:sldChg>
    </pc:docChg>
  </pc:docChgLst>
  <pc:docChgLst>
    <pc:chgData name="Alfred Smith" userId="3c60a3631c0db8ad" providerId="LiveId" clId="{79E5A48E-B848-49ED-A2AA-483C240FA9E2}"/>
    <pc:docChg chg="custSel modSld">
      <pc:chgData name="Alfred Smith" userId="3c60a3631c0db8ad" providerId="LiveId" clId="{79E5A48E-B848-49ED-A2AA-483C240FA9E2}" dt="2025-04-16T10:14:14.191" v="4"/>
      <pc:docMkLst>
        <pc:docMk/>
      </pc:docMkLst>
      <pc:sldChg chg="addSp delSp modSp mod">
        <pc:chgData name="Alfred Smith" userId="3c60a3631c0db8ad" providerId="LiveId" clId="{79E5A48E-B848-49ED-A2AA-483C240FA9E2}" dt="2025-04-16T10:14:14.191" v="4"/>
        <pc:sldMkLst>
          <pc:docMk/>
          <pc:sldMk cId="1499918570" sldId="257"/>
        </pc:sldMkLst>
        <pc:spChg chg="del">
          <ac:chgData name="Alfred Smith" userId="3c60a3631c0db8ad" providerId="LiveId" clId="{79E5A48E-B848-49ED-A2AA-483C240FA9E2}" dt="2025-04-16T10:13:58.878" v="0" actId="478"/>
          <ac:spMkLst>
            <pc:docMk/>
            <pc:sldMk cId="1499918570" sldId="257"/>
            <ac:spMk id="4" creationId="{765A96E6-2160-26DE-450E-D6D54FF8380F}"/>
          </ac:spMkLst>
        </pc:spChg>
        <pc:spChg chg="add del mod">
          <ac:chgData name="Alfred Smith" userId="3c60a3631c0db8ad" providerId="LiveId" clId="{79E5A48E-B848-49ED-A2AA-483C240FA9E2}" dt="2025-04-16T10:14:04.388" v="2" actId="478"/>
          <ac:spMkLst>
            <pc:docMk/>
            <pc:sldMk cId="1499918570" sldId="257"/>
            <ac:spMk id="5" creationId="{FDDEC196-FD38-BDE4-A0D8-8B5B2AFDD2DF}"/>
          </ac:spMkLst>
        </pc:spChg>
        <pc:spChg chg="add del mod">
          <ac:chgData name="Alfred Smith" userId="3c60a3631c0db8ad" providerId="LiveId" clId="{79E5A48E-B848-49ED-A2AA-483C240FA9E2}" dt="2025-04-16T10:14:13.657" v="3" actId="478"/>
          <ac:spMkLst>
            <pc:docMk/>
            <pc:sldMk cId="1499918570" sldId="257"/>
            <ac:spMk id="6" creationId="{849E51CE-8473-9C9E-EC2B-71B5D1A2B204}"/>
          </ac:spMkLst>
        </pc:spChg>
        <pc:spChg chg="add mod">
          <ac:chgData name="Alfred Smith" userId="3c60a3631c0db8ad" providerId="LiveId" clId="{79E5A48E-B848-49ED-A2AA-483C240FA9E2}" dt="2025-04-16T10:14:14.191" v="4"/>
          <ac:spMkLst>
            <pc:docMk/>
            <pc:sldMk cId="1499918570" sldId="257"/>
            <ac:spMk id="8" creationId="{38C8B610-A195-6A84-BE04-BD3689A5A7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US" sz="1200" b="1" i="0" u="none" strike="noStrike" baseline="0" dirty="0">
                <a:latin typeface="TimesNewRomanPS-BoldMT"/>
              </a:rPr>
              <a:t>38 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38-2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FC84EFF-226C-85E5-0D2A-A7A0B4F1D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C8B610-A195-6A84-BE04-BD3689A5A749}"/>
              </a:ext>
            </a:extLst>
          </p:cNvPr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C0B12-B10B-BE5D-CD4F-B4C7BDD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358" y="0"/>
            <a:ext cx="132623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AF4FE-3763-02CD-B2D5-3E3DA47767D7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000" dirty="0">
                <a:solidFill>
                  <a:srgbClr val="777A7B"/>
                </a:solidFill>
                <a:latin typeface="Arial" panose="020B0604020202020204" pitchFamily="34" charset="0"/>
              </a:rPr>
              <a:t>35</a:t>
            </a:r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དེ་མ་ཐག་མི་དེའི་རྣ་བ་ཕྱེ་ཞིང་ལྕེའི་འཆིང་བ་ཡང་གྲོལ་ཏེ་སྐད་ཆ་གསལ་པོར་སྨྲས།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35Immediately the man’s ears were opened and his tongue was released, and he began to speak plainly.</a:t>
            </a: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2BAB5C-261E-3C89-96E0-16BA60054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3"/>
    </mc:Choice>
    <mc:Fallback xmlns="">
      <p:transition spd="slow" advTm="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3E001-EB79-4FED-2422-F61AA2C0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9"/>
            <a:ext cx="12192000" cy="6863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0EA8B-03B1-B830-F3E2-B891F549F88D}"/>
              </a:ext>
            </a:extLst>
          </p:cNvPr>
          <p:cNvSpPr txBox="1"/>
          <p:nvPr/>
        </p:nvSpPr>
        <p:spPr>
          <a:xfrm>
            <a:off x="9528583" y="49072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དེ་ནས་ཡེ་ཤུས་ཁོ་ཚོར་དོན་འདི་མི་གཞན་སུ་ལའང་མ་ཤོད་ཅིག་ཅེས་བཀའ་གནང༌། འོན་ཀྱང་ཁོང་གིས་ཇི་ལྟར་བཀའ་གནང་ཡང་མི་དེ་ཚོས་དེ་བས་ཀྱང་མི་ཀུན་ལ་བསྒྲགས།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36Jesus ordered them not to tell anyone. But the more He ordered them, the more widely they proclaimed it.</a:t>
            </a: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61227C4-0FC1-0CD6-3B1D-2A3EEB4FF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4"/>
    </mc:Choice>
    <mc:Fallback xmlns="">
      <p:transition spd="slow" advTm="13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EEA5-DB11-0F15-392D-82D8A3D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63" y="0"/>
            <a:ext cx="134416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96B2A-BB4A-3027-A024-F13E2F85B815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37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མི་ཚོགས་རྣམས་ཤིན་ཏུ་ངོ་མཚར་བར་གྱུར་ནས་“ཁོང་གིས་ཐམས་ཅད་ལེགས་པར་མཛད་དེ། ཐ་ན་འོན་པ་རྣམས་ལ་ཐོས་པར་མཛད་ཅིང་སྐད་ཆ་ཤོད་མི་ཐུབ་པ་རྣམས་ཀྱང་བཤད་ཐུབ་པར་མཛད་”ཅེས་སྨྲས་སོ། 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37The people were utterly astonished and said, “He has done all things well! </a:t>
            </a:r>
            <a:r>
              <a:rPr lang="en-US" sz="4000">
                <a:solidFill>
                  <a:srgbClr val="777A7B"/>
                </a:solidFill>
                <a:latin typeface="Arial" panose="020B0604020202020204" pitchFamily="34" charset="0"/>
              </a:rPr>
              <a:t>He makes even the deaf hear and the mute speak!”</a:t>
            </a: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8AB6B66-058B-73B3-04B8-3585B9CC8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8"/>
    </mc:Choice>
    <mc:Fallback xmlns="">
      <p:transition spd="slow" advTm="1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3F999-0EE5-EFA4-B910-99FD61E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92C3F-5BBE-B5AC-C0FD-470AB8D93A6B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52ABE-B273-171C-DE92-AC5D8A0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DBFB6-A01E-E9BC-52BB-1464D6301F45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མར་ཀུ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མར་ཀུ 7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Deaf and Dumb Man healed - Mark 7:31-37 </a:t>
            </a:r>
            <a:endParaRPr lang="en-IN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4D35EC4-3E33-7E4E-53D7-73EFBA97C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"/>
    </mc:Choice>
    <mc:Fallback xmlns="">
      <p:transition spd="slow" advTm="4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2E50A-B6B4-505D-29D8-FD86B426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F3606-E07A-4628-9451-E50DE71C66CA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མར་ཀུ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98C1CA0-6619-D580-785F-CF65F84EF447}"/>
              </a:ext>
            </a:extLst>
          </p:cNvPr>
          <p:cNvSpPr txBox="1"/>
          <p:nvPr/>
        </p:nvSpPr>
        <p:spPr>
          <a:xfrm>
            <a:off x="646430" y="60112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32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མི་འགའ་ཞིག་གིས་རྣ་བ་འོན་ཞིང་སྐད་ཆ་ཡག་པོ་ཤོད་མི་ཐུབ་པའི་མི་ཞིག་ཡེ་ཤུའི་དྲུང་དུ་ཁྲིད་ཡོང་སྟེ། ཁོང་ལ་མི་དེའི་ལུས་སྟེང་ལ་ཕྱག་འཇོག་པར་ཞུ་བ་ཕུལ།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800" dirty="0"/>
              <a:t> (One day)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 32Some people brought to Him a man who was deaf and hardly able to speak, and they begged Jesus to place His hand on him.</a:t>
            </a:r>
            <a:br>
              <a:rPr lang="en-US" sz="4400" dirty="0"/>
            </a:b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27CAF47-12F6-5041-005E-DDE5076EE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3"/>
    </mc:Choice>
    <mc:Fallback xmlns="">
      <p:transition spd="slow" advTm="12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DA38-CF12-D876-2537-598146A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896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DD6C2-5EBD-710E-5096-C573DA8B1A5C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33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ཡེ་ཤུས་མི་དེ་མི་ཚོགས་ཀྱི་ཁྲོད་ནས་ཟུར་དུ་ཁྲིད་དེ། ཁོང་གིས་ཕྱག་མཛུབ་ཁོའི་རྣ་བ་གཉིས་ལ་བཅུག་ཅིང་ལྗགས་ཆུ་གཏོར་ནས་ཁོའི་ལྕེ་ལ་རེག་པ་དང༌།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33So Jesus took him aside privately, away from the crowd, and put His fingers into the man’s ears. Then He spit and touched the man’s tongue.</a:t>
            </a:r>
            <a:endParaRPr lang="en-IN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F549B366-8D27-4DE8-6653-9DC571E8C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0"/>
    </mc:Choice>
    <mc:Fallback xmlns="">
      <p:transition spd="slow" advTm="1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E351-4613-80C4-9E07-12AB3B7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88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778DE-06EC-0EEB-090B-FEF794AC66D9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མར་ཀུ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34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ཡང་དཀོན་མཆོག་གི་ཞིང་ཁམས་ལ་ཡར་གཟིགས་ཤིང་དབུགས་རིང་ཕྱུང་སྟེ་མི་དེ་ལ་“ཨེ་ཕ་ཐ་”ཞེས་གསུངས། དེའི་དོན་ནི་ཕྱེ་བར་གྱུར་ཞིག་ཅེས་པའོ།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34And looking up to heaven, He sighed deeply and said to him, “</a:t>
            </a:r>
            <a:r>
              <a:rPr lang="en-US" sz="4400" dirty="0" err="1">
                <a:solidFill>
                  <a:srgbClr val="777A7B"/>
                </a:solidFill>
                <a:latin typeface="Arial" panose="020B0604020202020204" pitchFamily="34" charset="0"/>
              </a:rPr>
              <a:t>Ephphatha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!” (which means, “Be opened!”).</a:t>
            </a:r>
            <a:endParaRPr lang="en-IN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1A03525A-CF41-54C2-CC6A-9D677C4B5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7"/>
    </mc:Choice>
    <mc:Fallback xmlns="">
      <p:transition spd="slow" advTm="11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735</Words>
  <Application>Microsoft Office PowerPoint</Application>
  <PresentationFormat>Widescreen</PresentationFormat>
  <Paragraphs>47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38-2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2025-04-16T10:14:18Z</dcterms:modified>
</cp:coreProperties>
</file>