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DE267-E9D4-4590-A230-F010B0FF353A}" v="1" dt="2025-05-19T07:15:30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48" d="100"/>
          <a:sy n="48" d="100"/>
        </p:scale>
        <p:origin x="62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73246F55-571A-4B28-9F2D-69D379F60EE9}"/>
    <pc:docChg chg="undo custSel modSld">
      <pc:chgData name="Alfred Smith" userId="3c60a3631c0db8ad" providerId="LiveId" clId="{73246F55-571A-4B28-9F2D-69D379F60EE9}" dt="2024-07-22T11:30:50.019" v="15"/>
      <pc:docMkLst>
        <pc:docMk/>
      </pc:docMkLst>
      <pc:sldChg chg="addSp delSp modSp mod">
        <pc:chgData name="Alfred Smith" userId="3c60a3631c0db8ad" providerId="LiveId" clId="{73246F55-571A-4B28-9F2D-69D379F60EE9}" dt="2024-07-22T11:19:54.513" v="1"/>
        <pc:sldMkLst>
          <pc:docMk/>
          <pc:sldMk cId="1499918570" sldId="257"/>
        </pc:sldMkLst>
      </pc:sldChg>
      <pc:sldChg chg="modSp mod">
        <pc:chgData name="Alfred Smith" userId="3c60a3631c0db8ad" providerId="LiveId" clId="{73246F55-571A-4B28-9F2D-69D379F60EE9}" dt="2024-07-22T11:29:31.577" v="3"/>
        <pc:sldMkLst>
          <pc:docMk/>
          <pc:sldMk cId="2346136586" sldId="260"/>
        </pc:sldMkLst>
      </pc:sldChg>
      <pc:sldChg chg="modSp mod">
        <pc:chgData name="Alfred Smith" userId="3c60a3631c0db8ad" providerId="LiveId" clId="{73246F55-571A-4B28-9F2D-69D379F60EE9}" dt="2024-07-22T11:29:48.469" v="5"/>
        <pc:sldMkLst>
          <pc:docMk/>
          <pc:sldMk cId="4037329247" sldId="261"/>
        </pc:sldMkLst>
      </pc:sldChg>
      <pc:sldChg chg="modSp mod">
        <pc:chgData name="Alfred Smith" userId="3c60a3631c0db8ad" providerId="LiveId" clId="{73246F55-571A-4B28-9F2D-69D379F60EE9}" dt="2024-07-22T11:30:09.896" v="9"/>
        <pc:sldMkLst>
          <pc:docMk/>
          <pc:sldMk cId="1909638311" sldId="262"/>
        </pc:sldMkLst>
      </pc:sldChg>
      <pc:sldChg chg="modSp mod">
        <pc:chgData name="Alfred Smith" userId="3c60a3631c0db8ad" providerId="LiveId" clId="{73246F55-571A-4B28-9F2D-69D379F60EE9}" dt="2024-07-22T11:30:22.201" v="11"/>
        <pc:sldMkLst>
          <pc:docMk/>
          <pc:sldMk cId="641208035" sldId="263"/>
        </pc:sldMkLst>
      </pc:sldChg>
      <pc:sldChg chg="modSp mod">
        <pc:chgData name="Alfred Smith" userId="3c60a3631c0db8ad" providerId="LiveId" clId="{73246F55-571A-4B28-9F2D-69D379F60EE9}" dt="2024-07-22T11:30:37.190" v="13"/>
        <pc:sldMkLst>
          <pc:docMk/>
          <pc:sldMk cId="4044745628" sldId="264"/>
        </pc:sldMkLst>
      </pc:sldChg>
      <pc:sldChg chg="modSp mod">
        <pc:chgData name="Alfred Smith" userId="3c60a3631c0db8ad" providerId="LiveId" clId="{73246F55-571A-4B28-9F2D-69D379F60EE9}" dt="2024-07-22T11:30:50.019" v="15"/>
        <pc:sldMkLst>
          <pc:docMk/>
          <pc:sldMk cId="978260341" sldId="265"/>
        </pc:sldMkLst>
      </pc:sldChg>
      <pc:sldChg chg="addSp modSp">
        <pc:chgData name="Alfred Smith" userId="3c60a3631c0db8ad" providerId="LiveId" clId="{73246F55-571A-4B28-9F2D-69D379F60EE9}" dt="2024-07-22T11:21:43.033" v="2"/>
        <pc:sldMkLst>
          <pc:docMk/>
          <pc:sldMk cId="4120481681" sldId="270"/>
        </pc:sldMkLst>
      </pc:sldChg>
    </pc:docChg>
  </pc:docChgLst>
  <pc:docChgLst>
    <pc:chgData name="Leonie Smith" userId="fed1330f33f5650e" providerId="LiveId" clId="{AC6E2516-78AB-42F5-8734-92AE373BE85A}"/>
    <pc:docChg chg="modSld">
      <pc:chgData name="Leonie Smith" userId="fed1330f33f5650e" providerId="LiveId" clId="{AC6E2516-78AB-42F5-8734-92AE373BE85A}" dt="2024-01-05T02:53:02.282" v="45" actId="20577"/>
      <pc:docMkLst>
        <pc:docMk/>
      </pc:docMkLst>
      <pc:sldChg chg="addSp delSp modSp mod modTransition modAnim modNotesTx">
        <pc:chgData name="Leonie Smith" userId="fed1330f33f5650e" providerId="LiveId" clId="{AC6E2516-78AB-42F5-8734-92AE373BE85A}" dt="2024-01-05T02:53:02.282" v="45" actId="20577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AC6E2516-78AB-42F5-8734-92AE373BE85A}" dt="2024-01-04T02:47:58.926" v="5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AC6E2516-78AB-42F5-8734-92AE373BE85A}" dt="2024-01-04T02:48:20.182" v="8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AC6E2516-78AB-42F5-8734-92AE373BE85A}" dt="2024-01-04T02:49:07.589" v="17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AC6E2516-78AB-42F5-8734-92AE373BE85A}" dt="2024-01-04T02:49:57.206" v="26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AC6E2516-78AB-42F5-8734-92AE373BE85A}" dt="2024-01-04T02:50:24.352" v="29"/>
        <pc:sldMkLst>
          <pc:docMk/>
          <pc:sldMk cId="641208035" sldId="263"/>
        </pc:sldMkLst>
      </pc:sldChg>
      <pc:sldChg chg="addSp delSp modSp mod modTransition modAnim">
        <pc:chgData name="Leonie Smith" userId="fed1330f33f5650e" providerId="LiveId" clId="{AC6E2516-78AB-42F5-8734-92AE373BE85A}" dt="2024-01-04T02:50:46.277" v="32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AC6E2516-78AB-42F5-8734-92AE373BE85A}" dt="2024-01-04T02:51:07.345" v="35"/>
        <pc:sldMkLst>
          <pc:docMk/>
          <pc:sldMk cId="978260341" sldId="265"/>
        </pc:sldMkLst>
      </pc:sldChg>
    </pc:docChg>
  </pc:docChgLst>
  <pc:docChgLst>
    <pc:chgData name="Leonie Smith" userId="fed1330f33f5650e" providerId="LiveId" clId="{F96401DA-2C48-4ACC-A90E-76A54536C19F}"/>
    <pc:docChg chg="custSel modSld">
      <pc:chgData name="Leonie Smith" userId="fed1330f33f5650e" providerId="LiveId" clId="{F96401DA-2C48-4ACC-A90E-76A54536C19F}" dt="2022-12-05T06:10:51.024" v="59" actId="20577"/>
      <pc:docMkLst>
        <pc:docMk/>
      </pc:docMkLst>
      <pc:sldChg chg="addSp modSp modNotesTx">
        <pc:chgData name="Leonie Smith" userId="fed1330f33f5650e" providerId="LiveId" clId="{F96401DA-2C48-4ACC-A90E-76A54536C19F}" dt="2022-11-18T06:11:47.384" v="17" actId="5793"/>
        <pc:sldMkLst>
          <pc:docMk/>
          <pc:sldMk cId="1499918570" sldId="257"/>
        </pc:sldMkLst>
      </pc:sldChg>
      <pc:sldChg chg="addSp delSp modSp mod">
        <pc:chgData name="Leonie Smith" userId="fed1330f33f5650e" providerId="LiveId" clId="{F96401DA-2C48-4ACC-A90E-76A54536C19F}" dt="2022-12-05T06:07:47.670" v="35" actId="21"/>
        <pc:sldMkLst>
          <pc:docMk/>
          <pc:sldMk cId="3788111665" sldId="258"/>
        </pc:sldMkLst>
      </pc:sldChg>
      <pc:sldChg chg="addSp modSp mod">
        <pc:chgData name="Leonie Smith" userId="fed1330f33f5650e" providerId="LiveId" clId="{F96401DA-2C48-4ACC-A90E-76A54536C19F}" dt="2022-12-05T06:06:15.799" v="24" actId="113"/>
        <pc:sldMkLst>
          <pc:docMk/>
          <pc:sldMk cId="454763615" sldId="259"/>
        </pc:sldMkLst>
      </pc:sldChg>
      <pc:sldChg chg="addSp delSp modSp">
        <pc:chgData name="Leonie Smith" userId="fed1330f33f5650e" providerId="LiveId" clId="{F96401DA-2C48-4ACC-A90E-76A54536C19F}" dt="2022-11-17T06:09:49.349" v="4"/>
        <pc:sldMkLst>
          <pc:docMk/>
          <pc:sldMk cId="2346136586" sldId="260"/>
        </pc:sldMkLst>
      </pc:sldChg>
      <pc:sldChg chg="addSp delSp modSp">
        <pc:chgData name="Leonie Smith" userId="fed1330f33f5650e" providerId="LiveId" clId="{F96401DA-2C48-4ACC-A90E-76A54536C19F}" dt="2022-11-17T06:11:52.075" v="6"/>
        <pc:sldMkLst>
          <pc:docMk/>
          <pc:sldMk cId="4037329247" sldId="261"/>
        </pc:sldMkLst>
      </pc:sldChg>
      <pc:sldChg chg="addSp delSp modSp">
        <pc:chgData name="Leonie Smith" userId="fed1330f33f5650e" providerId="LiveId" clId="{F96401DA-2C48-4ACC-A90E-76A54536C19F}" dt="2022-11-17T06:16:18.261" v="8"/>
        <pc:sldMkLst>
          <pc:docMk/>
          <pc:sldMk cId="1909638311" sldId="262"/>
        </pc:sldMkLst>
      </pc:sldChg>
      <pc:sldChg chg="addSp delSp modSp">
        <pc:chgData name="Leonie Smith" userId="fed1330f33f5650e" providerId="LiveId" clId="{F96401DA-2C48-4ACC-A90E-76A54536C19F}" dt="2022-11-17T06:19:21.823" v="10"/>
        <pc:sldMkLst>
          <pc:docMk/>
          <pc:sldMk cId="641208035" sldId="263"/>
        </pc:sldMkLst>
      </pc:sldChg>
      <pc:sldChg chg="addSp modSp">
        <pc:chgData name="Leonie Smith" userId="fed1330f33f5650e" providerId="LiveId" clId="{F96401DA-2C48-4ACC-A90E-76A54536C19F}" dt="2022-11-17T06:19:57.807" v="11"/>
        <pc:sldMkLst>
          <pc:docMk/>
          <pc:sldMk cId="4044745628" sldId="264"/>
        </pc:sldMkLst>
      </pc:sldChg>
      <pc:sldChg chg="addSp delSp modSp">
        <pc:chgData name="Leonie Smith" userId="fed1330f33f5650e" providerId="LiveId" clId="{F96401DA-2C48-4ACC-A90E-76A54536C19F}" dt="2022-11-17T06:21:28.101" v="13"/>
        <pc:sldMkLst>
          <pc:docMk/>
          <pc:sldMk cId="978260341" sldId="265"/>
        </pc:sldMkLst>
      </pc:sldChg>
      <pc:sldChg chg="addSp modSp mod">
        <pc:chgData name="Leonie Smith" userId="fed1330f33f5650e" providerId="LiveId" clId="{F96401DA-2C48-4ACC-A90E-76A54536C19F}" dt="2022-12-05T06:07:35.893" v="33" actId="14100"/>
        <pc:sldMkLst>
          <pc:docMk/>
          <pc:sldMk cId="4120481681" sldId="270"/>
        </pc:sldMkLst>
      </pc:sldChg>
      <pc:sldChg chg="addSp modSp mod">
        <pc:chgData name="Leonie Smith" userId="fed1330f33f5650e" providerId="LiveId" clId="{F96401DA-2C48-4ACC-A90E-76A54536C19F}" dt="2022-12-05T06:09:49.953" v="49" actId="20577"/>
        <pc:sldMkLst>
          <pc:docMk/>
          <pc:sldMk cId="939110669" sldId="271"/>
        </pc:sldMkLst>
      </pc:sldChg>
      <pc:sldChg chg="addSp modSp mod">
        <pc:chgData name="Leonie Smith" userId="fed1330f33f5650e" providerId="LiveId" clId="{F96401DA-2C48-4ACC-A90E-76A54536C19F}" dt="2022-12-05T06:10:00.143" v="51" actId="20577"/>
        <pc:sldMkLst>
          <pc:docMk/>
          <pc:sldMk cId="4024569785" sldId="272"/>
        </pc:sldMkLst>
      </pc:sldChg>
      <pc:sldChg chg="addSp modSp mod">
        <pc:chgData name="Leonie Smith" userId="fed1330f33f5650e" providerId="LiveId" clId="{F96401DA-2C48-4ACC-A90E-76A54536C19F}" dt="2022-12-05T06:10:11.436" v="53" actId="20577"/>
        <pc:sldMkLst>
          <pc:docMk/>
          <pc:sldMk cId="487179600" sldId="273"/>
        </pc:sldMkLst>
      </pc:sldChg>
      <pc:sldChg chg="addSp modSp mod">
        <pc:chgData name="Leonie Smith" userId="fed1330f33f5650e" providerId="LiveId" clId="{F96401DA-2C48-4ACC-A90E-76A54536C19F}" dt="2022-12-05T06:10:22.102" v="55" actId="20577"/>
        <pc:sldMkLst>
          <pc:docMk/>
          <pc:sldMk cId="2168401200" sldId="274"/>
        </pc:sldMkLst>
      </pc:sldChg>
      <pc:sldChg chg="addSp modSp mod">
        <pc:chgData name="Leonie Smith" userId="fed1330f33f5650e" providerId="LiveId" clId="{F96401DA-2C48-4ACC-A90E-76A54536C19F}" dt="2022-12-05T06:10:33.372" v="57" actId="20577"/>
        <pc:sldMkLst>
          <pc:docMk/>
          <pc:sldMk cId="2996969115" sldId="275"/>
        </pc:sldMkLst>
      </pc:sldChg>
      <pc:sldChg chg="addSp modSp mod">
        <pc:chgData name="Leonie Smith" userId="fed1330f33f5650e" providerId="LiveId" clId="{F96401DA-2C48-4ACC-A90E-76A54536C19F}" dt="2022-12-05T06:10:51.024" v="59" actId="20577"/>
        <pc:sldMkLst>
          <pc:docMk/>
          <pc:sldMk cId="2390376940" sldId="276"/>
        </pc:sldMkLst>
      </pc:sldChg>
    </pc:docChg>
  </pc:docChgLst>
  <pc:docChgLst>
    <pc:chgData name="Alfred Smith" userId="3c60a3631c0db8ad" providerId="LiveId" clId="{79E5A48E-B848-49ED-A2AA-483C240FA9E2}"/>
    <pc:docChg chg="custSel modSld">
      <pc:chgData name="Alfred Smith" userId="3c60a3631c0db8ad" providerId="LiveId" clId="{79E5A48E-B848-49ED-A2AA-483C240FA9E2}" dt="2025-04-16T10:14:14.191" v="4"/>
      <pc:docMkLst>
        <pc:docMk/>
      </pc:docMkLst>
      <pc:sldChg chg="addSp delSp modSp mod">
        <pc:chgData name="Alfred Smith" userId="3c60a3631c0db8ad" providerId="LiveId" clId="{79E5A48E-B848-49ED-A2AA-483C240FA9E2}" dt="2025-04-16T10:14:14.191" v="4"/>
        <pc:sldMkLst>
          <pc:docMk/>
          <pc:sldMk cId="1499918570" sldId="257"/>
        </pc:sldMkLst>
        <pc:spChg chg="add mod">
          <ac:chgData name="Alfred Smith" userId="3c60a3631c0db8ad" providerId="LiveId" clId="{79E5A48E-B848-49ED-A2AA-483C240FA9E2}" dt="2025-04-16T10:14:14.191" v="4"/>
          <ac:spMkLst>
            <pc:docMk/>
            <pc:sldMk cId="1499918570" sldId="257"/>
            <ac:spMk id="8" creationId="{38C8B610-A195-6A84-BE04-BD3689A5A749}"/>
          </ac:spMkLst>
        </pc:spChg>
      </pc:sldChg>
    </pc:docChg>
  </pc:docChgLst>
  <pc:docChgLst>
    <pc:chgData name="Alfred Smith" userId="3c60a3631c0db8ad" providerId="LiveId" clId="{87BDE267-E9D4-4590-A230-F010B0FF353A}"/>
    <pc:docChg chg="undo redo custSel modSld">
      <pc:chgData name="Alfred Smith" userId="3c60a3631c0db8ad" providerId="LiveId" clId="{87BDE267-E9D4-4590-A230-F010B0FF353A}" dt="2025-05-19T07:24:55.392" v="25"/>
      <pc:docMkLst>
        <pc:docMk/>
      </pc:docMkLst>
      <pc:sldChg chg="modSp mod">
        <pc:chgData name="Alfred Smith" userId="3c60a3631c0db8ad" providerId="LiveId" clId="{87BDE267-E9D4-4590-A230-F010B0FF353A}" dt="2025-05-19T07:14:32.508" v="1" actId="27636"/>
        <pc:sldMkLst>
          <pc:docMk/>
          <pc:sldMk cId="1499918570" sldId="257"/>
        </pc:sldMkLst>
        <pc:spChg chg="mod">
          <ac:chgData name="Alfred Smith" userId="3c60a3631c0db8ad" providerId="LiveId" clId="{87BDE267-E9D4-4590-A230-F010B0FF353A}" dt="2025-05-19T07:14:32.508" v="1" actId="27636"/>
          <ac:spMkLst>
            <pc:docMk/>
            <pc:sldMk cId="1499918570" sldId="257"/>
            <ac:spMk id="8" creationId="{38C8B610-A195-6A84-BE04-BD3689A5A749}"/>
          </ac:spMkLst>
        </pc:spChg>
      </pc:sldChg>
      <pc:sldChg chg="modSp">
        <pc:chgData name="Alfred Smith" userId="3c60a3631c0db8ad" providerId="LiveId" clId="{87BDE267-E9D4-4590-A230-F010B0FF353A}" dt="2025-05-19T07:15:30.848" v="2"/>
        <pc:sldMkLst>
          <pc:docMk/>
          <pc:sldMk cId="3788111665" sldId="258"/>
        </pc:sldMkLst>
        <pc:spChg chg="mod">
          <ac:chgData name="Alfred Smith" userId="3c60a3631c0db8ad" providerId="LiveId" clId="{87BDE267-E9D4-4590-A230-F010B0FF353A}" dt="2025-05-19T07:15:30.848" v="2"/>
          <ac:spMkLst>
            <pc:docMk/>
            <pc:sldMk cId="3788111665" sldId="258"/>
            <ac:spMk id="4" creationId="{A0FDBFB6-A01E-E9BC-52BB-1464D6301F45}"/>
          </ac:spMkLst>
        </pc:spChg>
      </pc:sldChg>
      <pc:sldChg chg="modSp">
        <pc:chgData name="Alfred Smith" userId="3c60a3631c0db8ad" providerId="LiveId" clId="{87BDE267-E9D4-4590-A230-F010B0FF353A}" dt="2025-05-19T07:15:30.848" v="2"/>
        <pc:sldMkLst>
          <pc:docMk/>
          <pc:sldMk cId="454763615" sldId="259"/>
        </pc:sldMkLst>
        <pc:spChg chg="mod">
          <ac:chgData name="Alfred Smith" userId="3c60a3631c0db8ad" providerId="LiveId" clId="{87BDE267-E9D4-4590-A230-F010B0FF353A}" dt="2025-05-19T07:15:30.848" v="2"/>
          <ac:spMkLst>
            <pc:docMk/>
            <pc:sldMk cId="454763615" sldId="259"/>
            <ac:spMk id="3" creationId="{A58184BD-88F1-BA02-40C1-D8403D0EEC0D}"/>
          </ac:spMkLst>
        </pc:spChg>
      </pc:sldChg>
      <pc:sldChg chg="modSp mod">
        <pc:chgData name="Alfred Smith" userId="3c60a3631c0db8ad" providerId="LiveId" clId="{87BDE267-E9D4-4590-A230-F010B0FF353A}" dt="2025-05-19T07:20:35.073" v="6"/>
        <pc:sldMkLst>
          <pc:docMk/>
          <pc:sldMk cId="2346136586" sldId="260"/>
        </pc:sldMkLst>
        <pc:spChg chg="mod">
          <ac:chgData name="Alfred Smith" userId="3c60a3631c0db8ad" providerId="LiveId" clId="{87BDE267-E9D4-4590-A230-F010B0FF353A}" dt="2025-05-19T07:20:35.073" v="6"/>
          <ac:spMkLst>
            <pc:docMk/>
            <pc:sldMk cId="2346136586" sldId="260"/>
            <ac:spMk id="3" creationId="{A58184BD-88F1-BA02-40C1-D8403D0EEC0D}"/>
          </ac:spMkLst>
        </pc:spChg>
      </pc:sldChg>
      <pc:sldChg chg="modSp mod">
        <pc:chgData name="Alfred Smith" userId="3c60a3631c0db8ad" providerId="LiveId" clId="{87BDE267-E9D4-4590-A230-F010B0FF353A}" dt="2025-05-19T07:21:37.287" v="11" actId="404"/>
        <pc:sldMkLst>
          <pc:docMk/>
          <pc:sldMk cId="4037329247" sldId="261"/>
        </pc:sldMkLst>
        <pc:spChg chg="mod">
          <ac:chgData name="Alfred Smith" userId="3c60a3631c0db8ad" providerId="LiveId" clId="{87BDE267-E9D4-4590-A230-F010B0FF353A}" dt="2025-05-19T07:21:37.287" v="11" actId="404"/>
          <ac:spMkLst>
            <pc:docMk/>
            <pc:sldMk cId="4037329247" sldId="261"/>
            <ac:spMk id="3" creationId="{A58184BD-88F1-BA02-40C1-D8403D0EEC0D}"/>
          </ac:spMkLst>
        </pc:spChg>
      </pc:sldChg>
      <pc:sldChg chg="modSp mod">
        <pc:chgData name="Alfred Smith" userId="3c60a3631c0db8ad" providerId="LiveId" clId="{87BDE267-E9D4-4590-A230-F010B0FF353A}" dt="2025-05-19T07:22:28.967" v="15"/>
        <pc:sldMkLst>
          <pc:docMk/>
          <pc:sldMk cId="1909638311" sldId="262"/>
        </pc:sldMkLst>
        <pc:spChg chg="mod">
          <ac:chgData name="Alfred Smith" userId="3c60a3631c0db8ad" providerId="LiveId" clId="{87BDE267-E9D4-4590-A230-F010B0FF353A}" dt="2025-05-19T07:22:28.967" v="15"/>
          <ac:spMkLst>
            <pc:docMk/>
            <pc:sldMk cId="1909638311" sldId="262"/>
            <ac:spMk id="3" creationId="{A58184BD-88F1-BA02-40C1-D8403D0EEC0D}"/>
          </ac:spMkLst>
        </pc:spChg>
      </pc:sldChg>
      <pc:sldChg chg="modSp mod">
        <pc:chgData name="Alfred Smith" userId="3c60a3631c0db8ad" providerId="LiveId" clId="{87BDE267-E9D4-4590-A230-F010B0FF353A}" dt="2025-05-19T07:24:09.987" v="17"/>
        <pc:sldMkLst>
          <pc:docMk/>
          <pc:sldMk cId="641208035" sldId="263"/>
        </pc:sldMkLst>
        <pc:spChg chg="mod">
          <ac:chgData name="Alfred Smith" userId="3c60a3631c0db8ad" providerId="LiveId" clId="{87BDE267-E9D4-4590-A230-F010B0FF353A}" dt="2025-05-19T07:24:09.987" v="17"/>
          <ac:spMkLst>
            <pc:docMk/>
            <pc:sldMk cId="641208035" sldId="263"/>
            <ac:spMk id="3" creationId="{A58184BD-88F1-BA02-40C1-D8403D0EEC0D}"/>
          </ac:spMkLst>
        </pc:spChg>
      </pc:sldChg>
      <pc:sldChg chg="modSp mod">
        <pc:chgData name="Alfred Smith" userId="3c60a3631c0db8ad" providerId="LiveId" clId="{87BDE267-E9D4-4590-A230-F010B0FF353A}" dt="2025-05-19T07:24:36.524" v="21"/>
        <pc:sldMkLst>
          <pc:docMk/>
          <pc:sldMk cId="4044745628" sldId="264"/>
        </pc:sldMkLst>
        <pc:spChg chg="mod">
          <ac:chgData name="Alfred Smith" userId="3c60a3631c0db8ad" providerId="LiveId" clId="{87BDE267-E9D4-4590-A230-F010B0FF353A}" dt="2025-05-19T07:24:36.524" v="21"/>
          <ac:spMkLst>
            <pc:docMk/>
            <pc:sldMk cId="4044745628" sldId="264"/>
            <ac:spMk id="3" creationId="{A58184BD-88F1-BA02-40C1-D8403D0EEC0D}"/>
          </ac:spMkLst>
        </pc:spChg>
      </pc:sldChg>
      <pc:sldChg chg="modSp mod">
        <pc:chgData name="Alfred Smith" userId="3c60a3631c0db8ad" providerId="LiveId" clId="{87BDE267-E9D4-4590-A230-F010B0FF353A}" dt="2025-05-19T07:24:55.392" v="25"/>
        <pc:sldMkLst>
          <pc:docMk/>
          <pc:sldMk cId="978260341" sldId="265"/>
        </pc:sldMkLst>
        <pc:spChg chg="mod">
          <ac:chgData name="Alfred Smith" userId="3c60a3631c0db8ad" providerId="LiveId" clId="{87BDE267-E9D4-4590-A230-F010B0FF353A}" dt="2025-05-19T07:24:55.392" v="25"/>
          <ac:spMkLst>
            <pc:docMk/>
            <pc:sldMk cId="978260341" sldId="265"/>
            <ac:spMk id="3" creationId="{A58184BD-88F1-BA02-40C1-D8403D0EEC0D}"/>
          </ac:spMkLst>
        </pc:spChg>
      </pc:sldChg>
      <pc:sldChg chg="modSp">
        <pc:chgData name="Alfred Smith" userId="3c60a3631c0db8ad" providerId="LiveId" clId="{87BDE267-E9D4-4590-A230-F010B0FF353A}" dt="2025-05-19T07:15:30.848" v="2"/>
        <pc:sldMkLst>
          <pc:docMk/>
          <pc:sldMk cId="4120481681" sldId="270"/>
        </pc:sldMkLst>
        <pc:spChg chg="mod">
          <ac:chgData name="Alfred Smith" userId="3c60a3631c0db8ad" providerId="LiveId" clId="{87BDE267-E9D4-4590-A230-F010B0FF353A}" dt="2025-05-19T07:15:30.848" v="2"/>
          <ac:spMkLst>
            <pc:docMk/>
            <pc:sldMk cId="4120481681" sldId="270"/>
            <ac:spMk id="3" creationId="{696F3606-E07A-4628-9451-E50DE71C66CA}"/>
          </ac:spMkLst>
        </pc:spChg>
      </pc:sldChg>
      <pc:sldChg chg="modSp">
        <pc:chgData name="Alfred Smith" userId="3c60a3631c0db8ad" providerId="LiveId" clId="{87BDE267-E9D4-4590-A230-F010B0FF353A}" dt="2025-05-19T07:15:30.848" v="2"/>
        <pc:sldMkLst>
          <pc:docMk/>
          <pc:sldMk cId="939110669" sldId="271"/>
        </pc:sldMkLst>
        <pc:spChg chg="mod">
          <ac:chgData name="Alfred Smith" userId="3c60a3631c0db8ad" providerId="LiveId" clId="{87BDE267-E9D4-4590-A230-F010B0FF353A}" dt="2025-05-19T07:15:30.848" v="2"/>
          <ac:spMkLst>
            <pc:docMk/>
            <pc:sldMk cId="939110669" sldId="271"/>
            <ac:spMk id="2" creationId="{4FDDD6C2-5EBD-710E-5096-C573DA8B1A5C}"/>
          </ac:spMkLst>
        </pc:spChg>
      </pc:sldChg>
      <pc:sldChg chg="modSp">
        <pc:chgData name="Alfred Smith" userId="3c60a3631c0db8ad" providerId="LiveId" clId="{87BDE267-E9D4-4590-A230-F010B0FF353A}" dt="2025-05-19T07:15:30.848" v="2"/>
        <pc:sldMkLst>
          <pc:docMk/>
          <pc:sldMk cId="4024569785" sldId="272"/>
        </pc:sldMkLst>
        <pc:spChg chg="mod">
          <ac:chgData name="Alfred Smith" userId="3c60a3631c0db8ad" providerId="LiveId" clId="{87BDE267-E9D4-4590-A230-F010B0FF353A}" dt="2025-05-19T07:15:30.848" v="2"/>
          <ac:spMkLst>
            <pc:docMk/>
            <pc:sldMk cId="4024569785" sldId="272"/>
            <ac:spMk id="2" creationId="{EBB778DE-06EC-0EEB-090B-FEF794AC66D9}"/>
          </ac:spMkLst>
        </pc:spChg>
      </pc:sldChg>
      <pc:sldChg chg="modSp">
        <pc:chgData name="Alfred Smith" userId="3c60a3631c0db8ad" providerId="LiveId" clId="{87BDE267-E9D4-4590-A230-F010B0FF353A}" dt="2025-05-19T07:15:30.848" v="2"/>
        <pc:sldMkLst>
          <pc:docMk/>
          <pc:sldMk cId="487179600" sldId="273"/>
        </pc:sldMkLst>
        <pc:spChg chg="mod">
          <ac:chgData name="Alfred Smith" userId="3c60a3631c0db8ad" providerId="LiveId" clId="{87BDE267-E9D4-4590-A230-F010B0FF353A}" dt="2025-05-19T07:15:30.848" v="2"/>
          <ac:spMkLst>
            <pc:docMk/>
            <pc:sldMk cId="487179600" sldId="273"/>
            <ac:spMk id="2" creationId="{3D3AF4FE-3763-02CD-B2D5-3E3DA47767D7}"/>
          </ac:spMkLst>
        </pc:spChg>
      </pc:sldChg>
      <pc:sldChg chg="modSp">
        <pc:chgData name="Alfred Smith" userId="3c60a3631c0db8ad" providerId="LiveId" clId="{87BDE267-E9D4-4590-A230-F010B0FF353A}" dt="2025-05-19T07:15:30.848" v="2"/>
        <pc:sldMkLst>
          <pc:docMk/>
          <pc:sldMk cId="2168401200" sldId="274"/>
        </pc:sldMkLst>
        <pc:spChg chg="mod">
          <ac:chgData name="Alfred Smith" userId="3c60a3631c0db8ad" providerId="LiveId" clId="{87BDE267-E9D4-4590-A230-F010B0FF353A}" dt="2025-05-19T07:15:30.848" v="2"/>
          <ac:spMkLst>
            <pc:docMk/>
            <pc:sldMk cId="2168401200" sldId="274"/>
            <ac:spMk id="2" creationId="{72B0EA8B-03B1-B830-F3E2-B891F549F88D}"/>
          </ac:spMkLst>
        </pc:spChg>
      </pc:sldChg>
      <pc:sldChg chg="modSp">
        <pc:chgData name="Alfred Smith" userId="3c60a3631c0db8ad" providerId="LiveId" clId="{87BDE267-E9D4-4590-A230-F010B0FF353A}" dt="2025-05-19T07:15:30.848" v="2"/>
        <pc:sldMkLst>
          <pc:docMk/>
          <pc:sldMk cId="2996969115" sldId="275"/>
        </pc:sldMkLst>
        <pc:spChg chg="mod">
          <ac:chgData name="Alfred Smith" userId="3c60a3631c0db8ad" providerId="LiveId" clId="{87BDE267-E9D4-4590-A230-F010B0FF353A}" dt="2025-05-19T07:15:30.848" v="2"/>
          <ac:spMkLst>
            <pc:docMk/>
            <pc:sldMk cId="2996969115" sldId="275"/>
            <ac:spMk id="2" creationId="{86D96B2A-BB4A-3027-A024-F13E2F85B815}"/>
          </ac:spMkLst>
        </pc:spChg>
      </pc:sldChg>
      <pc:sldChg chg="modSp">
        <pc:chgData name="Alfred Smith" userId="3c60a3631c0db8ad" providerId="LiveId" clId="{87BDE267-E9D4-4590-A230-F010B0FF353A}" dt="2025-05-19T07:15:30.848" v="2"/>
        <pc:sldMkLst>
          <pc:docMk/>
          <pc:sldMk cId="2390376940" sldId="276"/>
        </pc:sldMkLst>
        <pc:spChg chg="mod">
          <ac:chgData name="Alfred Smith" userId="3c60a3631c0db8ad" providerId="LiveId" clId="{87BDE267-E9D4-4590-A230-F010B0FF353A}" dt="2025-05-19T07:15:30.848" v="2"/>
          <ac:spMkLst>
            <pc:docMk/>
            <pc:sldMk cId="2390376940" sldId="276"/>
            <ac:spMk id="3" creationId="{F7F92C3F-5BBE-B5AC-C0FD-470AB8D93A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US" sz="1200" b="1" i="0" u="none" strike="noStrike" baseline="0" dirty="0">
                <a:latin typeface="TimesNewRomanPS-BoldMT"/>
              </a:rPr>
              <a:t>38 The Teachings of Jesus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Eating with unclean hands - Matt 15:1-20; Mark 7:1-23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Deaf Man healed - Mark 7:31-37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Healing and feeding 4000 - Matthew 15:29-39; Mark 8:1-10 (Center)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4. Pharisees ask for a sign - Matt 16:1-4; Mark 8:11-13; Matt 12:38-42; Luke 11:29-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32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Yeast of the Pharisees - Matt 16:5-12; Mark 8:14-21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You are the Christ - Matt 16:13-20; Mark 8:27-30; Luke 9:18-21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Carry your Cross - Matt 16:21-28; Mark 8:31-38; Luke 9:22-27 (Left near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Bottom)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38-2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FC84EFF-226C-85E5-0D2A-A7A0B4F1D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C8B610-A195-6A84-BE04-BD3689A5A749}"/>
              </a:ext>
            </a:extLst>
          </p:cNvPr>
          <p:cNvSpPr>
            <a:spLocks noGrp="1"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"/>
    </mc:Choice>
    <mc:Fallback xmlns="">
      <p:transition spd="slow" advTm="4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C0B12-B10B-BE5D-CD4F-B4C7BDD3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0358" y="0"/>
            <a:ext cx="132623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AF4FE-3763-02CD-B2D5-3E3DA47767D7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མཱཪ་ཀུ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dirty="0">
                <a:solidFill>
                  <a:srgbClr val="777A7B"/>
                </a:solidFill>
                <a:latin typeface="Arial" panose="020B0604020202020204" pitchFamily="34" charset="0"/>
              </a:rPr>
              <a:t>35དེ་མ་ཐག་མི་དེའི་རྣ་བ་ཕྱེས་ཤིང་ལྕེ་ཡང་ལྐུགས་པ་ལས་གྲོལ་ནས་སྐད་ཆའང་གསལ་པོར་སྨྲ་ཤེས་པར་གྱུར༌ཏོ།།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35Immediately the man’s ears were opened and his tongue was released, and he began to speak plainly.</a:t>
            </a:r>
            <a:endParaRPr lang="en-IN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E2BAB5C-261E-3C89-96E0-16BA60054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3"/>
    </mc:Choice>
    <mc:Fallback xmlns="">
      <p:transition spd="slow" advTm="7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3E001-EB79-4FED-2422-F61AA2C0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29"/>
            <a:ext cx="12192000" cy="6863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B0EA8B-03B1-B830-F3E2-B891F549F88D}"/>
              </a:ext>
            </a:extLst>
          </p:cNvPr>
          <p:cNvSpPr txBox="1"/>
          <p:nvPr/>
        </p:nvSpPr>
        <p:spPr>
          <a:xfrm>
            <a:off x="9528583" y="49072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མཱཪ་ཀུ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36དེ་ནས་སྐྱབས་མགོན་ཡེ་ཤུས་དོན་འདི་མི་གཞན་སུ་ལའང་མི་སྨྲ་བའི་ཕྱིར༌བསྐུལ། འོན་ཀྱང་ཁོང་གིས་ཇི་ལྟར་བཀའ་གནང་ཡང་མི་དེ་དག་གིས་དེ་བས་ཀྱང་ཀུན་ལ༌བསྒྲགས།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36Jesus ordered them not to tell anyone. But the more He ordered them, the more widely they proclaimed it.</a:t>
            </a:r>
            <a:endParaRPr lang="en-IN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61227C4-0FC1-0CD6-3B1D-2A3EEB4FF5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4"/>
    </mc:Choice>
    <mc:Fallback xmlns="">
      <p:transition spd="slow" advTm="13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AEEA5-DB11-0F15-392D-82D8A3DC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863" y="0"/>
            <a:ext cx="134416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D96B2A-BB4A-3027-A024-F13E2F85B815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མཱཪ་ཀུ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>
                <a:solidFill>
                  <a:srgbClr val="777A7B"/>
                </a:solidFill>
                <a:latin typeface="Arial" panose="020B0604020202020204" pitchFamily="34" charset="0"/>
              </a:rPr>
              <a:t>37མི་རྣམས་ཤིན་ཏུ་ངོ་མཚར་བར་གྱུར་ནས་ཁོང་གིས་མཛད་པ་ཐམས་ཅད་ལེགས༌ཏེ། ཐ་ན་ཁོང་གིས་འོན་པ་རྣམས་ཀྱིས་ཐོས་ཐུབ་པ་དང་ལྐུགས་པ་རྣམས་ཀྱིས་ཀྱང་སྨྲ་ནུས་པར་མཛད་ཅེས་སྨྲས༌སོ།།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37The people were utterly astonished and said, “He has done all things well! </a:t>
            </a:r>
            <a:r>
              <a:rPr lang="en-US" sz="4000">
                <a:solidFill>
                  <a:srgbClr val="777A7B"/>
                </a:solidFill>
                <a:latin typeface="Arial" panose="020B0604020202020204" pitchFamily="34" charset="0"/>
              </a:rPr>
              <a:t>He makes even the deaf hear and the mute speak!”</a:t>
            </a:r>
            <a:endParaRPr lang="en-IN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8AB6B66-058B-73B3-04B8-3585B9CC8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8"/>
    </mc:Choice>
    <mc:Fallback xmlns="">
      <p:transition spd="slow" advTm="13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3F999-0EE5-EFA4-B910-99FD61EA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F92C3F-5BBE-B5AC-C0FD-470AB8D93A6B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མཱཪ་ཀུ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52ABE-B273-171C-DE92-AC5D8A03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DBFB6-A01E-E9BC-52BB-1464D6301F45}"/>
              </a:ext>
            </a:extLst>
          </p:cNvPr>
          <p:cNvSpPr txBox="1"/>
          <p:nvPr/>
        </p:nvSpPr>
        <p:spPr>
          <a:xfrm>
            <a:off x="7315200" y="2795154"/>
            <a:ext cx="5187774" cy="2874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b="1" dirty="0">
                <a:solidFill>
                  <a:schemeClr val="bg1"/>
                </a:solidFill>
              </a:rPr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མཱཪ་ཀུ 7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འོན་པའི་ནད་སེལ་གནང་བ།</a:t>
            </a:r>
            <a:endParaRPr lang="en-IN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b="1" dirty="0"/>
              <a:t> </a:t>
            </a:r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མཱཪ་ཀུ 7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འོན་པའི་ནད་སེལ་གནང་བ།</a:t>
            </a:r>
            <a:endParaRPr lang="en-IN" sz="8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u="none" strike="noStrike" baseline="0" dirty="0">
                <a:latin typeface="TimesNewRomanPSMT"/>
              </a:rPr>
              <a:t>Deaf and Dumb Man healed - Mark 7:31-37 </a:t>
            </a:r>
            <a:endParaRPr lang="en-IN" sz="48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4D35EC4-3E33-7E4E-53D7-73EFBA97C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2"/>
    </mc:Choice>
    <mc:Fallback xmlns="">
      <p:transition spd="slow" advTm="4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2E50A-B6B4-505D-29D8-FD86B426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6F3606-E07A-4628-9451-E50DE71C66CA}"/>
              </a:ext>
            </a:extLst>
          </p:cNvPr>
          <p:cNvSpPr txBox="1"/>
          <p:nvPr/>
        </p:nvSpPr>
        <p:spPr>
          <a:xfrm>
            <a:off x="7315200" y="2795154"/>
            <a:ext cx="5187774" cy="2874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b="1" dirty="0">
                <a:solidFill>
                  <a:schemeClr val="bg1"/>
                </a:solidFill>
              </a:rPr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མཱཪ་ཀུ 7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འོན་པའི་ནད་སེལ་གནང་བ།</a:t>
            </a:r>
            <a:endParaRPr lang="en-IN" sz="8000" b="1" dirty="0">
              <a:solidFill>
                <a:schemeClr val="bg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98C1CA0-6619-D580-785F-CF65F84EF447}"/>
              </a:ext>
            </a:extLst>
          </p:cNvPr>
          <p:cNvSpPr txBox="1"/>
          <p:nvPr/>
        </p:nvSpPr>
        <p:spPr>
          <a:xfrm>
            <a:off x="646430" y="601122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32མི་འགའ་ཞིག་གིས་རྣ་བ་འོན་ཅིང་ལྕེ་ལྐུགས་པ་ཞིག་སྐྱབས་མགོན་ཡེ་ཤུའི་དྲུང་དུ་ཁྲིད་ཡོང༌སྟེ། ཁོང་ལ་མི་དེའི་ལུས་སྟེང་དུ་ཕྱག་འཇོག་པར་ཞུ་བ་ཞུས༌སོ།།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800" dirty="0"/>
              <a:t> (One day)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 32Some people brought to Him a man who was deaf and hardly able to speak, and they begged Jesus to place His hand on him.</a:t>
            </a:r>
            <a:br>
              <a:rPr lang="en-US" sz="4400" dirty="0"/>
            </a:br>
            <a:endParaRPr lang="en-IN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27CAF47-12F6-5041-005E-DDE5076EEC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3"/>
    </mc:Choice>
    <mc:Fallback xmlns="">
      <p:transition spd="slow" advTm="12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1DA38-CF12-D876-2537-598146A6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896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DD6C2-5EBD-710E-5096-C573DA8B1A5C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མཱཪ་ཀུ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33སྐྱབས་མགོན་ཡེ་ཤུས་མི་དེ་མི་ཚོགས་ཀྱི་ཁྲོད་ནས་ཟུར་དུ་ཁྲིད༌དེ། ཁོང་གིས་ཕྱག་མཛུབ་ཁོའི་རྣ་བའི་བུ་གའི་ནང་དུ་བཙུགས་ཤིང་ཡང་ཕྱག་མཛུབ་ཏུ་ལྗགས་ཆུ་གཏོར་ནས་ཁོའི་ལྕེ་ལ་རེག་པ༌དང༌།</a:t>
            </a:r>
            <a:endParaRPr lang="en-IN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33So Jesus took him aside privately, away from the crowd, and put His fingers into the man’s ears. Then He spit and touched the man’s tongue.</a:t>
            </a:r>
            <a:endParaRPr lang="en-IN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F549B366-8D27-4DE8-6653-9DC571E8C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0"/>
    </mc:Choice>
    <mc:Fallback xmlns="">
      <p:transition spd="slow" advTm="1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AE351-4613-80C4-9E07-12AB3B778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088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778DE-06EC-0EEB-090B-FEF794AC66D9}"/>
              </a:ext>
            </a:extLst>
          </p:cNvPr>
          <p:cNvSpPr txBox="1"/>
          <p:nvPr/>
        </p:nvSpPr>
        <p:spPr>
          <a:xfrm>
            <a:off x="498883" y="330704"/>
            <a:ext cx="297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མཱཪ་ཀུ 7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34ཡང་ནམ་མཁར་གཟིགས་ཤིང་དབུགས་རིང་ཕྱུང༌སྟེ། མི་དེ་ལ་ཨེ་ཕཱ་ཐ་ཞེས་གསུངས་པ་དང་དོན་ནི་ཕྱེས་ཤིག་ཅེས༌པའོ།།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34And looking up to heaven, He sighed deeply and said to him, “</a:t>
            </a:r>
            <a:r>
              <a:rPr lang="en-US" sz="4400" dirty="0" err="1">
                <a:solidFill>
                  <a:srgbClr val="777A7B"/>
                </a:solidFill>
                <a:latin typeface="Arial" panose="020B0604020202020204" pitchFamily="34" charset="0"/>
              </a:rPr>
              <a:t>Ephphatha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!” (which means, “Be opened!”).</a:t>
            </a:r>
            <a:endParaRPr lang="en-IN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1A03525A-CF41-54C2-CC6A-9D677C4B5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7"/>
    </mc:Choice>
    <mc:Fallback xmlns="">
      <p:transition spd="slow" advTm="11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753</Words>
  <Application>Microsoft Office PowerPoint</Application>
  <PresentationFormat>Widescreen</PresentationFormat>
  <Paragraphs>48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38-2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2025-05-19T07:25:01Z</dcterms:modified>
</cp:coreProperties>
</file>