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70" r:id="rId5"/>
    <p:sldId id="260" r:id="rId6"/>
    <p:sldId id="271" r:id="rId7"/>
    <p:sldId id="261" r:id="rId8"/>
    <p:sldId id="272" r:id="rId9"/>
    <p:sldId id="262" r:id="rId10"/>
    <p:sldId id="273" r:id="rId11"/>
    <p:sldId id="263" r:id="rId12"/>
    <p:sldId id="274" r:id="rId13"/>
    <p:sldId id="264" r:id="rId14"/>
    <p:sldId id="275" r:id="rId15"/>
    <p:sldId id="265"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246F55-571A-4B28-9F2D-69D379F60EE9}" v="2" dt="2024-07-22T11:21:43.0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467" autoAdjust="0"/>
  </p:normalViewPr>
  <p:slideViewPr>
    <p:cSldViewPr snapToGrid="0">
      <p:cViewPr varScale="1">
        <p:scale>
          <a:sx n="80" d="100"/>
          <a:sy n="80" d="100"/>
        </p:scale>
        <p:origin x="78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Smith" userId="3c60a3631c0db8ad" providerId="LiveId" clId="{73246F55-571A-4B28-9F2D-69D379F60EE9}"/>
    <pc:docChg chg="undo custSel modSld">
      <pc:chgData name="Alfred Smith" userId="3c60a3631c0db8ad" providerId="LiveId" clId="{73246F55-571A-4B28-9F2D-69D379F60EE9}" dt="2024-07-22T11:30:50.019" v="15"/>
      <pc:docMkLst>
        <pc:docMk/>
      </pc:docMkLst>
      <pc:sldChg chg="addSp delSp modSp mod">
        <pc:chgData name="Alfred Smith" userId="3c60a3631c0db8ad" providerId="LiveId" clId="{73246F55-571A-4B28-9F2D-69D379F60EE9}" dt="2024-07-22T11:19:54.513" v="1"/>
        <pc:sldMkLst>
          <pc:docMk/>
          <pc:sldMk cId="1499918570" sldId="257"/>
        </pc:sldMkLst>
        <pc:spChg chg="del">
          <ac:chgData name="Alfred Smith" userId="3c60a3631c0db8ad" providerId="LiveId" clId="{73246F55-571A-4B28-9F2D-69D379F60EE9}" dt="2024-07-22T11:19:53.988" v="0" actId="478"/>
          <ac:spMkLst>
            <pc:docMk/>
            <pc:sldMk cId="1499918570" sldId="257"/>
            <ac:spMk id="3" creationId="{0228937D-0D81-2DA1-1C55-FD99B23FE1AE}"/>
          </ac:spMkLst>
        </pc:spChg>
        <pc:spChg chg="add mod">
          <ac:chgData name="Alfred Smith" userId="3c60a3631c0db8ad" providerId="LiveId" clId="{73246F55-571A-4B28-9F2D-69D379F60EE9}" dt="2024-07-22T11:19:54.513" v="1"/>
          <ac:spMkLst>
            <pc:docMk/>
            <pc:sldMk cId="1499918570" sldId="257"/>
            <ac:spMk id="4" creationId="{765A96E6-2160-26DE-450E-D6D54FF8380F}"/>
          </ac:spMkLst>
        </pc:spChg>
      </pc:sldChg>
      <pc:sldChg chg="modSp mod">
        <pc:chgData name="Alfred Smith" userId="3c60a3631c0db8ad" providerId="LiveId" clId="{73246F55-571A-4B28-9F2D-69D379F60EE9}" dt="2024-07-22T11:29:31.577" v="3"/>
        <pc:sldMkLst>
          <pc:docMk/>
          <pc:sldMk cId="2346136586" sldId="260"/>
        </pc:sldMkLst>
        <pc:spChg chg="mod">
          <ac:chgData name="Alfred Smith" userId="3c60a3631c0db8ad" providerId="LiveId" clId="{73246F55-571A-4B28-9F2D-69D379F60EE9}" dt="2024-07-22T11:29:31.577" v="3"/>
          <ac:spMkLst>
            <pc:docMk/>
            <pc:sldMk cId="2346136586" sldId="260"/>
            <ac:spMk id="4" creationId="{EE2AC625-9141-A801-F431-DD5F79396320}"/>
          </ac:spMkLst>
        </pc:spChg>
      </pc:sldChg>
      <pc:sldChg chg="modSp mod">
        <pc:chgData name="Alfred Smith" userId="3c60a3631c0db8ad" providerId="LiveId" clId="{73246F55-571A-4B28-9F2D-69D379F60EE9}" dt="2024-07-22T11:29:48.469" v="5"/>
        <pc:sldMkLst>
          <pc:docMk/>
          <pc:sldMk cId="4037329247" sldId="261"/>
        </pc:sldMkLst>
        <pc:spChg chg="mod">
          <ac:chgData name="Alfred Smith" userId="3c60a3631c0db8ad" providerId="LiveId" clId="{73246F55-571A-4B28-9F2D-69D379F60EE9}" dt="2024-07-22T11:29:48.469" v="5"/>
          <ac:spMkLst>
            <pc:docMk/>
            <pc:sldMk cId="4037329247" sldId="261"/>
            <ac:spMk id="4" creationId="{EE2AC625-9141-A801-F431-DD5F79396320}"/>
          </ac:spMkLst>
        </pc:spChg>
      </pc:sldChg>
      <pc:sldChg chg="modSp mod">
        <pc:chgData name="Alfred Smith" userId="3c60a3631c0db8ad" providerId="LiveId" clId="{73246F55-571A-4B28-9F2D-69D379F60EE9}" dt="2024-07-22T11:30:09.896" v="9"/>
        <pc:sldMkLst>
          <pc:docMk/>
          <pc:sldMk cId="1909638311" sldId="262"/>
        </pc:sldMkLst>
        <pc:spChg chg="mod">
          <ac:chgData name="Alfred Smith" userId="3c60a3631c0db8ad" providerId="LiveId" clId="{73246F55-571A-4B28-9F2D-69D379F60EE9}" dt="2024-07-22T11:30:09.896" v="9"/>
          <ac:spMkLst>
            <pc:docMk/>
            <pc:sldMk cId="1909638311" sldId="262"/>
            <ac:spMk id="4" creationId="{EE2AC625-9141-A801-F431-DD5F79396320}"/>
          </ac:spMkLst>
        </pc:spChg>
      </pc:sldChg>
      <pc:sldChg chg="modSp mod">
        <pc:chgData name="Alfred Smith" userId="3c60a3631c0db8ad" providerId="LiveId" clId="{73246F55-571A-4B28-9F2D-69D379F60EE9}" dt="2024-07-22T11:30:22.201" v="11"/>
        <pc:sldMkLst>
          <pc:docMk/>
          <pc:sldMk cId="641208035" sldId="263"/>
        </pc:sldMkLst>
        <pc:spChg chg="mod">
          <ac:chgData name="Alfred Smith" userId="3c60a3631c0db8ad" providerId="LiveId" clId="{73246F55-571A-4B28-9F2D-69D379F60EE9}" dt="2024-07-22T11:30:22.201" v="11"/>
          <ac:spMkLst>
            <pc:docMk/>
            <pc:sldMk cId="641208035" sldId="263"/>
            <ac:spMk id="4" creationId="{EE2AC625-9141-A801-F431-DD5F79396320}"/>
          </ac:spMkLst>
        </pc:spChg>
      </pc:sldChg>
      <pc:sldChg chg="modSp mod">
        <pc:chgData name="Alfred Smith" userId="3c60a3631c0db8ad" providerId="LiveId" clId="{73246F55-571A-4B28-9F2D-69D379F60EE9}" dt="2024-07-22T11:30:37.190" v="13"/>
        <pc:sldMkLst>
          <pc:docMk/>
          <pc:sldMk cId="4044745628" sldId="264"/>
        </pc:sldMkLst>
        <pc:spChg chg="mod">
          <ac:chgData name="Alfred Smith" userId="3c60a3631c0db8ad" providerId="LiveId" clId="{73246F55-571A-4B28-9F2D-69D379F60EE9}" dt="2024-07-22T11:30:37.190" v="13"/>
          <ac:spMkLst>
            <pc:docMk/>
            <pc:sldMk cId="4044745628" sldId="264"/>
            <ac:spMk id="4" creationId="{EE2AC625-9141-A801-F431-DD5F79396320}"/>
          </ac:spMkLst>
        </pc:spChg>
      </pc:sldChg>
      <pc:sldChg chg="modSp mod">
        <pc:chgData name="Alfred Smith" userId="3c60a3631c0db8ad" providerId="LiveId" clId="{73246F55-571A-4B28-9F2D-69D379F60EE9}" dt="2024-07-22T11:30:50.019" v="15"/>
        <pc:sldMkLst>
          <pc:docMk/>
          <pc:sldMk cId="978260341" sldId="265"/>
        </pc:sldMkLst>
        <pc:spChg chg="mod">
          <ac:chgData name="Alfred Smith" userId="3c60a3631c0db8ad" providerId="LiveId" clId="{73246F55-571A-4B28-9F2D-69D379F60EE9}" dt="2024-07-22T11:30:50.019" v="15"/>
          <ac:spMkLst>
            <pc:docMk/>
            <pc:sldMk cId="978260341" sldId="265"/>
            <ac:spMk id="4" creationId="{EE2AC625-9141-A801-F431-DD5F79396320}"/>
          </ac:spMkLst>
        </pc:spChg>
      </pc:sldChg>
      <pc:sldChg chg="addSp modSp">
        <pc:chgData name="Alfred Smith" userId="3c60a3631c0db8ad" providerId="LiveId" clId="{73246F55-571A-4B28-9F2D-69D379F60EE9}" dt="2024-07-22T11:21:43.033" v="2"/>
        <pc:sldMkLst>
          <pc:docMk/>
          <pc:sldMk cId="4120481681" sldId="270"/>
        </pc:sldMkLst>
        <pc:spChg chg="add mod">
          <ac:chgData name="Alfred Smith" userId="3c60a3631c0db8ad" providerId="LiveId" clId="{73246F55-571A-4B28-9F2D-69D379F60EE9}" dt="2024-07-22T11:21:43.033" v="2"/>
          <ac:spMkLst>
            <pc:docMk/>
            <pc:sldMk cId="4120481681" sldId="270"/>
            <ac:spMk id="4" creationId="{998C1CA0-6619-D580-785F-CF65F84EF447}"/>
          </ac:spMkLst>
        </pc:spChg>
      </pc:sldChg>
    </pc:docChg>
  </pc:docChgLst>
  <pc:docChgLst>
    <pc:chgData name="Leonie Smith" userId="fed1330f33f5650e" providerId="LiveId" clId="{AC6E2516-78AB-42F5-8734-92AE373BE85A}"/>
    <pc:docChg chg="modSld">
      <pc:chgData name="Leonie Smith" userId="fed1330f33f5650e" providerId="LiveId" clId="{AC6E2516-78AB-42F5-8734-92AE373BE85A}" dt="2024-01-05T02:53:02.282" v="45" actId="20577"/>
      <pc:docMkLst>
        <pc:docMk/>
      </pc:docMkLst>
      <pc:sldChg chg="addSp delSp modSp mod modTransition modAnim modNotesTx">
        <pc:chgData name="Leonie Smith" userId="fed1330f33f5650e" providerId="LiveId" clId="{AC6E2516-78AB-42F5-8734-92AE373BE85A}" dt="2024-01-05T02:53:02.282" v="45" actId="20577"/>
        <pc:sldMkLst>
          <pc:docMk/>
          <pc:sldMk cId="1499918570" sldId="257"/>
        </pc:sldMkLst>
        <pc:picChg chg="del">
          <ac:chgData name="Leonie Smith" userId="fed1330f33f5650e" providerId="LiveId" clId="{AC6E2516-78AB-42F5-8734-92AE373BE85A}" dt="2024-01-04T02:47:10.071" v="1"/>
          <ac:picMkLst>
            <pc:docMk/>
            <pc:sldMk cId="1499918570" sldId="257"/>
            <ac:picMk id="4" creationId="{DEBE6922-AA6E-F6B7-C1BA-C138BDB9C524}"/>
          </ac:picMkLst>
        </pc:picChg>
        <pc:picChg chg="add del mod">
          <ac:chgData name="Leonie Smith" userId="fed1330f33f5650e" providerId="LiveId" clId="{AC6E2516-78AB-42F5-8734-92AE373BE85A}" dt="2024-01-04T02:47:17.498" v="2"/>
          <ac:picMkLst>
            <pc:docMk/>
            <pc:sldMk cId="1499918570" sldId="257"/>
            <ac:picMk id="6" creationId="{4AC82450-672A-7DCD-1945-4199A5C2F59C}"/>
          </ac:picMkLst>
        </pc:picChg>
        <pc:picChg chg="add mod">
          <ac:chgData name="Leonie Smith" userId="fed1330f33f5650e" providerId="LiveId" clId="{AC6E2516-78AB-42F5-8734-92AE373BE85A}" dt="2024-01-04T02:47:17.498" v="2"/>
          <ac:picMkLst>
            <pc:docMk/>
            <pc:sldMk cId="1499918570" sldId="257"/>
            <ac:picMk id="7" creationId="{8FC84EFF-226C-85E5-0D2A-A7A0B4F1D96A}"/>
          </ac:picMkLst>
        </pc:picChg>
      </pc:sldChg>
      <pc:sldChg chg="addSp delSp modSp mod modTransition modAnim">
        <pc:chgData name="Leonie Smith" userId="fed1330f33f5650e" providerId="LiveId" clId="{AC6E2516-78AB-42F5-8734-92AE373BE85A}" dt="2024-01-04T02:47:58.926" v="5"/>
        <pc:sldMkLst>
          <pc:docMk/>
          <pc:sldMk cId="454763615" sldId="259"/>
        </pc:sldMkLst>
        <pc:picChg chg="del">
          <ac:chgData name="Leonie Smith" userId="fed1330f33f5650e" providerId="LiveId" clId="{AC6E2516-78AB-42F5-8734-92AE373BE85A}" dt="2024-01-04T02:47:51.607" v="4"/>
          <ac:picMkLst>
            <pc:docMk/>
            <pc:sldMk cId="454763615" sldId="259"/>
            <ac:picMk id="2" creationId="{288282F4-2771-F0E7-4D20-DF976A949E03}"/>
          </ac:picMkLst>
        </pc:picChg>
        <pc:picChg chg="add del mod">
          <ac:chgData name="Leonie Smith" userId="fed1330f33f5650e" providerId="LiveId" clId="{AC6E2516-78AB-42F5-8734-92AE373BE85A}" dt="2024-01-04T02:47:58.926" v="5"/>
          <ac:picMkLst>
            <pc:docMk/>
            <pc:sldMk cId="454763615" sldId="259"/>
            <ac:picMk id="6" creationId="{604D2757-6E82-07EB-1D03-834E2853EEDA}"/>
          </ac:picMkLst>
        </pc:picChg>
        <pc:picChg chg="add mod">
          <ac:chgData name="Leonie Smith" userId="fed1330f33f5650e" providerId="LiveId" clId="{AC6E2516-78AB-42F5-8734-92AE373BE85A}" dt="2024-01-04T02:47:58.926" v="5"/>
          <ac:picMkLst>
            <pc:docMk/>
            <pc:sldMk cId="454763615" sldId="259"/>
            <ac:picMk id="7" creationId="{44D35EC4-3E33-7E4E-53D7-73EFBA97C44B}"/>
          </ac:picMkLst>
        </pc:picChg>
      </pc:sldChg>
      <pc:sldChg chg="addSp delSp modSp mod modTransition modAnim">
        <pc:chgData name="Leonie Smith" userId="fed1330f33f5650e" providerId="LiveId" clId="{AC6E2516-78AB-42F5-8734-92AE373BE85A}" dt="2024-01-04T02:48:20.182" v="8"/>
        <pc:sldMkLst>
          <pc:docMk/>
          <pc:sldMk cId="2346136586" sldId="260"/>
        </pc:sldMkLst>
        <pc:picChg chg="add del mod">
          <ac:chgData name="Leonie Smith" userId="fed1330f33f5650e" providerId="LiveId" clId="{AC6E2516-78AB-42F5-8734-92AE373BE85A}" dt="2024-01-04T02:48:20.182" v="8"/>
          <ac:picMkLst>
            <pc:docMk/>
            <pc:sldMk cId="2346136586" sldId="260"/>
            <ac:picMk id="5" creationId="{F951F916-E504-ECBE-BC1D-7DA6D7F35D76}"/>
          </ac:picMkLst>
        </pc:picChg>
        <pc:picChg chg="del">
          <ac:chgData name="Leonie Smith" userId="fed1330f33f5650e" providerId="LiveId" clId="{AC6E2516-78AB-42F5-8734-92AE373BE85A}" dt="2024-01-04T02:48:04.443" v="7"/>
          <ac:picMkLst>
            <pc:docMk/>
            <pc:sldMk cId="2346136586" sldId="260"/>
            <ac:picMk id="6" creationId="{08190194-EF1E-2E4E-C11E-16544E66C9E4}"/>
          </ac:picMkLst>
        </pc:picChg>
        <pc:picChg chg="add mod">
          <ac:chgData name="Leonie Smith" userId="fed1330f33f5650e" providerId="LiveId" clId="{AC6E2516-78AB-42F5-8734-92AE373BE85A}" dt="2024-01-04T02:48:20.182" v="8"/>
          <ac:picMkLst>
            <pc:docMk/>
            <pc:sldMk cId="2346136586" sldId="260"/>
            <ac:picMk id="7" creationId="{427CAF47-12F6-5041-005E-DDE5076EEC6C}"/>
          </ac:picMkLst>
        </pc:picChg>
      </pc:sldChg>
      <pc:sldChg chg="addSp delSp modSp mod modTransition modAnim">
        <pc:chgData name="Leonie Smith" userId="fed1330f33f5650e" providerId="LiveId" clId="{AC6E2516-78AB-42F5-8734-92AE373BE85A}" dt="2024-01-04T02:49:07.589" v="17"/>
        <pc:sldMkLst>
          <pc:docMk/>
          <pc:sldMk cId="4037329247" sldId="261"/>
        </pc:sldMkLst>
        <pc:picChg chg="del">
          <ac:chgData name="Leonie Smith" userId="fed1330f33f5650e" providerId="LiveId" clId="{AC6E2516-78AB-42F5-8734-92AE373BE85A}" dt="2024-01-04T02:48:33.291" v="10"/>
          <ac:picMkLst>
            <pc:docMk/>
            <pc:sldMk cId="4037329247" sldId="261"/>
            <ac:picMk id="5" creationId="{78B318F2-77E2-91DF-EBCE-17171854E26B}"/>
          </ac:picMkLst>
        </pc:picChg>
        <pc:picChg chg="add del mod">
          <ac:chgData name="Leonie Smith" userId="fed1330f33f5650e" providerId="LiveId" clId="{AC6E2516-78AB-42F5-8734-92AE373BE85A}" dt="2024-01-04T02:48:39.772" v="11"/>
          <ac:picMkLst>
            <pc:docMk/>
            <pc:sldMk cId="4037329247" sldId="261"/>
            <ac:picMk id="6" creationId="{16AA163B-5DDA-24A4-8E20-CE149528FCC4}"/>
          </ac:picMkLst>
        </pc:picChg>
        <pc:picChg chg="add del mod">
          <ac:chgData name="Leonie Smith" userId="fed1330f33f5650e" providerId="LiveId" clId="{AC6E2516-78AB-42F5-8734-92AE373BE85A}" dt="2024-01-04T02:48:41.117" v="13"/>
          <ac:picMkLst>
            <pc:docMk/>
            <pc:sldMk cId="4037329247" sldId="261"/>
            <ac:picMk id="7" creationId="{2E84B6CE-2E76-A4E1-601A-DEAB82111594}"/>
          </ac:picMkLst>
        </pc:picChg>
        <pc:picChg chg="add del mod ord">
          <ac:chgData name="Leonie Smith" userId="fed1330f33f5650e" providerId="LiveId" clId="{AC6E2516-78AB-42F5-8734-92AE373BE85A}" dt="2024-01-04T02:48:51.392" v="14"/>
          <ac:picMkLst>
            <pc:docMk/>
            <pc:sldMk cId="4037329247" sldId="261"/>
            <ac:picMk id="10" creationId="{43DDF41F-B7C9-52B5-3D30-91EE6D4C1F00}"/>
          </ac:picMkLst>
        </pc:picChg>
        <pc:picChg chg="add del mod">
          <ac:chgData name="Leonie Smith" userId="fed1330f33f5650e" providerId="LiveId" clId="{AC6E2516-78AB-42F5-8734-92AE373BE85A}" dt="2024-01-04T02:48:53.219" v="16"/>
          <ac:picMkLst>
            <pc:docMk/>
            <pc:sldMk cId="4037329247" sldId="261"/>
            <ac:picMk id="11" creationId="{76B64078-8FA7-8F75-AD39-9BC8E82A14A1}"/>
          </ac:picMkLst>
        </pc:picChg>
        <pc:picChg chg="add del mod ord">
          <ac:chgData name="Leonie Smith" userId="fed1330f33f5650e" providerId="LiveId" clId="{AC6E2516-78AB-42F5-8734-92AE373BE85A}" dt="2024-01-04T02:49:07.589" v="17"/>
          <ac:picMkLst>
            <pc:docMk/>
            <pc:sldMk cId="4037329247" sldId="261"/>
            <ac:picMk id="14" creationId="{58F2CEFE-3718-4A79-72CE-719943EC2E64}"/>
          </ac:picMkLst>
        </pc:picChg>
        <pc:picChg chg="add mod">
          <ac:chgData name="Leonie Smith" userId="fed1330f33f5650e" providerId="LiveId" clId="{AC6E2516-78AB-42F5-8734-92AE373BE85A}" dt="2024-01-04T02:49:07.589" v="17"/>
          <ac:picMkLst>
            <pc:docMk/>
            <pc:sldMk cId="4037329247" sldId="261"/>
            <ac:picMk id="15" creationId="{F549B366-8D27-4DE8-6653-9DC571E8C4B7}"/>
          </ac:picMkLst>
        </pc:picChg>
      </pc:sldChg>
      <pc:sldChg chg="addSp delSp modSp mod modTransition modAnim">
        <pc:chgData name="Leonie Smith" userId="fed1330f33f5650e" providerId="LiveId" clId="{AC6E2516-78AB-42F5-8734-92AE373BE85A}" dt="2024-01-04T02:49:57.206" v="26"/>
        <pc:sldMkLst>
          <pc:docMk/>
          <pc:sldMk cId="1909638311" sldId="262"/>
        </pc:sldMkLst>
        <pc:picChg chg="del">
          <ac:chgData name="Leonie Smith" userId="fed1330f33f5650e" providerId="LiveId" clId="{AC6E2516-78AB-42F5-8734-92AE373BE85A}" dt="2024-01-04T02:49:11.883" v="19"/>
          <ac:picMkLst>
            <pc:docMk/>
            <pc:sldMk cId="1909638311" sldId="262"/>
            <ac:picMk id="5" creationId="{3C8F4CEA-13AF-0ED7-6F99-BE4A934804E6}"/>
          </ac:picMkLst>
        </pc:picChg>
        <pc:picChg chg="add del mod">
          <ac:chgData name="Leonie Smith" userId="fed1330f33f5650e" providerId="LiveId" clId="{AC6E2516-78AB-42F5-8734-92AE373BE85A}" dt="2024-01-04T02:49:28.070" v="20"/>
          <ac:picMkLst>
            <pc:docMk/>
            <pc:sldMk cId="1909638311" sldId="262"/>
            <ac:picMk id="6" creationId="{C9A10262-0652-725B-0EEA-CF8043E24DBE}"/>
          </ac:picMkLst>
        </pc:picChg>
        <pc:picChg chg="add del mod">
          <ac:chgData name="Leonie Smith" userId="fed1330f33f5650e" providerId="LiveId" clId="{AC6E2516-78AB-42F5-8734-92AE373BE85A}" dt="2024-01-04T02:49:29.765" v="22"/>
          <ac:picMkLst>
            <pc:docMk/>
            <pc:sldMk cId="1909638311" sldId="262"/>
            <ac:picMk id="7" creationId="{A289C82F-7274-4630-F086-B9B2E6C42F00}"/>
          </ac:picMkLst>
        </pc:picChg>
        <pc:picChg chg="add del mod ord">
          <ac:chgData name="Leonie Smith" userId="fed1330f33f5650e" providerId="LiveId" clId="{AC6E2516-78AB-42F5-8734-92AE373BE85A}" dt="2024-01-04T02:49:40.189" v="23"/>
          <ac:picMkLst>
            <pc:docMk/>
            <pc:sldMk cId="1909638311" sldId="262"/>
            <ac:picMk id="10" creationId="{D79C6691-BD73-1600-795A-F646BE372A01}"/>
          </ac:picMkLst>
        </pc:picChg>
        <pc:picChg chg="add del mod">
          <ac:chgData name="Leonie Smith" userId="fed1330f33f5650e" providerId="LiveId" clId="{AC6E2516-78AB-42F5-8734-92AE373BE85A}" dt="2024-01-04T02:49:42.110" v="25"/>
          <ac:picMkLst>
            <pc:docMk/>
            <pc:sldMk cId="1909638311" sldId="262"/>
            <ac:picMk id="11" creationId="{058018AE-9926-054F-3864-6F0AF48559B7}"/>
          </ac:picMkLst>
        </pc:picChg>
        <pc:picChg chg="add del mod ord">
          <ac:chgData name="Leonie Smith" userId="fed1330f33f5650e" providerId="LiveId" clId="{AC6E2516-78AB-42F5-8734-92AE373BE85A}" dt="2024-01-04T02:49:57.206" v="26"/>
          <ac:picMkLst>
            <pc:docMk/>
            <pc:sldMk cId="1909638311" sldId="262"/>
            <ac:picMk id="14" creationId="{E0278B57-43A2-F5CE-FF95-A4FF36D23D3D}"/>
          </ac:picMkLst>
        </pc:picChg>
        <pc:picChg chg="add mod">
          <ac:chgData name="Leonie Smith" userId="fed1330f33f5650e" providerId="LiveId" clId="{AC6E2516-78AB-42F5-8734-92AE373BE85A}" dt="2024-01-04T02:49:57.206" v="26"/>
          <ac:picMkLst>
            <pc:docMk/>
            <pc:sldMk cId="1909638311" sldId="262"/>
            <ac:picMk id="15" creationId="{1A03525A-CF41-54C2-CC6A-9D677C4B502A}"/>
          </ac:picMkLst>
        </pc:picChg>
      </pc:sldChg>
      <pc:sldChg chg="addSp delSp modSp mod modTransition modAnim">
        <pc:chgData name="Leonie Smith" userId="fed1330f33f5650e" providerId="LiveId" clId="{AC6E2516-78AB-42F5-8734-92AE373BE85A}" dt="2024-01-04T02:50:24.352" v="29"/>
        <pc:sldMkLst>
          <pc:docMk/>
          <pc:sldMk cId="641208035" sldId="263"/>
        </pc:sldMkLst>
        <pc:picChg chg="del">
          <ac:chgData name="Leonie Smith" userId="fed1330f33f5650e" providerId="LiveId" clId="{AC6E2516-78AB-42F5-8734-92AE373BE85A}" dt="2024-01-04T02:50:13.884" v="28"/>
          <ac:picMkLst>
            <pc:docMk/>
            <pc:sldMk cId="641208035" sldId="263"/>
            <ac:picMk id="5" creationId="{61C9E091-E507-1539-FF05-EC96BAB95FEA}"/>
          </ac:picMkLst>
        </pc:picChg>
        <pc:picChg chg="add del mod">
          <ac:chgData name="Leonie Smith" userId="fed1330f33f5650e" providerId="LiveId" clId="{AC6E2516-78AB-42F5-8734-92AE373BE85A}" dt="2024-01-04T02:50:24.352" v="29"/>
          <ac:picMkLst>
            <pc:docMk/>
            <pc:sldMk cId="641208035" sldId="263"/>
            <ac:picMk id="6" creationId="{5A92149C-5C31-D5E4-1A01-0986F79F2407}"/>
          </ac:picMkLst>
        </pc:picChg>
        <pc:picChg chg="add mod">
          <ac:chgData name="Leonie Smith" userId="fed1330f33f5650e" providerId="LiveId" clId="{AC6E2516-78AB-42F5-8734-92AE373BE85A}" dt="2024-01-04T02:50:24.352" v="29"/>
          <ac:picMkLst>
            <pc:docMk/>
            <pc:sldMk cId="641208035" sldId="263"/>
            <ac:picMk id="7" creationId="{8E2BAB5C-261E-3C89-96E0-16BA60054CAB}"/>
          </ac:picMkLst>
        </pc:picChg>
      </pc:sldChg>
      <pc:sldChg chg="addSp delSp modSp mod modTransition modAnim">
        <pc:chgData name="Leonie Smith" userId="fed1330f33f5650e" providerId="LiveId" clId="{AC6E2516-78AB-42F5-8734-92AE373BE85A}" dt="2024-01-04T02:50:46.277" v="32"/>
        <pc:sldMkLst>
          <pc:docMk/>
          <pc:sldMk cId="4044745628" sldId="264"/>
        </pc:sldMkLst>
        <pc:picChg chg="del">
          <ac:chgData name="Leonie Smith" userId="fed1330f33f5650e" providerId="LiveId" clId="{AC6E2516-78AB-42F5-8734-92AE373BE85A}" dt="2024-01-04T02:50:29.424" v="31"/>
          <ac:picMkLst>
            <pc:docMk/>
            <pc:sldMk cId="4044745628" sldId="264"/>
            <ac:picMk id="2" creationId="{CEF31D04-CEFC-3DCF-BA20-7C9E979188E7}"/>
          </ac:picMkLst>
        </pc:picChg>
        <pc:picChg chg="add del mod">
          <ac:chgData name="Leonie Smith" userId="fed1330f33f5650e" providerId="LiveId" clId="{AC6E2516-78AB-42F5-8734-92AE373BE85A}" dt="2024-01-04T02:50:46.277" v="32"/>
          <ac:picMkLst>
            <pc:docMk/>
            <pc:sldMk cId="4044745628" sldId="264"/>
            <ac:picMk id="6" creationId="{B716EBDB-99F0-7C81-2734-C56AA11458EB}"/>
          </ac:picMkLst>
        </pc:picChg>
        <pc:picChg chg="add mod">
          <ac:chgData name="Leonie Smith" userId="fed1330f33f5650e" providerId="LiveId" clId="{AC6E2516-78AB-42F5-8734-92AE373BE85A}" dt="2024-01-04T02:50:46.277" v="32"/>
          <ac:picMkLst>
            <pc:docMk/>
            <pc:sldMk cId="4044745628" sldId="264"/>
            <ac:picMk id="7" creationId="{961227C4-0FC1-0CD6-3B1D-2A3EEB4FF511}"/>
          </ac:picMkLst>
        </pc:picChg>
      </pc:sldChg>
      <pc:sldChg chg="addSp delSp modSp mod modTransition modAnim">
        <pc:chgData name="Leonie Smith" userId="fed1330f33f5650e" providerId="LiveId" clId="{AC6E2516-78AB-42F5-8734-92AE373BE85A}" dt="2024-01-04T02:51:07.345" v="35"/>
        <pc:sldMkLst>
          <pc:docMk/>
          <pc:sldMk cId="978260341" sldId="265"/>
        </pc:sldMkLst>
        <pc:picChg chg="del">
          <ac:chgData name="Leonie Smith" userId="fed1330f33f5650e" providerId="LiveId" clId="{AC6E2516-78AB-42F5-8734-92AE373BE85A}" dt="2024-01-04T02:50:50.904" v="34"/>
          <ac:picMkLst>
            <pc:docMk/>
            <pc:sldMk cId="978260341" sldId="265"/>
            <ac:picMk id="5" creationId="{07AEF414-B973-DDBC-18A5-679A551E5EB8}"/>
          </ac:picMkLst>
        </pc:picChg>
        <pc:picChg chg="add del mod">
          <ac:chgData name="Leonie Smith" userId="fed1330f33f5650e" providerId="LiveId" clId="{AC6E2516-78AB-42F5-8734-92AE373BE85A}" dt="2024-01-04T02:51:07.345" v="35"/>
          <ac:picMkLst>
            <pc:docMk/>
            <pc:sldMk cId="978260341" sldId="265"/>
            <ac:picMk id="6" creationId="{5F3D2260-B68A-D0EE-4400-9E1B352F03D8}"/>
          </ac:picMkLst>
        </pc:picChg>
        <pc:picChg chg="add mod">
          <ac:chgData name="Leonie Smith" userId="fed1330f33f5650e" providerId="LiveId" clId="{AC6E2516-78AB-42F5-8734-92AE373BE85A}" dt="2024-01-04T02:51:07.345" v="35"/>
          <ac:picMkLst>
            <pc:docMk/>
            <pc:sldMk cId="978260341" sldId="265"/>
            <ac:picMk id="7" creationId="{F8AB6B66-058B-73B3-04B8-3585B9CC8296}"/>
          </ac:picMkLst>
        </pc:picChg>
      </pc:sldChg>
    </pc:docChg>
  </pc:docChgLst>
  <pc:docChgLst>
    <pc:chgData name="Leonie Smith" userId="fed1330f33f5650e" providerId="LiveId" clId="{F96401DA-2C48-4ACC-A90E-76A54536C19F}"/>
    <pc:docChg chg="custSel modSld">
      <pc:chgData name="Leonie Smith" userId="fed1330f33f5650e" providerId="LiveId" clId="{F96401DA-2C48-4ACC-A90E-76A54536C19F}" dt="2022-12-05T06:10:51.024" v="59" actId="20577"/>
      <pc:docMkLst>
        <pc:docMk/>
      </pc:docMkLst>
      <pc:sldChg chg="addSp modSp modNotesTx">
        <pc:chgData name="Leonie Smith" userId="fed1330f33f5650e" providerId="LiveId" clId="{F96401DA-2C48-4ACC-A90E-76A54536C19F}" dt="2022-11-18T06:11:47.384" v="17" actId="5793"/>
        <pc:sldMkLst>
          <pc:docMk/>
          <pc:sldMk cId="1499918570" sldId="257"/>
        </pc:sldMkLst>
        <pc:picChg chg="add mod">
          <ac:chgData name="Leonie Smith" userId="fed1330f33f5650e" providerId="LiveId" clId="{F96401DA-2C48-4ACC-A90E-76A54536C19F}" dt="2022-11-17T06:07:34.814" v="0"/>
          <ac:picMkLst>
            <pc:docMk/>
            <pc:sldMk cId="1499918570" sldId="257"/>
            <ac:picMk id="4" creationId="{DEBE6922-AA6E-F6B7-C1BA-C138BDB9C524}"/>
          </ac:picMkLst>
        </pc:picChg>
      </pc:sldChg>
      <pc:sldChg chg="addSp delSp modSp mod">
        <pc:chgData name="Leonie Smith" userId="fed1330f33f5650e" providerId="LiveId" clId="{F96401DA-2C48-4ACC-A90E-76A54536C19F}" dt="2022-12-05T06:07:47.670" v="35" actId="21"/>
        <pc:sldMkLst>
          <pc:docMk/>
          <pc:sldMk cId="3788111665" sldId="258"/>
        </pc:sldMkLst>
        <pc:spChg chg="add del mod">
          <ac:chgData name="Leonie Smith" userId="fed1330f33f5650e" providerId="LiveId" clId="{F96401DA-2C48-4ACC-A90E-76A54536C19F}" dt="2022-12-05T06:07:47.670" v="35" actId="21"/>
          <ac:spMkLst>
            <pc:docMk/>
            <pc:sldMk cId="3788111665" sldId="258"/>
            <ac:spMk id="2" creationId="{09CD3518-7213-B87F-E6B7-53BEB29771DF}"/>
          </ac:spMkLst>
        </pc:spChg>
        <pc:spChg chg="add mod">
          <ac:chgData name="Leonie Smith" userId="fed1330f33f5650e" providerId="LiveId" clId="{F96401DA-2C48-4ACC-A90E-76A54536C19F}" dt="2022-12-05T06:07:43.166" v="34"/>
          <ac:spMkLst>
            <pc:docMk/>
            <pc:sldMk cId="3788111665" sldId="258"/>
            <ac:spMk id="4" creationId="{A0FDBFB6-A01E-E9BC-52BB-1464D6301F45}"/>
          </ac:spMkLst>
        </pc:spChg>
      </pc:sldChg>
      <pc:sldChg chg="addSp modSp mod">
        <pc:chgData name="Leonie Smith" userId="fed1330f33f5650e" providerId="LiveId" clId="{F96401DA-2C48-4ACC-A90E-76A54536C19F}" dt="2022-12-05T06:06:15.799" v="24" actId="113"/>
        <pc:sldMkLst>
          <pc:docMk/>
          <pc:sldMk cId="454763615" sldId="259"/>
        </pc:sldMkLst>
        <pc:spChg chg="mod">
          <ac:chgData name="Leonie Smith" userId="fed1330f33f5650e" providerId="LiveId" clId="{F96401DA-2C48-4ACC-A90E-76A54536C19F}" dt="2022-12-05T06:06:15.799" v="24" actId="113"/>
          <ac:spMkLst>
            <pc:docMk/>
            <pc:sldMk cId="454763615" sldId="259"/>
            <ac:spMk id="3" creationId="{A58184BD-88F1-BA02-40C1-D8403D0EEC0D}"/>
          </ac:spMkLst>
        </pc:spChg>
        <pc:picChg chg="add mod">
          <ac:chgData name="Leonie Smith" userId="fed1330f33f5650e" providerId="LiveId" clId="{F96401DA-2C48-4ACC-A90E-76A54536C19F}" dt="2022-11-17T06:08:00.302" v="1"/>
          <ac:picMkLst>
            <pc:docMk/>
            <pc:sldMk cId="454763615" sldId="259"/>
            <ac:picMk id="2" creationId="{288282F4-2771-F0E7-4D20-DF976A949E03}"/>
          </ac:picMkLst>
        </pc:picChg>
      </pc:sldChg>
      <pc:sldChg chg="addSp delSp modSp">
        <pc:chgData name="Leonie Smith" userId="fed1330f33f5650e" providerId="LiveId" clId="{F96401DA-2C48-4ACC-A90E-76A54536C19F}" dt="2022-11-17T06:09:49.349" v="4"/>
        <pc:sldMkLst>
          <pc:docMk/>
          <pc:sldMk cId="2346136586" sldId="260"/>
        </pc:sldMkLst>
        <pc:picChg chg="add del mod">
          <ac:chgData name="Leonie Smith" userId="fed1330f33f5650e" providerId="LiveId" clId="{F96401DA-2C48-4ACC-A90E-76A54536C19F}" dt="2022-11-17T06:09:29.686" v="3"/>
          <ac:picMkLst>
            <pc:docMk/>
            <pc:sldMk cId="2346136586" sldId="260"/>
            <ac:picMk id="2" creationId="{0ECA2A3C-B092-02B5-B5CC-4BF9EE51F7E5}"/>
          </ac:picMkLst>
        </pc:picChg>
        <pc:picChg chg="add del mod">
          <ac:chgData name="Leonie Smith" userId="fed1330f33f5650e" providerId="LiveId" clId="{F96401DA-2C48-4ACC-A90E-76A54536C19F}" dt="2022-11-17T06:09:49.349" v="4"/>
          <ac:picMkLst>
            <pc:docMk/>
            <pc:sldMk cId="2346136586" sldId="260"/>
            <ac:picMk id="5" creationId="{C7CB10F3-719B-A1B8-6F95-16030C969C26}"/>
          </ac:picMkLst>
        </pc:picChg>
        <pc:picChg chg="add mod">
          <ac:chgData name="Leonie Smith" userId="fed1330f33f5650e" providerId="LiveId" clId="{F96401DA-2C48-4ACC-A90E-76A54536C19F}" dt="2022-11-17T06:09:49.349" v="4"/>
          <ac:picMkLst>
            <pc:docMk/>
            <pc:sldMk cId="2346136586" sldId="260"/>
            <ac:picMk id="6" creationId="{08190194-EF1E-2E4E-C11E-16544E66C9E4}"/>
          </ac:picMkLst>
        </pc:picChg>
      </pc:sldChg>
      <pc:sldChg chg="addSp delSp modSp">
        <pc:chgData name="Leonie Smith" userId="fed1330f33f5650e" providerId="LiveId" clId="{F96401DA-2C48-4ACC-A90E-76A54536C19F}" dt="2022-11-17T06:11:52.075" v="6"/>
        <pc:sldMkLst>
          <pc:docMk/>
          <pc:sldMk cId="4037329247" sldId="261"/>
        </pc:sldMkLst>
        <pc:picChg chg="add del mod">
          <ac:chgData name="Leonie Smith" userId="fed1330f33f5650e" providerId="LiveId" clId="{F96401DA-2C48-4ACC-A90E-76A54536C19F}" dt="2022-11-17T06:11:52.075" v="6"/>
          <ac:picMkLst>
            <pc:docMk/>
            <pc:sldMk cId="4037329247" sldId="261"/>
            <ac:picMk id="2" creationId="{6CF325B7-37C3-B230-AE8D-CFA653805A1C}"/>
          </ac:picMkLst>
        </pc:picChg>
        <pc:picChg chg="add mod">
          <ac:chgData name="Leonie Smith" userId="fed1330f33f5650e" providerId="LiveId" clId="{F96401DA-2C48-4ACC-A90E-76A54536C19F}" dt="2022-11-17T06:11:52.075" v="6"/>
          <ac:picMkLst>
            <pc:docMk/>
            <pc:sldMk cId="4037329247" sldId="261"/>
            <ac:picMk id="5" creationId="{78B318F2-77E2-91DF-EBCE-17171854E26B}"/>
          </ac:picMkLst>
        </pc:picChg>
      </pc:sldChg>
      <pc:sldChg chg="addSp delSp modSp">
        <pc:chgData name="Leonie Smith" userId="fed1330f33f5650e" providerId="LiveId" clId="{F96401DA-2C48-4ACC-A90E-76A54536C19F}" dt="2022-11-17T06:16:18.261" v="8"/>
        <pc:sldMkLst>
          <pc:docMk/>
          <pc:sldMk cId="1909638311" sldId="262"/>
        </pc:sldMkLst>
        <pc:picChg chg="add del mod">
          <ac:chgData name="Leonie Smith" userId="fed1330f33f5650e" providerId="LiveId" clId="{F96401DA-2C48-4ACC-A90E-76A54536C19F}" dt="2022-11-17T06:16:18.261" v="8"/>
          <ac:picMkLst>
            <pc:docMk/>
            <pc:sldMk cId="1909638311" sldId="262"/>
            <ac:picMk id="2" creationId="{F33969D1-A198-16EE-C5BE-FB4444DAC569}"/>
          </ac:picMkLst>
        </pc:picChg>
        <pc:picChg chg="add mod">
          <ac:chgData name="Leonie Smith" userId="fed1330f33f5650e" providerId="LiveId" clId="{F96401DA-2C48-4ACC-A90E-76A54536C19F}" dt="2022-11-17T06:16:18.261" v="8"/>
          <ac:picMkLst>
            <pc:docMk/>
            <pc:sldMk cId="1909638311" sldId="262"/>
            <ac:picMk id="5" creationId="{3C8F4CEA-13AF-0ED7-6F99-BE4A934804E6}"/>
          </ac:picMkLst>
        </pc:picChg>
      </pc:sldChg>
      <pc:sldChg chg="addSp delSp modSp">
        <pc:chgData name="Leonie Smith" userId="fed1330f33f5650e" providerId="LiveId" clId="{F96401DA-2C48-4ACC-A90E-76A54536C19F}" dt="2022-11-17T06:19:21.823" v="10"/>
        <pc:sldMkLst>
          <pc:docMk/>
          <pc:sldMk cId="641208035" sldId="263"/>
        </pc:sldMkLst>
        <pc:picChg chg="add del mod">
          <ac:chgData name="Leonie Smith" userId="fed1330f33f5650e" providerId="LiveId" clId="{F96401DA-2C48-4ACC-A90E-76A54536C19F}" dt="2022-11-17T06:19:21.823" v="10"/>
          <ac:picMkLst>
            <pc:docMk/>
            <pc:sldMk cId="641208035" sldId="263"/>
            <ac:picMk id="2" creationId="{C2D354CF-0E4F-8BCF-A605-33C773DED896}"/>
          </ac:picMkLst>
        </pc:picChg>
        <pc:picChg chg="add mod">
          <ac:chgData name="Leonie Smith" userId="fed1330f33f5650e" providerId="LiveId" clId="{F96401DA-2C48-4ACC-A90E-76A54536C19F}" dt="2022-11-17T06:19:21.823" v="10"/>
          <ac:picMkLst>
            <pc:docMk/>
            <pc:sldMk cId="641208035" sldId="263"/>
            <ac:picMk id="5" creationId="{61C9E091-E507-1539-FF05-EC96BAB95FEA}"/>
          </ac:picMkLst>
        </pc:picChg>
      </pc:sldChg>
      <pc:sldChg chg="addSp modSp">
        <pc:chgData name="Leonie Smith" userId="fed1330f33f5650e" providerId="LiveId" clId="{F96401DA-2C48-4ACC-A90E-76A54536C19F}" dt="2022-11-17T06:19:57.807" v="11"/>
        <pc:sldMkLst>
          <pc:docMk/>
          <pc:sldMk cId="4044745628" sldId="264"/>
        </pc:sldMkLst>
        <pc:picChg chg="add mod">
          <ac:chgData name="Leonie Smith" userId="fed1330f33f5650e" providerId="LiveId" clId="{F96401DA-2C48-4ACC-A90E-76A54536C19F}" dt="2022-11-17T06:19:57.807" v="11"/>
          <ac:picMkLst>
            <pc:docMk/>
            <pc:sldMk cId="4044745628" sldId="264"/>
            <ac:picMk id="2" creationId="{CEF31D04-CEFC-3DCF-BA20-7C9E979188E7}"/>
          </ac:picMkLst>
        </pc:picChg>
      </pc:sldChg>
      <pc:sldChg chg="addSp delSp modSp">
        <pc:chgData name="Leonie Smith" userId="fed1330f33f5650e" providerId="LiveId" clId="{F96401DA-2C48-4ACC-A90E-76A54536C19F}" dt="2022-11-17T06:21:28.101" v="13"/>
        <pc:sldMkLst>
          <pc:docMk/>
          <pc:sldMk cId="978260341" sldId="265"/>
        </pc:sldMkLst>
        <pc:picChg chg="add del mod">
          <ac:chgData name="Leonie Smith" userId="fed1330f33f5650e" providerId="LiveId" clId="{F96401DA-2C48-4ACC-A90E-76A54536C19F}" dt="2022-11-17T06:21:28.101" v="13"/>
          <ac:picMkLst>
            <pc:docMk/>
            <pc:sldMk cId="978260341" sldId="265"/>
            <ac:picMk id="2" creationId="{959BB0EC-5C13-461D-F778-6173D0ADEF65}"/>
          </ac:picMkLst>
        </pc:picChg>
        <pc:picChg chg="add mod">
          <ac:chgData name="Leonie Smith" userId="fed1330f33f5650e" providerId="LiveId" clId="{F96401DA-2C48-4ACC-A90E-76A54536C19F}" dt="2022-11-17T06:21:28.101" v="13"/>
          <ac:picMkLst>
            <pc:docMk/>
            <pc:sldMk cId="978260341" sldId="265"/>
            <ac:picMk id="5" creationId="{07AEF414-B973-DDBC-18A5-679A551E5EB8}"/>
          </ac:picMkLst>
        </pc:picChg>
      </pc:sldChg>
      <pc:sldChg chg="addSp modSp mod">
        <pc:chgData name="Leonie Smith" userId="fed1330f33f5650e" providerId="LiveId" clId="{F96401DA-2C48-4ACC-A90E-76A54536C19F}" dt="2022-12-05T06:07:35.893" v="33" actId="14100"/>
        <pc:sldMkLst>
          <pc:docMk/>
          <pc:sldMk cId="4120481681" sldId="270"/>
        </pc:sldMkLst>
        <pc:spChg chg="add mod">
          <ac:chgData name="Leonie Smith" userId="fed1330f33f5650e" providerId="LiveId" clId="{F96401DA-2C48-4ACC-A90E-76A54536C19F}" dt="2022-12-05T06:07:35.893" v="33" actId="14100"/>
          <ac:spMkLst>
            <pc:docMk/>
            <pc:sldMk cId="4120481681" sldId="270"/>
            <ac:spMk id="3" creationId="{696F3606-E07A-4628-9451-E50DE71C66CA}"/>
          </ac:spMkLst>
        </pc:spChg>
      </pc:sldChg>
      <pc:sldChg chg="addSp modSp mod">
        <pc:chgData name="Leonie Smith" userId="fed1330f33f5650e" providerId="LiveId" clId="{F96401DA-2C48-4ACC-A90E-76A54536C19F}" dt="2022-12-05T06:09:49.953" v="49" actId="20577"/>
        <pc:sldMkLst>
          <pc:docMk/>
          <pc:sldMk cId="939110669" sldId="271"/>
        </pc:sldMkLst>
        <pc:spChg chg="add mod">
          <ac:chgData name="Leonie Smith" userId="fed1330f33f5650e" providerId="LiveId" clId="{F96401DA-2C48-4ACC-A90E-76A54536C19F}" dt="2022-12-05T06:09:49.953" v="49" actId="20577"/>
          <ac:spMkLst>
            <pc:docMk/>
            <pc:sldMk cId="939110669" sldId="271"/>
            <ac:spMk id="2" creationId="{4FDDD6C2-5EBD-710E-5096-C573DA8B1A5C}"/>
          </ac:spMkLst>
        </pc:spChg>
      </pc:sldChg>
      <pc:sldChg chg="addSp modSp mod">
        <pc:chgData name="Leonie Smith" userId="fed1330f33f5650e" providerId="LiveId" clId="{F96401DA-2C48-4ACC-A90E-76A54536C19F}" dt="2022-12-05T06:10:00.143" v="51" actId="20577"/>
        <pc:sldMkLst>
          <pc:docMk/>
          <pc:sldMk cId="4024569785" sldId="272"/>
        </pc:sldMkLst>
        <pc:spChg chg="add mod">
          <ac:chgData name="Leonie Smith" userId="fed1330f33f5650e" providerId="LiveId" clId="{F96401DA-2C48-4ACC-A90E-76A54536C19F}" dt="2022-12-05T06:10:00.143" v="51" actId="20577"/>
          <ac:spMkLst>
            <pc:docMk/>
            <pc:sldMk cId="4024569785" sldId="272"/>
            <ac:spMk id="2" creationId="{EBB778DE-06EC-0EEB-090B-FEF794AC66D9}"/>
          </ac:spMkLst>
        </pc:spChg>
      </pc:sldChg>
      <pc:sldChg chg="addSp modSp mod">
        <pc:chgData name="Leonie Smith" userId="fed1330f33f5650e" providerId="LiveId" clId="{F96401DA-2C48-4ACC-A90E-76A54536C19F}" dt="2022-12-05T06:10:11.436" v="53" actId="20577"/>
        <pc:sldMkLst>
          <pc:docMk/>
          <pc:sldMk cId="487179600" sldId="273"/>
        </pc:sldMkLst>
        <pc:spChg chg="add mod">
          <ac:chgData name="Leonie Smith" userId="fed1330f33f5650e" providerId="LiveId" clId="{F96401DA-2C48-4ACC-A90E-76A54536C19F}" dt="2022-12-05T06:10:11.436" v="53" actId="20577"/>
          <ac:spMkLst>
            <pc:docMk/>
            <pc:sldMk cId="487179600" sldId="273"/>
            <ac:spMk id="2" creationId="{3D3AF4FE-3763-02CD-B2D5-3E3DA47767D7}"/>
          </ac:spMkLst>
        </pc:spChg>
      </pc:sldChg>
      <pc:sldChg chg="addSp modSp mod">
        <pc:chgData name="Leonie Smith" userId="fed1330f33f5650e" providerId="LiveId" clId="{F96401DA-2C48-4ACC-A90E-76A54536C19F}" dt="2022-12-05T06:10:22.102" v="55" actId="20577"/>
        <pc:sldMkLst>
          <pc:docMk/>
          <pc:sldMk cId="2168401200" sldId="274"/>
        </pc:sldMkLst>
        <pc:spChg chg="add mod">
          <ac:chgData name="Leonie Smith" userId="fed1330f33f5650e" providerId="LiveId" clId="{F96401DA-2C48-4ACC-A90E-76A54536C19F}" dt="2022-12-05T06:10:22.102" v="55" actId="20577"/>
          <ac:spMkLst>
            <pc:docMk/>
            <pc:sldMk cId="2168401200" sldId="274"/>
            <ac:spMk id="2" creationId="{72B0EA8B-03B1-B830-F3E2-B891F549F88D}"/>
          </ac:spMkLst>
        </pc:spChg>
      </pc:sldChg>
      <pc:sldChg chg="addSp modSp mod">
        <pc:chgData name="Leonie Smith" userId="fed1330f33f5650e" providerId="LiveId" clId="{F96401DA-2C48-4ACC-A90E-76A54536C19F}" dt="2022-12-05T06:10:33.372" v="57" actId="20577"/>
        <pc:sldMkLst>
          <pc:docMk/>
          <pc:sldMk cId="2996969115" sldId="275"/>
        </pc:sldMkLst>
        <pc:spChg chg="add mod">
          <ac:chgData name="Leonie Smith" userId="fed1330f33f5650e" providerId="LiveId" clId="{F96401DA-2C48-4ACC-A90E-76A54536C19F}" dt="2022-12-05T06:10:33.372" v="57" actId="20577"/>
          <ac:spMkLst>
            <pc:docMk/>
            <pc:sldMk cId="2996969115" sldId="275"/>
            <ac:spMk id="2" creationId="{86D96B2A-BB4A-3027-A024-F13E2F85B815}"/>
          </ac:spMkLst>
        </pc:spChg>
      </pc:sldChg>
      <pc:sldChg chg="addSp modSp mod">
        <pc:chgData name="Leonie Smith" userId="fed1330f33f5650e" providerId="LiveId" clId="{F96401DA-2C48-4ACC-A90E-76A54536C19F}" dt="2022-12-05T06:10:51.024" v="59" actId="20577"/>
        <pc:sldMkLst>
          <pc:docMk/>
          <pc:sldMk cId="2390376940" sldId="276"/>
        </pc:sldMkLst>
        <pc:spChg chg="add mod">
          <ac:chgData name="Leonie Smith" userId="fed1330f33f5650e" providerId="LiveId" clId="{F96401DA-2C48-4ACC-A90E-76A54536C19F}" dt="2022-12-05T06:10:51.024" v="59" actId="20577"/>
          <ac:spMkLst>
            <pc:docMk/>
            <pc:sldMk cId="2390376940" sldId="276"/>
            <ac:spMk id="3" creationId="{F7F92C3F-5BBE-B5AC-C0FD-470AB8D93A6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084DD-7FC0-4A22-9CF3-02422E1B05B3}" type="datetimeFigureOut">
              <a:rPr lang="en-IN" smtClean="0"/>
              <a:t>22-07-2024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9FD99-6F09-4AC6-8D62-5D15F886FEC9}" type="slidenum">
              <a:rPr lang="en-IN" smtClean="0"/>
              <a:t>‹#›</a:t>
            </a:fld>
            <a:endParaRPr lang="en-IN"/>
          </a:p>
        </p:txBody>
      </p:sp>
    </p:spTree>
    <p:extLst>
      <p:ext uri="{BB962C8B-B14F-4D97-AF65-F5344CB8AC3E}">
        <p14:creationId xmlns:p14="http://schemas.microsoft.com/office/powerpoint/2010/main" val="52813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a:latin typeface="TimesNewRomanPS-BoldMT"/>
              </a:rPr>
              <a:t>Checked Kham</a:t>
            </a:r>
          </a:p>
          <a:p>
            <a:pPr algn="l"/>
            <a:r>
              <a:rPr lang="en-US" sz="1200" b="1" i="0" u="none" strike="noStrike" baseline="0" dirty="0">
                <a:latin typeface="TimesNewRomanPS-BoldMT"/>
              </a:rPr>
              <a:t>38 The Teachings of Jesus</a:t>
            </a:r>
          </a:p>
          <a:p>
            <a:pPr algn="l"/>
            <a:r>
              <a:rPr lang="en-US" sz="1200" b="0" i="0" u="none" strike="noStrike" baseline="0" dirty="0">
                <a:latin typeface="TimesNewRomanPSMT"/>
              </a:rPr>
              <a:t>1. Eating with unclean hands - Matt 15:1-20; Mark 7:1-23 (Left Top)</a:t>
            </a:r>
          </a:p>
          <a:p>
            <a:pPr algn="l"/>
            <a:r>
              <a:rPr lang="en-US" sz="1200" b="0" i="0" u="none" strike="noStrike" baseline="0" dirty="0">
                <a:latin typeface="TimesNewRomanPSMT"/>
              </a:rPr>
              <a:t>2. Deaf Man healed - Mark 7:31-37 (Center Top)</a:t>
            </a:r>
          </a:p>
          <a:p>
            <a:pPr algn="l"/>
            <a:r>
              <a:rPr lang="en-US" sz="1200" b="0" i="0" u="none" strike="noStrike" baseline="0" dirty="0">
                <a:latin typeface="TimesNewRomanPSMT"/>
              </a:rPr>
              <a:t>3. Healing and feeding 4000 - Matthew 15:29-39; Mark 8:1-10 (Center)</a:t>
            </a:r>
          </a:p>
          <a:p>
            <a:pPr algn="l"/>
            <a:r>
              <a:rPr lang="en-IN" sz="1200" b="0" i="0" u="none" strike="noStrike" baseline="0" dirty="0">
                <a:latin typeface="TimesNewRomanPSMT"/>
              </a:rPr>
              <a:t>4. Pharisees ask for a sign - Matt 16:1-4; Mark 8:11-13; Matt 12:38-42; Luke 11:29-</a:t>
            </a:r>
          </a:p>
          <a:p>
            <a:pPr algn="l"/>
            <a:r>
              <a:rPr lang="en-IN" sz="1200" b="0" i="0" u="none" strike="noStrike" baseline="0" dirty="0">
                <a:latin typeface="TimesNewRomanPSMT"/>
              </a:rPr>
              <a:t>32 (Right Top)</a:t>
            </a:r>
          </a:p>
          <a:p>
            <a:pPr algn="l"/>
            <a:r>
              <a:rPr lang="en-US" sz="1200" b="0" i="0" u="none" strike="noStrike" baseline="0" dirty="0">
                <a:latin typeface="TimesNewRomanPSMT"/>
              </a:rPr>
              <a:t>5. Yeast of the Pharisees - Matt 16:5-12; Mark 8:14-21 (Right Bottom)</a:t>
            </a:r>
          </a:p>
          <a:p>
            <a:pPr algn="l"/>
            <a:r>
              <a:rPr lang="en-US" sz="1200" b="0" i="0" u="none" strike="noStrike" baseline="0" dirty="0">
                <a:latin typeface="TimesNewRomanPSMT"/>
              </a:rPr>
              <a:t>6. You are the Christ - Matt 16:13-20; Mark 8:27-30; Luke 9:18-21 (Left Bottom)</a:t>
            </a:r>
          </a:p>
          <a:p>
            <a:pPr algn="l"/>
            <a:r>
              <a:rPr lang="en-US" sz="1200" b="0" i="0" u="none" strike="noStrike" baseline="0" dirty="0">
                <a:latin typeface="TimesNewRomanPSMT"/>
              </a:rPr>
              <a:t>7. Carry your Cross - Matt 16:21-28; Mark 8:31-38; Luke 9:22-27 (Left near</a:t>
            </a:r>
          </a:p>
          <a:p>
            <a:pPr algn="l"/>
            <a:r>
              <a:rPr lang="en-IN" sz="1200" b="0" i="0" u="none" strike="noStrike" baseline="0" dirty="0">
                <a:latin typeface="TimesNewRomanPSMT"/>
              </a:rPr>
              <a:t>Bottom)</a:t>
            </a:r>
            <a:endParaRPr lang="en-IN" dirty="0"/>
          </a:p>
          <a:p>
            <a:endParaRPr lang="en-IN" dirty="0"/>
          </a:p>
        </p:txBody>
      </p:sp>
      <p:sp>
        <p:nvSpPr>
          <p:cNvPr id="4" name="Slide Number Placeholder 3"/>
          <p:cNvSpPr>
            <a:spLocks noGrp="1"/>
          </p:cNvSpPr>
          <p:nvPr>
            <p:ph type="sldNum" sz="quarter" idx="5"/>
          </p:nvPr>
        </p:nvSpPr>
        <p:spPr/>
        <p:txBody>
          <a:bodyPr/>
          <a:lstStyle/>
          <a:p>
            <a:fld id="{DCD9FD99-6F09-4AC6-8D62-5D15F886FEC9}" type="slidenum">
              <a:rPr lang="en-IN" smtClean="0"/>
              <a:t>1</a:t>
            </a:fld>
            <a:endParaRPr lang="en-IN"/>
          </a:p>
        </p:txBody>
      </p:sp>
    </p:spTree>
    <p:extLst>
      <p:ext uri="{BB962C8B-B14F-4D97-AF65-F5344CB8AC3E}">
        <p14:creationId xmlns:p14="http://schemas.microsoft.com/office/powerpoint/2010/main" val="4024350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30F0A-9E6B-005F-3BD1-94A3124B91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523F1CC-DA31-4B44-95DC-806A6923E6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400E8C7-E854-8B54-6A49-5398EEA65C65}"/>
              </a:ext>
            </a:extLst>
          </p:cNvPr>
          <p:cNvSpPr>
            <a:spLocks noGrp="1"/>
          </p:cNvSpPr>
          <p:nvPr>
            <p:ph type="dt" sz="half" idx="10"/>
          </p:nvPr>
        </p:nvSpPr>
        <p:spPr/>
        <p:txBody>
          <a:bodyPr/>
          <a:lstStyle/>
          <a:p>
            <a:fld id="{9AFB49F8-33D0-4DA0-8476-0927F5147411}" type="datetimeFigureOut">
              <a:rPr lang="en-IN" smtClean="0"/>
              <a:t>22-07-2024</a:t>
            </a:fld>
            <a:endParaRPr lang="en-IN"/>
          </a:p>
        </p:txBody>
      </p:sp>
      <p:sp>
        <p:nvSpPr>
          <p:cNvPr id="5" name="Footer Placeholder 4">
            <a:extLst>
              <a:ext uri="{FF2B5EF4-FFF2-40B4-BE49-F238E27FC236}">
                <a16:creationId xmlns:a16="http://schemas.microsoft.com/office/drawing/2014/main" id="{8DE44E68-D797-0B35-DE3D-0F9D9F1D963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D32246E-C35B-0B16-82B6-7BACDBC943A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0484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4F5D5-34CC-89FF-C594-314B86680CE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9D8E815-A46B-7E8F-EA35-FA41604C2E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984FE9D-9E42-EC87-F93F-14C9798CBB96}"/>
              </a:ext>
            </a:extLst>
          </p:cNvPr>
          <p:cNvSpPr>
            <a:spLocks noGrp="1"/>
          </p:cNvSpPr>
          <p:nvPr>
            <p:ph type="dt" sz="half" idx="10"/>
          </p:nvPr>
        </p:nvSpPr>
        <p:spPr/>
        <p:txBody>
          <a:bodyPr/>
          <a:lstStyle/>
          <a:p>
            <a:fld id="{9AFB49F8-33D0-4DA0-8476-0927F5147411}" type="datetimeFigureOut">
              <a:rPr lang="en-IN" smtClean="0"/>
              <a:t>22-07-2024</a:t>
            </a:fld>
            <a:endParaRPr lang="en-IN"/>
          </a:p>
        </p:txBody>
      </p:sp>
      <p:sp>
        <p:nvSpPr>
          <p:cNvPr id="5" name="Footer Placeholder 4">
            <a:extLst>
              <a:ext uri="{FF2B5EF4-FFF2-40B4-BE49-F238E27FC236}">
                <a16:creationId xmlns:a16="http://schemas.microsoft.com/office/drawing/2014/main" id="{8A891782-3CD9-C4FF-5D00-1A3A077D41C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5803DBA-2AAD-DCAE-1F76-F7304272825A}"/>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4142041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8A5718-FD07-EA23-DEBC-FA196403A1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32AACDA-8ADC-FEA7-D804-7DC20970FF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BF7E821-A101-FCBF-8D20-267967D99992}"/>
              </a:ext>
            </a:extLst>
          </p:cNvPr>
          <p:cNvSpPr>
            <a:spLocks noGrp="1"/>
          </p:cNvSpPr>
          <p:nvPr>
            <p:ph type="dt" sz="half" idx="10"/>
          </p:nvPr>
        </p:nvSpPr>
        <p:spPr/>
        <p:txBody>
          <a:bodyPr/>
          <a:lstStyle/>
          <a:p>
            <a:fld id="{9AFB49F8-33D0-4DA0-8476-0927F5147411}" type="datetimeFigureOut">
              <a:rPr lang="en-IN" smtClean="0"/>
              <a:t>22-07-2024</a:t>
            </a:fld>
            <a:endParaRPr lang="en-IN"/>
          </a:p>
        </p:txBody>
      </p:sp>
      <p:sp>
        <p:nvSpPr>
          <p:cNvPr id="5" name="Footer Placeholder 4">
            <a:extLst>
              <a:ext uri="{FF2B5EF4-FFF2-40B4-BE49-F238E27FC236}">
                <a16:creationId xmlns:a16="http://schemas.microsoft.com/office/drawing/2014/main" id="{1EABF3C7-ECE0-528A-1D6E-FDDBA1544C6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49B08B3-124A-2D72-BF55-231A33F617E4}"/>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52607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99F82-2AAC-A171-C9C7-34707B6EAF0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029339C-D66D-B0E4-642D-5B5B8BB2D5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01482C-E22A-7192-7E25-D5FAB04E747C}"/>
              </a:ext>
            </a:extLst>
          </p:cNvPr>
          <p:cNvSpPr>
            <a:spLocks noGrp="1"/>
          </p:cNvSpPr>
          <p:nvPr>
            <p:ph type="dt" sz="half" idx="10"/>
          </p:nvPr>
        </p:nvSpPr>
        <p:spPr/>
        <p:txBody>
          <a:bodyPr/>
          <a:lstStyle/>
          <a:p>
            <a:fld id="{9AFB49F8-33D0-4DA0-8476-0927F5147411}" type="datetimeFigureOut">
              <a:rPr lang="en-IN" smtClean="0"/>
              <a:t>22-07-2024</a:t>
            </a:fld>
            <a:endParaRPr lang="en-IN"/>
          </a:p>
        </p:txBody>
      </p:sp>
      <p:sp>
        <p:nvSpPr>
          <p:cNvPr id="5" name="Footer Placeholder 4">
            <a:extLst>
              <a:ext uri="{FF2B5EF4-FFF2-40B4-BE49-F238E27FC236}">
                <a16:creationId xmlns:a16="http://schemas.microsoft.com/office/drawing/2014/main" id="{E29DBCB2-9534-CF75-0913-6197E1588FD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337408-1094-8554-47B5-264EE4AD9C14}"/>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81150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15324-4A5C-2505-6EC6-CBA54A6E5F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A4E747C-2398-87E4-31C2-612F519EB1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80C750-C22E-CB2E-8BDD-99CFBB54B719}"/>
              </a:ext>
            </a:extLst>
          </p:cNvPr>
          <p:cNvSpPr>
            <a:spLocks noGrp="1"/>
          </p:cNvSpPr>
          <p:nvPr>
            <p:ph type="dt" sz="half" idx="10"/>
          </p:nvPr>
        </p:nvSpPr>
        <p:spPr/>
        <p:txBody>
          <a:bodyPr/>
          <a:lstStyle/>
          <a:p>
            <a:fld id="{9AFB49F8-33D0-4DA0-8476-0927F5147411}" type="datetimeFigureOut">
              <a:rPr lang="en-IN" smtClean="0"/>
              <a:t>22-07-2024</a:t>
            </a:fld>
            <a:endParaRPr lang="en-IN"/>
          </a:p>
        </p:txBody>
      </p:sp>
      <p:sp>
        <p:nvSpPr>
          <p:cNvPr id="5" name="Footer Placeholder 4">
            <a:extLst>
              <a:ext uri="{FF2B5EF4-FFF2-40B4-BE49-F238E27FC236}">
                <a16:creationId xmlns:a16="http://schemas.microsoft.com/office/drawing/2014/main" id="{C60E239C-AF17-42D9-5035-A86F95C8E50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165979C-34C2-EC4B-32C2-5CD65C5A2342}"/>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64658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FD331-51E3-8AB5-97E1-4402D3D6016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758C797-A3A0-60E3-ECD8-CBA4D591D4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DC10FEC-03E4-44AC-C222-FD52E5D648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6B87F45-3A02-A9B2-98E0-BD12587CE1CB}"/>
              </a:ext>
            </a:extLst>
          </p:cNvPr>
          <p:cNvSpPr>
            <a:spLocks noGrp="1"/>
          </p:cNvSpPr>
          <p:nvPr>
            <p:ph type="dt" sz="half" idx="10"/>
          </p:nvPr>
        </p:nvSpPr>
        <p:spPr/>
        <p:txBody>
          <a:bodyPr/>
          <a:lstStyle/>
          <a:p>
            <a:fld id="{9AFB49F8-33D0-4DA0-8476-0927F5147411}" type="datetimeFigureOut">
              <a:rPr lang="en-IN" smtClean="0"/>
              <a:t>22-07-2024</a:t>
            </a:fld>
            <a:endParaRPr lang="en-IN"/>
          </a:p>
        </p:txBody>
      </p:sp>
      <p:sp>
        <p:nvSpPr>
          <p:cNvPr id="6" name="Footer Placeholder 5">
            <a:extLst>
              <a:ext uri="{FF2B5EF4-FFF2-40B4-BE49-F238E27FC236}">
                <a16:creationId xmlns:a16="http://schemas.microsoft.com/office/drawing/2014/main" id="{89B579F0-E32F-559B-B3D7-E4F2212BBFE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80AE78A-F486-4F12-86E3-8E1485154537}"/>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87707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90F28-E105-AE3C-0D2A-61DE2C3B463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4B398F9-61DA-A8AD-4B3A-BECAB80356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D6D6DA-1CF5-657F-79C7-88618AD413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74C0A03-0E58-5883-C688-8A1887EA18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6893DC-A047-19A2-49DB-93B70EDE72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0A3D9C3-ED44-D74C-98E5-3314CDF66AC6}"/>
              </a:ext>
            </a:extLst>
          </p:cNvPr>
          <p:cNvSpPr>
            <a:spLocks noGrp="1"/>
          </p:cNvSpPr>
          <p:nvPr>
            <p:ph type="dt" sz="half" idx="10"/>
          </p:nvPr>
        </p:nvSpPr>
        <p:spPr/>
        <p:txBody>
          <a:bodyPr/>
          <a:lstStyle/>
          <a:p>
            <a:fld id="{9AFB49F8-33D0-4DA0-8476-0927F5147411}" type="datetimeFigureOut">
              <a:rPr lang="en-IN" smtClean="0"/>
              <a:t>22-07-2024</a:t>
            </a:fld>
            <a:endParaRPr lang="en-IN"/>
          </a:p>
        </p:txBody>
      </p:sp>
      <p:sp>
        <p:nvSpPr>
          <p:cNvPr id="8" name="Footer Placeholder 7">
            <a:extLst>
              <a:ext uri="{FF2B5EF4-FFF2-40B4-BE49-F238E27FC236}">
                <a16:creationId xmlns:a16="http://schemas.microsoft.com/office/drawing/2014/main" id="{C8AC3819-06A9-AF6E-5732-BBEA928B148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29C1E8A-EB49-0C05-6719-D054FABE1DC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086956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FF47-E5CA-FB14-E368-67FD18E36C4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02C9E80-E92B-AFFE-AB1E-EA640DA43CDE}"/>
              </a:ext>
            </a:extLst>
          </p:cNvPr>
          <p:cNvSpPr>
            <a:spLocks noGrp="1"/>
          </p:cNvSpPr>
          <p:nvPr>
            <p:ph type="dt" sz="half" idx="10"/>
          </p:nvPr>
        </p:nvSpPr>
        <p:spPr/>
        <p:txBody>
          <a:bodyPr/>
          <a:lstStyle/>
          <a:p>
            <a:fld id="{9AFB49F8-33D0-4DA0-8476-0927F5147411}" type="datetimeFigureOut">
              <a:rPr lang="en-IN" smtClean="0"/>
              <a:t>22-07-2024</a:t>
            </a:fld>
            <a:endParaRPr lang="en-IN"/>
          </a:p>
        </p:txBody>
      </p:sp>
      <p:sp>
        <p:nvSpPr>
          <p:cNvPr id="4" name="Footer Placeholder 3">
            <a:extLst>
              <a:ext uri="{FF2B5EF4-FFF2-40B4-BE49-F238E27FC236}">
                <a16:creationId xmlns:a16="http://schemas.microsoft.com/office/drawing/2014/main" id="{9BCA4A95-3028-5F1E-5BE3-D519E093190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DD1ACDC-9485-603E-1E45-36B778A789EA}"/>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408050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7D1C37-FF40-1787-4D78-9B02C9581748}"/>
              </a:ext>
            </a:extLst>
          </p:cNvPr>
          <p:cNvSpPr>
            <a:spLocks noGrp="1"/>
          </p:cNvSpPr>
          <p:nvPr>
            <p:ph type="dt" sz="half" idx="10"/>
          </p:nvPr>
        </p:nvSpPr>
        <p:spPr/>
        <p:txBody>
          <a:bodyPr/>
          <a:lstStyle/>
          <a:p>
            <a:fld id="{9AFB49F8-33D0-4DA0-8476-0927F5147411}" type="datetimeFigureOut">
              <a:rPr lang="en-IN" smtClean="0"/>
              <a:t>22-07-2024</a:t>
            </a:fld>
            <a:endParaRPr lang="en-IN"/>
          </a:p>
        </p:txBody>
      </p:sp>
      <p:sp>
        <p:nvSpPr>
          <p:cNvPr id="3" name="Footer Placeholder 2">
            <a:extLst>
              <a:ext uri="{FF2B5EF4-FFF2-40B4-BE49-F238E27FC236}">
                <a16:creationId xmlns:a16="http://schemas.microsoft.com/office/drawing/2014/main" id="{26EB9049-52D3-31A6-BD4F-CA2CA5A0F55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90AAEA8-6A4B-1D48-749C-24088D28E35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3529615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2914F-E599-6015-1D60-BEEB0E141D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E211434-FEE2-C962-04FE-1F62D03A7E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607A6F4-4247-7A2D-A606-D9D9EAE34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D54FD1-FB71-2B26-8F94-EA083F304107}"/>
              </a:ext>
            </a:extLst>
          </p:cNvPr>
          <p:cNvSpPr>
            <a:spLocks noGrp="1"/>
          </p:cNvSpPr>
          <p:nvPr>
            <p:ph type="dt" sz="half" idx="10"/>
          </p:nvPr>
        </p:nvSpPr>
        <p:spPr/>
        <p:txBody>
          <a:bodyPr/>
          <a:lstStyle/>
          <a:p>
            <a:fld id="{9AFB49F8-33D0-4DA0-8476-0927F5147411}" type="datetimeFigureOut">
              <a:rPr lang="en-IN" smtClean="0"/>
              <a:t>22-07-2024</a:t>
            </a:fld>
            <a:endParaRPr lang="en-IN"/>
          </a:p>
        </p:txBody>
      </p:sp>
      <p:sp>
        <p:nvSpPr>
          <p:cNvPr id="6" name="Footer Placeholder 5">
            <a:extLst>
              <a:ext uri="{FF2B5EF4-FFF2-40B4-BE49-F238E27FC236}">
                <a16:creationId xmlns:a16="http://schemas.microsoft.com/office/drawing/2014/main" id="{68DE8CFA-751C-1E0B-FED5-513D2210389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B7E5C96-3FF3-8A90-1C67-1ED205E59183}"/>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20452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67F52-8BAD-5713-B978-E77A7202AA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F573C86-7D72-F14C-DA3E-EA2F9E6FC9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F8FBCE5-3F85-14C6-532E-105B49E53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03F889-898C-CDE6-A5BF-7D350A89CDF7}"/>
              </a:ext>
            </a:extLst>
          </p:cNvPr>
          <p:cNvSpPr>
            <a:spLocks noGrp="1"/>
          </p:cNvSpPr>
          <p:nvPr>
            <p:ph type="dt" sz="half" idx="10"/>
          </p:nvPr>
        </p:nvSpPr>
        <p:spPr/>
        <p:txBody>
          <a:bodyPr/>
          <a:lstStyle/>
          <a:p>
            <a:fld id="{9AFB49F8-33D0-4DA0-8476-0927F5147411}" type="datetimeFigureOut">
              <a:rPr lang="en-IN" smtClean="0"/>
              <a:t>22-07-2024</a:t>
            </a:fld>
            <a:endParaRPr lang="en-IN"/>
          </a:p>
        </p:txBody>
      </p:sp>
      <p:sp>
        <p:nvSpPr>
          <p:cNvPr id="6" name="Footer Placeholder 5">
            <a:extLst>
              <a:ext uri="{FF2B5EF4-FFF2-40B4-BE49-F238E27FC236}">
                <a16:creationId xmlns:a16="http://schemas.microsoft.com/office/drawing/2014/main" id="{215092D4-9ED2-6CEA-36E0-41B68DBB98C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3DA7D34-A2EA-9EA4-B558-FECEF7420415}"/>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73266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7F1FC9-20E7-E331-E8D9-0F9B82CC0E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82E20B9-D945-7A22-DE69-DF4F55554A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CA441C5-42D0-FD67-0418-5811BA269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B49F8-33D0-4DA0-8476-0927F5147411}" type="datetimeFigureOut">
              <a:rPr lang="en-IN" smtClean="0"/>
              <a:t>22-07-2024</a:t>
            </a:fld>
            <a:endParaRPr lang="en-IN"/>
          </a:p>
        </p:txBody>
      </p:sp>
      <p:sp>
        <p:nvSpPr>
          <p:cNvPr id="5" name="Footer Placeholder 4">
            <a:extLst>
              <a:ext uri="{FF2B5EF4-FFF2-40B4-BE49-F238E27FC236}">
                <a16:creationId xmlns:a16="http://schemas.microsoft.com/office/drawing/2014/main" id="{55049AE3-5747-A7F2-B309-4E0D6D255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2BA8F99-58FE-3A85-36C2-7EC86CF869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D5E6A-89B3-4842-9EAE-274B25D1111A}" type="slidenum">
              <a:rPr lang="en-IN" smtClean="0"/>
              <a:t>‹#›</a:t>
            </a:fld>
            <a:endParaRPr lang="en-IN"/>
          </a:p>
        </p:txBody>
      </p:sp>
    </p:spTree>
    <p:extLst>
      <p:ext uri="{BB962C8B-B14F-4D97-AF65-F5344CB8AC3E}">
        <p14:creationId xmlns:p14="http://schemas.microsoft.com/office/powerpoint/2010/main" val="3209522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029F-D823-8CA0-19FD-0251CC3E3412}"/>
              </a:ext>
            </a:extLst>
          </p:cNvPr>
          <p:cNvSpPr>
            <a:spLocks noGrp="1"/>
          </p:cNvSpPr>
          <p:nvPr>
            <p:ph type="title"/>
          </p:nvPr>
        </p:nvSpPr>
        <p:spPr/>
        <p:txBody>
          <a:bodyPr/>
          <a:lstStyle/>
          <a:p>
            <a:r>
              <a:rPr lang="en-IN" dirty="0"/>
              <a:t>38-2</a:t>
            </a:r>
          </a:p>
        </p:txBody>
      </p:sp>
      <p:pic>
        <p:nvPicPr>
          <p:cNvPr id="7" name="Audio 6">
            <a:hlinkClick r:id="" action="ppaction://media"/>
            <a:extLst>
              <a:ext uri="{FF2B5EF4-FFF2-40B4-BE49-F238E27FC236}">
                <a16:creationId xmlns:a16="http://schemas.microsoft.com/office/drawing/2014/main" id="{8FC84EFF-226C-85E5-0D2A-A7A0B4F1D96A}"/>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10052304" y="4718304"/>
            <a:ext cx="2057400" cy="2057400"/>
          </a:xfrm>
          <a:prstGeom prst="ellipse">
            <a:avLst/>
          </a:prstGeom>
        </p:spPr>
      </p:pic>
      <p:sp>
        <p:nvSpPr>
          <p:cNvPr id="4" name="Content Placeholder 2">
            <a:extLst>
              <a:ext uri="{FF2B5EF4-FFF2-40B4-BE49-F238E27FC236}">
                <a16:creationId xmlns:a16="http://schemas.microsoft.com/office/drawing/2014/main" id="{765A96E6-2160-26DE-450E-D6D54FF8380F}"/>
              </a:ext>
            </a:extLst>
          </p:cNvPr>
          <p:cNvSpPr>
            <a:spLocks noGrp="1"/>
          </p:cNvSpPr>
          <p:nvPr>
            <p:ph idx="1"/>
          </p:nvPr>
        </p:nvSpPr>
        <p:spPr>
          <a:xfrm>
            <a:off x="838200" y="1825625"/>
            <a:ext cx="10515600" cy="4351338"/>
          </a:xfrm>
        </p:spPr>
        <p:txBody>
          <a:bodyPr>
            <a:normAutofit fontScale="77500" lnSpcReduction="20000"/>
          </a:bodyPr>
          <a:lstStyle/>
          <a:p>
            <a:pPr marL="0" indent="0">
              <a:buNone/>
            </a:pPr>
            <a:r>
              <a:rPr lang="en-US" dirty="0"/>
              <a:t>These materials are by the Kongki Ka Project and are made available to you under the terms of the Creative Commons Attribution </a:t>
            </a:r>
            <a:r>
              <a:rPr lang="en-US" dirty="0" err="1"/>
              <a:t>ShareAlike</a:t>
            </a:r>
            <a:r>
              <a:rPr lang="en-US" dirty="0"/>
              <a:t> license 4.0.</a:t>
            </a:r>
          </a:p>
          <a:p>
            <a:pPr marL="0" indent="0">
              <a:buNone/>
            </a:pPr>
            <a:r>
              <a:rPr lang="en-US" dirty="0"/>
              <a:t>You have permission to share and redistribute these materials in any format and to make reasonable revisions and adaptations of this translation, provided that:</a:t>
            </a:r>
          </a:p>
          <a:p>
            <a:pPr marL="0" indent="0">
              <a:buNone/>
            </a:pPr>
            <a:r>
              <a:rPr lang="en-US" dirty="0"/>
              <a:t>•	You include the above </a:t>
            </a:r>
            <a:r>
              <a:rPr lang="en-US" dirty="0" err="1"/>
              <a:t>licence</a:t>
            </a:r>
            <a:r>
              <a:rPr lang="en-US" dirty="0"/>
              <a:t> and source information.</a:t>
            </a:r>
          </a:p>
          <a:p>
            <a:pPr marL="0" indent="0">
              <a:buNone/>
            </a:pPr>
            <a:r>
              <a:rPr lang="en-US" dirty="0"/>
              <a:t>•	If you redistribute these materials or create derivatives, you must distribute your contributions under the same license as the original.</a:t>
            </a:r>
          </a:p>
          <a:p>
            <a:pPr marL="0" indent="0">
              <a:buNone/>
            </a:pPr>
            <a:endParaRPr lang="en-US" dirty="0"/>
          </a:p>
          <a:p>
            <a:pPr marL="0" indent="0">
              <a:buNone/>
            </a:pPr>
            <a:r>
              <a:rPr lang="en-US" dirty="0"/>
              <a:t>The Holy Bible, Berean Standard Bible, BSB is produced in cooperation with Bible Hub, Discovery Bible, OpenBible.com, and the Berean Bible Translation Committee. This text of God's Word has been dedicated to the public domain.</a:t>
            </a:r>
          </a:p>
          <a:p>
            <a:pPr marL="0" indent="0">
              <a:buNone/>
            </a:pPr>
            <a:endParaRPr lang="en-US" dirty="0"/>
          </a:p>
          <a:p>
            <a:pPr marL="0" indent="0">
              <a:buNone/>
            </a:pPr>
            <a:r>
              <a:rPr lang="en-US" dirty="0"/>
              <a:t>Tibetan text is from the Central Tibetan Bible translation by Central Asia Publishing. Used by permission.</a:t>
            </a:r>
          </a:p>
        </p:txBody>
      </p:sp>
    </p:spTree>
    <p:extLst>
      <p:ext uri="{BB962C8B-B14F-4D97-AF65-F5344CB8AC3E}">
        <p14:creationId xmlns:p14="http://schemas.microsoft.com/office/powerpoint/2010/main" val="1499918570"/>
      </p:ext>
    </p:extLst>
  </p:cSld>
  <p:clrMapOvr>
    <a:masterClrMapping/>
  </p:clrMapOvr>
  <mc:AlternateContent xmlns:mc="http://schemas.openxmlformats.org/markup-compatibility/2006" xmlns:p14="http://schemas.microsoft.com/office/powerpoint/2010/main">
    <mc:Choice Requires="p14">
      <p:transition spd="slow" p14:dur="2000" advTm="4119"/>
    </mc:Choice>
    <mc:Fallback xmlns="">
      <p:transition spd="slow" advTm="41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AC0B12-B10B-BE5D-CD4F-B4C7BDD3AD43}"/>
              </a:ext>
            </a:extLst>
          </p:cNvPr>
          <p:cNvPicPr>
            <a:picLocks noChangeAspect="1"/>
          </p:cNvPicPr>
          <p:nvPr/>
        </p:nvPicPr>
        <p:blipFill>
          <a:blip r:embed="rId2"/>
          <a:stretch>
            <a:fillRect/>
          </a:stretch>
        </p:blipFill>
        <p:spPr>
          <a:xfrm>
            <a:off x="-1070358" y="0"/>
            <a:ext cx="13262358" cy="6858000"/>
          </a:xfrm>
          <a:prstGeom prst="rect">
            <a:avLst/>
          </a:prstGeom>
        </p:spPr>
      </p:pic>
      <p:sp>
        <p:nvSpPr>
          <p:cNvPr id="2" name="TextBox 1">
            <a:extLst>
              <a:ext uri="{FF2B5EF4-FFF2-40B4-BE49-F238E27FC236}">
                <a16:creationId xmlns:a16="http://schemas.microsoft.com/office/drawing/2014/main" id="{3D3AF4FE-3763-02CD-B2D5-3E3DA47767D7}"/>
              </a:ext>
            </a:extLst>
          </p:cNvPr>
          <p:cNvSpPr txBox="1"/>
          <p:nvPr/>
        </p:nvSpPr>
        <p:spPr>
          <a:xfrm>
            <a:off x="498883" y="330704"/>
            <a:ext cx="2975837" cy="769441"/>
          </a:xfrm>
          <a:prstGeom prst="rect">
            <a:avLst/>
          </a:prstGeom>
          <a:noFill/>
        </p:spPr>
        <p:txBody>
          <a:bodyPr wrap="square" rtlCol="0">
            <a:spAutoFit/>
          </a:bodyPr>
          <a:lstStyle/>
          <a:p>
            <a:r>
              <a:rPr lang="bo-CN" sz="4400" b="1" cap="all" dirty="0">
                <a:solidFill>
                  <a:schemeClr val="bg1"/>
                </a:solidFill>
                <a:latin typeface="ArialMT"/>
              </a:rPr>
              <a:t>མར་ཀུ 7</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:34</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8717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8000" dirty="0">
                <a:solidFill>
                  <a:srgbClr val="777A7B"/>
                </a:solidFill>
                <a:latin typeface="Arial" panose="020B0604020202020204" pitchFamily="34" charset="0"/>
              </a:rPr>
              <a:t>35</a:t>
            </a:r>
            <a:r>
              <a:rPr lang="bo-CN" sz="8000" dirty="0">
                <a:solidFill>
                  <a:srgbClr val="121212"/>
                </a:solidFill>
                <a:latin typeface="Arial" panose="020B0604020202020204" pitchFamily="34" charset="0"/>
              </a:rPr>
              <a:t>དེ་མ་ཐག་མི་དེའི་རྣ་བ་ཕྱེ་ཞིང་ལྕེའི་འཆིང་བ་ཡང་གྲོལ་ཏེ་སྐད་ཆ་གསལ་པོར་སྨྲས།</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35Immediately the man’s ears were opened and his tongue was released, and he began to speak plainly.</a:t>
            </a:r>
            <a:endParaRPr lang="en-IN" dirty="0"/>
          </a:p>
        </p:txBody>
      </p:sp>
      <p:pic>
        <p:nvPicPr>
          <p:cNvPr id="7" name="Audio 6">
            <a:hlinkClick r:id="" action="ppaction://media"/>
            <a:extLst>
              <a:ext uri="{FF2B5EF4-FFF2-40B4-BE49-F238E27FC236}">
                <a16:creationId xmlns:a16="http://schemas.microsoft.com/office/drawing/2014/main" id="{8E2BAB5C-261E-3C89-96E0-16BA60054CAB}"/>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641208035"/>
      </p:ext>
    </p:extLst>
  </p:cSld>
  <p:clrMapOvr>
    <a:masterClrMapping/>
  </p:clrMapOvr>
  <mc:AlternateContent xmlns:mc="http://schemas.openxmlformats.org/markup-compatibility/2006" xmlns:p14="http://schemas.microsoft.com/office/powerpoint/2010/main">
    <mc:Choice Requires="p14">
      <p:transition spd="slow" p14:dur="2000" advTm="7153"/>
    </mc:Choice>
    <mc:Fallback xmlns="">
      <p:transition spd="slow" advTm="71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B3E001-EB79-4FED-2422-F61AA2C0E603}"/>
              </a:ext>
            </a:extLst>
          </p:cNvPr>
          <p:cNvPicPr>
            <a:picLocks noChangeAspect="1"/>
          </p:cNvPicPr>
          <p:nvPr/>
        </p:nvPicPr>
        <p:blipFill>
          <a:blip r:embed="rId2"/>
          <a:stretch>
            <a:fillRect/>
          </a:stretch>
        </p:blipFill>
        <p:spPr>
          <a:xfrm>
            <a:off x="0" y="-5429"/>
            <a:ext cx="12192000" cy="6863430"/>
          </a:xfrm>
          <a:prstGeom prst="rect">
            <a:avLst/>
          </a:prstGeom>
        </p:spPr>
      </p:pic>
      <p:sp>
        <p:nvSpPr>
          <p:cNvPr id="2" name="TextBox 1">
            <a:extLst>
              <a:ext uri="{FF2B5EF4-FFF2-40B4-BE49-F238E27FC236}">
                <a16:creationId xmlns:a16="http://schemas.microsoft.com/office/drawing/2014/main" id="{72B0EA8B-03B1-B830-F3E2-B891F549F88D}"/>
              </a:ext>
            </a:extLst>
          </p:cNvPr>
          <p:cNvSpPr txBox="1"/>
          <p:nvPr/>
        </p:nvSpPr>
        <p:spPr>
          <a:xfrm>
            <a:off x="9528583" y="490724"/>
            <a:ext cx="2975837" cy="769441"/>
          </a:xfrm>
          <a:prstGeom prst="rect">
            <a:avLst/>
          </a:prstGeom>
          <a:noFill/>
        </p:spPr>
        <p:txBody>
          <a:bodyPr wrap="square" rtlCol="0">
            <a:spAutoFit/>
          </a:bodyPr>
          <a:lstStyle/>
          <a:p>
            <a:r>
              <a:rPr lang="bo-CN" sz="4400" b="1" cap="all" dirty="0">
                <a:solidFill>
                  <a:schemeClr val="bg1"/>
                </a:solidFill>
                <a:latin typeface="ArialMT"/>
              </a:rPr>
              <a:t>མར་ཀུ 7</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:35</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68401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000" dirty="0">
                <a:solidFill>
                  <a:srgbClr val="777A7B"/>
                </a:solidFill>
                <a:latin typeface="Arial" panose="020B0604020202020204" pitchFamily="34" charset="0"/>
              </a:rPr>
              <a:t>36</a:t>
            </a:r>
            <a:r>
              <a:rPr lang="bo-CN" sz="6000" dirty="0">
                <a:solidFill>
                  <a:srgbClr val="121212"/>
                </a:solidFill>
                <a:latin typeface="Arial" panose="020B0604020202020204" pitchFamily="34" charset="0"/>
              </a:rPr>
              <a:t>དེ་ནས་ཡེ་ཤུས་ཁོ་ཚོར་དོན་འདི་མི་གཞན་སུ་ལའང་མ་ཤོད་ཅིག་ཅེས་བཀའ་གནང༌། འོན་ཀྱང་ཁོང་གིས་ཇི་ལྟར་བཀའ་གནང་ཡང་མི་དེ་ཚོས་དེ་བས་ཀྱང་མི་ཀུན་ལ་བསྒྲགས། </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000" dirty="0">
                <a:solidFill>
                  <a:srgbClr val="777A7B"/>
                </a:solidFill>
                <a:latin typeface="Arial" panose="020B0604020202020204" pitchFamily="34" charset="0"/>
              </a:rPr>
              <a:t>36Jesus ordered them not to tell anyone. But the more He ordered them, the more widely they proclaimed it.</a:t>
            </a:r>
            <a:endParaRPr lang="en-IN" dirty="0"/>
          </a:p>
        </p:txBody>
      </p:sp>
      <p:pic>
        <p:nvPicPr>
          <p:cNvPr id="7" name="Audio 6">
            <a:hlinkClick r:id="" action="ppaction://media"/>
            <a:extLst>
              <a:ext uri="{FF2B5EF4-FFF2-40B4-BE49-F238E27FC236}">
                <a16:creationId xmlns:a16="http://schemas.microsoft.com/office/drawing/2014/main" id="{961227C4-0FC1-0CD6-3B1D-2A3EEB4FF511}"/>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044745628"/>
      </p:ext>
    </p:extLst>
  </p:cSld>
  <p:clrMapOvr>
    <a:masterClrMapping/>
  </p:clrMapOvr>
  <mc:AlternateContent xmlns:mc="http://schemas.openxmlformats.org/markup-compatibility/2006" xmlns:p14="http://schemas.microsoft.com/office/powerpoint/2010/main">
    <mc:Choice Requires="p14">
      <p:transition spd="slow" p14:dur="2000" advTm="13524"/>
    </mc:Choice>
    <mc:Fallback xmlns="">
      <p:transition spd="slow" advTm="135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AAEEA5-DB11-0F15-392D-82D8A3DC5690}"/>
              </a:ext>
            </a:extLst>
          </p:cNvPr>
          <p:cNvPicPr>
            <a:picLocks noChangeAspect="1"/>
          </p:cNvPicPr>
          <p:nvPr/>
        </p:nvPicPr>
        <p:blipFill>
          <a:blip r:embed="rId2"/>
          <a:stretch>
            <a:fillRect/>
          </a:stretch>
        </p:blipFill>
        <p:spPr>
          <a:xfrm>
            <a:off x="-209863" y="0"/>
            <a:ext cx="13441680" cy="6858000"/>
          </a:xfrm>
          <a:prstGeom prst="rect">
            <a:avLst/>
          </a:prstGeom>
        </p:spPr>
      </p:pic>
      <p:sp>
        <p:nvSpPr>
          <p:cNvPr id="2" name="TextBox 1">
            <a:extLst>
              <a:ext uri="{FF2B5EF4-FFF2-40B4-BE49-F238E27FC236}">
                <a16:creationId xmlns:a16="http://schemas.microsoft.com/office/drawing/2014/main" id="{86D96B2A-BB4A-3027-A024-F13E2F85B815}"/>
              </a:ext>
            </a:extLst>
          </p:cNvPr>
          <p:cNvSpPr txBox="1"/>
          <p:nvPr/>
        </p:nvSpPr>
        <p:spPr>
          <a:xfrm>
            <a:off x="498883" y="330704"/>
            <a:ext cx="2975837" cy="769441"/>
          </a:xfrm>
          <a:prstGeom prst="rect">
            <a:avLst/>
          </a:prstGeom>
          <a:noFill/>
        </p:spPr>
        <p:txBody>
          <a:bodyPr wrap="square" rtlCol="0">
            <a:spAutoFit/>
          </a:bodyPr>
          <a:lstStyle/>
          <a:p>
            <a:r>
              <a:rPr lang="bo-CN" sz="4400" b="1" cap="all" dirty="0">
                <a:solidFill>
                  <a:schemeClr val="bg1"/>
                </a:solidFill>
                <a:latin typeface="ArialMT"/>
              </a:rPr>
              <a:t>མར་ཀུ 7</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:36</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996969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000" dirty="0">
                <a:solidFill>
                  <a:srgbClr val="777A7B"/>
                </a:solidFill>
                <a:latin typeface="Arial" panose="020B0604020202020204" pitchFamily="34" charset="0"/>
              </a:rPr>
              <a:t>37</a:t>
            </a:r>
            <a:r>
              <a:rPr lang="bo-CN" sz="6000" dirty="0">
                <a:solidFill>
                  <a:srgbClr val="121212"/>
                </a:solidFill>
                <a:latin typeface="Arial" panose="020B0604020202020204" pitchFamily="34" charset="0"/>
              </a:rPr>
              <a:t>མི་ཚོགས་རྣམས་ཤིན་ཏུ་ངོ་མཚར་བར་གྱུར་ནས་“ཁོང་གིས་ཐམས་ཅད་ལེགས་པར་མཛད་དེ། ཐ་ན་འོན་པ་རྣམས་ལ་ཐོས་པར་མཛད་ཅིང་སྐད་ཆ་ཤོད་མི་ཐུབ་པ་རྣམས་ཀྱང་བཤད་ཐུབ་པར་མཛད་”ཅེས་སྨྲས་སོ། །</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000" dirty="0">
                <a:solidFill>
                  <a:srgbClr val="777A7B"/>
                </a:solidFill>
                <a:latin typeface="Arial" panose="020B0604020202020204" pitchFamily="34" charset="0"/>
              </a:rPr>
              <a:t>37The people were utterly astonished and said, “He has done all things well! </a:t>
            </a:r>
            <a:r>
              <a:rPr lang="en-US" sz="4000">
                <a:solidFill>
                  <a:srgbClr val="777A7B"/>
                </a:solidFill>
                <a:latin typeface="Arial" panose="020B0604020202020204" pitchFamily="34" charset="0"/>
              </a:rPr>
              <a:t>He makes even the deaf hear and the mute speak!”</a:t>
            </a:r>
            <a:endParaRPr lang="en-IN" dirty="0"/>
          </a:p>
        </p:txBody>
      </p:sp>
      <p:pic>
        <p:nvPicPr>
          <p:cNvPr id="7" name="Audio 6">
            <a:hlinkClick r:id="" action="ppaction://media"/>
            <a:extLst>
              <a:ext uri="{FF2B5EF4-FFF2-40B4-BE49-F238E27FC236}">
                <a16:creationId xmlns:a16="http://schemas.microsoft.com/office/drawing/2014/main" id="{F8AB6B66-058B-73B3-04B8-3585B9CC8296}"/>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978260341"/>
      </p:ext>
    </p:extLst>
  </p:cSld>
  <p:clrMapOvr>
    <a:masterClrMapping/>
  </p:clrMapOvr>
  <mc:AlternateContent xmlns:mc="http://schemas.openxmlformats.org/markup-compatibility/2006" xmlns:p14="http://schemas.microsoft.com/office/powerpoint/2010/main">
    <mc:Choice Requires="p14">
      <p:transition spd="slow" p14:dur="2000" advTm="13108"/>
    </mc:Choice>
    <mc:Fallback xmlns="">
      <p:transition spd="slow" advTm="131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53F999-0EE5-EFA4-B910-99FD61EA2E54}"/>
              </a:ext>
            </a:extLst>
          </p:cNvPr>
          <p:cNvPicPr>
            <a:picLocks noChangeAspect="1"/>
          </p:cNvPicPr>
          <p:nvPr/>
        </p:nvPicPr>
        <p:blipFill>
          <a:blip r:embed="rId2"/>
          <a:stretch>
            <a:fillRect/>
          </a:stretch>
        </p:blipFill>
        <p:spPr>
          <a:xfrm>
            <a:off x="0" y="0"/>
            <a:ext cx="12502974" cy="6858000"/>
          </a:xfrm>
          <a:prstGeom prst="rect">
            <a:avLst/>
          </a:prstGeom>
        </p:spPr>
      </p:pic>
      <p:sp>
        <p:nvSpPr>
          <p:cNvPr id="3" name="TextBox 2">
            <a:extLst>
              <a:ext uri="{FF2B5EF4-FFF2-40B4-BE49-F238E27FC236}">
                <a16:creationId xmlns:a16="http://schemas.microsoft.com/office/drawing/2014/main" id="{F7F92C3F-5BBE-B5AC-C0FD-470AB8D93A6B}"/>
              </a:ext>
            </a:extLst>
          </p:cNvPr>
          <p:cNvSpPr txBox="1"/>
          <p:nvPr/>
        </p:nvSpPr>
        <p:spPr>
          <a:xfrm>
            <a:off x="498883" y="330704"/>
            <a:ext cx="2975837" cy="769441"/>
          </a:xfrm>
          <a:prstGeom prst="rect">
            <a:avLst/>
          </a:prstGeom>
          <a:noFill/>
        </p:spPr>
        <p:txBody>
          <a:bodyPr wrap="square" rtlCol="0">
            <a:spAutoFit/>
          </a:bodyPr>
          <a:lstStyle/>
          <a:p>
            <a:r>
              <a:rPr lang="bo-CN" sz="4400" b="1" cap="all" dirty="0">
                <a:solidFill>
                  <a:schemeClr val="bg1"/>
                </a:solidFill>
                <a:latin typeface="ArialMT"/>
              </a:rPr>
              <a:t>མར་ཀུ 7</a:t>
            </a:r>
            <a:r>
              <a:rPr lang="en-IN" sz="4400" b="1" cap="all">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:37</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390376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052ABE-B273-171C-DE92-AC5D8A0385F9}"/>
              </a:ext>
            </a:extLst>
          </p:cNvPr>
          <p:cNvPicPr>
            <a:picLocks noChangeAspect="1"/>
          </p:cNvPicPr>
          <p:nvPr/>
        </p:nvPicPr>
        <p:blipFill>
          <a:blip r:embed="rId2"/>
          <a:stretch>
            <a:fillRect/>
          </a:stretch>
        </p:blipFill>
        <p:spPr>
          <a:xfrm>
            <a:off x="0" y="0"/>
            <a:ext cx="12502974" cy="6858000"/>
          </a:xfrm>
          <a:prstGeom prst="rect">
            <a:avLst/>
          </a:prstGeom>
        </p:spPr>
      </p:pic>
      <p:sp>
        <p:nvSpPr>
          <p:cNvPr id="4" name="TextBox 3">
            <a:extLst>
              <a:ext uri="{FF2B5EF4-FFF2-40B4-BE49-F238E27FC236}">
                <a16:creationId xmlns:a16="http://schemas.microsoft.com/office/drawing/2014/main" id="{A0FDBFB6-A01E-E9BC-52BB-1464D6301F45}"/>
              </a:ext>
            </a:extLst>
          </p:cNvPr>
          <p:cNvSpPr txBox="1"/>
          <p:nvPr/>
        </p:nvSpPr>
        <p:spPr>
          <a:xfrm>
            <a:off x="7315200" y="2795154"/>
            <a:ext cx="5187774" cy="2874126"/>
          </a:xfrm>
          <a:prstGeom prst="rect">
            <a:avLst/>
          </a:prstGeom>
          <a:noFill/>
        </p:spPr>
        <p:txBody>
          <a:bodyPr wrap="square" rtlCol="0">
            <a:noAutofit/>
          </a:bodyPr>
          <a:lstStyle/>
          <a:p>
            <a:pPr algn="ctr"/>
            <a:r>
              <a:rPr lang="en-IN" sz="8000" b="1" dirty="0">
                <a:solidFill>
                  <a:schemeClr val="bg1"/>
                </a:solidFill>
              </a:rPr>
              <a:t> </a:t>
            </a:r>
            <a:r>
              <a:rPr lang="bo-CN" sz="8000" b="1" cap="all" dirty="0">
                <a:solidFill>
                  <a:schemeClr val="bg1"/>
                </a:solidFill>
                <a:latin typeface="ArialMT"/>
              </a:rPr>
              <a:t>མར་ཀུ 7</a:t>
            </a:r>
          </a:p>
          <a:p>
            <a:r>
              <a:rPr lang="bo-CN" sz="8000" b="1" i="0" dirty="0">
                <a:solidFill>
                  <a:schemeClr val="bg1"/>
                </a:solidFill>
                <a:effectLst/>
                <a:latin typeface="Arial" panose="020B0604020202020204" pitchFamily="34" charset="0"/>
              </a:rPr>
              <a:t>འོན་པའི་ནད་སེལ་གནང་བ།</a:t>
            </a:r>
            <a:endParaRPr lang="en-IN" sz="8000" b="1" dirty="0">
              <a:solidFill>
                <a:schemeClr val="bg1"/>
              </a:solidFill>
            </a:endParaRPr>
          </a:p>
        </p:txBody>
      </p:sp>
    </p:spTree>
    <p:extLst>
      <p:ext uri="{BB962C8B-B14F-4D97-AF65-F5344CB8AC3E}">
        <p14:creationId xmlns:p14="http://schemas.microsoft.com/office/powerpoint/2010/main" val="3788111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pPr algn="ctr"/>
            <a:r>
              <a:rPr lang="en-IN" sz="8000" b="1" dirty="0"/>
              <a:t> </a:t>
            </a:r>
            <a:r>
              <a:rPr lang="bo-CN" sz="8000" b="1" cap="all" dirty="0">
                <a:solidFill>
                  <a:srgbClr val="121212"/>
                </a:solidFill>
                <a:latin typeface="ArialMT"/>
              </a:rPr>
              <a:t>མར་ཀུ 7</a:t>
            </a:r>
          </a:p>
          <a:p>
            <a:r>
              <a:rPr lang="bo-CN" sz="8000" b="1" i="0" dirty="0">
                <a:solidFill>
                  <a:srgbClr val="121212"/>
                </a:solidFill>
                <a:effectLst/>
                <a:latin typeface="Arial" panose="020B0604020202020204" pitchFamily="34" charset="0"/>
              </a:rPr>
              <a:t>འོན་པའི་ནད་སེལ་གནང་བ།</a:t>
            </a:r>
            <a:endParaRPr lang="en-IN" sz="8000" b="1"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800" b="0" i="0" u="none" strike="noStrike" baseline="0" dirty="0">
                <a:latin typeface="TimesNewRomanPSMT"/>
              </a:rPr>
              <a:t>Deaf and Dumb Man healed - Mark 7:31-37 </a:t>
            </a:r>
            <a:endParaRPr lang="en-IN" sz="4800" dirty="0"/>
          </a:p>
        </p:txBody>
      </p:sp>
      <p:pic>
        <p:nvPicPr>
          <p:cNvPr id="7" name="Audio 6">
            <a:hlinkClick r:id="" action="ppaction://media"/>
            <a:extLst>
              <a:ext uri="{FF2B5EF4-FFF2-40B4-BE49-F238E27FC236}">
                <a16:creationId xmlns:a16="http://schemas.microsoft.com/office/drawing/2014/main" id="{44D35EC4-3E33-7E4E-53D7-73EFBA97C44B}"/>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54763615"/>
      </p:ext>
    </p:extLst>
  </p:cSld>
  <p:clrMapOvr>
    <a:masterClrMapping/>
  </p:clrMapOvr>
  <mc:AlternateContent xmlns:mc="http://schemas.openxmlformats.org/markup-compatibility/2006" xmlns:p14="http://schemas.microsoft.com/office/powerpoint/2010/main">
    <mc:Choice Requires="p14">
      <p:transition spd="slow" p14:dur="2000" advTm="4122"/>
    </mc:Choice>
    <mc:Fallback xmlns="">
      <p:transition spd="slow" advTm="41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52E50A-B6B4-505D-29D8-FD86B4265F0D}"/>
              </a:ext>
            </a:extLst>
          </p:cNvPr>
          <p:cNvPicPr>
            <a:picLocks noChangeAspect="1"/>
          </p:cNvPicPr>
          <p:nvPr/>
        </p:nvPicPr>
        <p:blipFill>
          <a:blip r:embed="rId2"/>
          <a:stretch>
            <a:fillRect/>
          </a:stretch>
        </p:blipFill>
        <p:spPr>
          <a:xfrm>
            <a:off x="0" y="0"/>
            <a:ext cx="12502974" cy="6858000"/>
          </a:xfrm>
          <a:prstGeom prst="rect">
            <a:avLst/>
          </a:prstGeom>
        </p:spPr>
      </p:pic>
      <p:sp>
        <p:nvSpPr>
          <p:cNvPr id="3" name="TextBox 2">
            <a:extLst>
              <a:ext uri="{FF2B5EF4-FFF2-40B4-BE49-F238E27FC236}">
                <a16:creationId xmlns:a16="http://schemas.microsoft.com/office/drawing/2014/main" id="{696F3606-E07A-4628-9451-E50DE71C66CA}"/>
              </a:ext>
            </a:extLst>
          </p:cNvPr>
          <p:cNvSpPr txBox="1"/>
          <p:nvPr/>
        </p:nvSpPr>
        <p:spPr>
          <a:xfrm>
            <a:off x="7315200" y="2795154"/>
            <a:ext cx="5187774" cy="2874126"/>
          </a:xfrm>
          <a:prstGeom prst="rect">
            <a:avLst/>
          </a:prstGeom>
          <a:noFill/>
        </p:spPr>
        <p:txBody>
          <a:bodyPr wrap="square" rtlCol="0">
            <a:noAutofit/>
          </a:bodyPr>
          <a:lstStyle/>
          <a:p>
            <a:pPr algn="ctr"/>
            <a:r>
              <a:rPr lang="en-IN" sz="8000" b="1" dirty="0">
                <a:solidFill>
                  <a:schemeClr val="bg1"/>
                </a:solidFill>
              </a:rPr>
              <a:t> </a:t>
            </a:r>
            <a:r>
              <a:rPr lang="bo-CN" sz="8000" b="1" cap="all" dirty="0">
                <a:solidFill>
                  <a:schemeClr val="bg1"/>
                </a:solidFill>
                <a:latin typeface="ArialMT"/>
              </a:rPr>
              <a:t>མར་ཀུ 7</a:t>
            </a:r>
          </a:p>
          <a:p>
            <a:r>
              <a:rPr lang="bo-CN" sz="8000" b="1" i="0" dirty="0">
                <a:solidFill>
                  <a:schemeClr val="bg1"/>
                </a:solidFill>
                <a:effectLst/>
                <a:latin typeface="Arial" panose="020B0604020202020204" pitchFamily="34" charset="0"/>
              </a:rPr>
              <a:t>འོན་པའི་ནད་སེལ་གནང་བ།</a:t>
            </a:r>
            <a:endParaRPr lang="en-IN" sz="8000" b="1" dirty="0">
              <a:solidFill>
                <a:schemeClr val="bg1"/>
              </a:solidFill>
            </a:endParaRPr>
          </a:p>
        </p:txBody>
      </p:sp>
      <p:sp>
        <p:nvSpPr>
          <p:cNvPr id="4" name="TextBox 2">
            <a:extLst>
              <a:ext uri="{FF2B5EF4-FFF2-40B4-BE49-F238E27FC236}">
                <a16:creationId xmlns:a16="http://schemas.microsoft.com/office/drawing/2014/main" id="{998C1CA0-6619-D580-785F-CF65F84EF447}"/>
              </a:ext>
            </a:extLst>
          </p:cNvPr>
          <p:cNvSpPr txBox="1"/>
          <p:nvPr/>
        </p:nvSpPr>
        <p:spPr>
          <a:xfrm>
            <a:off x="646430" y="6011228"/>
            <a:ext cx="5946140" cy="360045"/>
          </a:xfrm>
          <a:prstGeom prst="rect">
            <a:avLst/>
          </a:prstGeom>
          <a:noFill/>
        </p:spPr>
        <p:txBody>
          <a:bodyPr wrap="square" rtlCol="0">
            <a:spAutoFit/>
          </a:bodyPr>
          <a:lstStyle/>
          <a:p>
            <a:pPr>
              <a:lnSpc>
                <a:spcPct val="107000"/>
              </a:lnSpc>
              <a:spcAft>
                <a:spcPts val="800"/>
              </a:spcAft>
            </a:pPr>
            <a:r>
              <a:rPr lang="en-US" sz="1000" kern="12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This work is licensed under a Creative Commons Attribution-</a:t>
            </a:r>
            <a:r>
              <a:rPr lang="en-US" sz="1000" kern="1200" dirty="0" err="1">
                <a:solidFill>
                  <a:srgbClr val="FFFFFF"/>
                </a:solidFill>
                <a:effectLst/>
                <a:latin typeface="Aptos" panose="020B0004020202020204" pitchFamily="34" charset="0"/>
                <a:ea typeface="Aptos" panose="020B0004020202020204" pitchFamily="34" charset="0"/>
                <a:cs typeface="Times New Roman" panose="02020603050405020304" pitchFamily="18" charset="0"/>
              </a:rPr>
              <a:t>ShareAlike</a:t>
            </a:r>
            <a:r>
              <a:rPr lang="en-US" sz="1000" kern="12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4.0 International License</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20481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600" dirty="0">
                <a:solidFill>
                  <a:srgbClr val="777A7B"/>
                </a:solidFill>
                <a:latin typeface="Arial" panose="020B0604020202020204" pitchFamily="34" charset="0"/>
              </a:rPr>
              <a:t>32</a:t>
            </a:r>
            <a:r>
              <a:rPr lang="bo-CN" sz="6600" dirty="0">
                <a:solidFill>
                  <a:srgbClr val="121212"/>
                </a:solidFill>
                <a:latin typeface="Arial" panose="020B0604020202020204" pitchFamily="34" charset="0"/>
              </a:rPr>
              <a:t>མི་འགའ་ཞིག་གིས་རྣ་བ་འོན་ཞིང་སྐད་ཆ་ཡག་པོ་ཤོད་མི་ཐུབ་པའི་མི་ཞིག་ཡེ་ཤུའི་དྲུང་དུ་ཁྲིད་ཡོང་སྟེ། ཁོང་ལ་མི་དེའི་ལུས་སྟེང་ལ་ཕྱག་འཇོག་པར་ཞུ་བ་ཕུལ།</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sz="4800" dirty="0"/>
              <a:t> (One day)</a:t>
            </a:r>
            <a:r>
              <a:rPr lang="en-US" sz="4800" dirty="0">
                <a:solidFill>
                  <a:srgbClr val="777A7B"/>
                </a:solidFill>
                <a:latin typeface="Arial" panose="020B0604020202020204" pitchFamily="34" charset="0"/>
              </a:rPr>
              <a:t> 32Some people brought to Him a man who was deaf and hardly able to speak, and they begged Jesus to place His hand on him.</a:t>
            </a:r>
            <a:br>
              <a:rPr lang="en-US" sz="4400" dirty="0"/>
            </a:br>
            <a:endParaRPr lang="en-IN" dirty="0"/>
          </a:p>
        </p:txBody>
      </p:sp>
      <p:pic>
        <p:nvPicPr>
          <p:cNvPr id="7" name="Audio 6">
            <a:hlinkClick r:id="" action="ppaction://media"/>
            <a:extLst>
              <a:ext uri="{FF2B5EF4-FFF2-40B4-BE49-F238E27FC236}">
                <a16:creationId xmlns:a16="http://schemas.microsoft.com/office/drawing/2014/main" id="{427CAF47-12F6-5041-005E-DDE5076EEC6C}"/>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346136586"/>
      </p:ext>
    </p:extLst>
  </p:cSld>
  <p:clrMapOvr>
    <a:masterClrMapping/>
  </p:clrMapOvr>
  <mc:AlternateContent xmlns:mc="http://schemas.openxmlformats.org/markup-compatibility/2006" xmlns:p14="http://schemas.microsoft.com/office/powerpoint/2010/main">
    <mc:Choice Requires="p14">
      <p:transition spd="slow" p14:dur="2000" advTm="12413"/>
    </mc:Choice>
    <mc:Fallback xmlns="">
      <p:transition spd="slow" advTm="124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A1DA38-CF12-D876-2537-598146A60460}"/>
              </a:ext>
            </a:extLst>
          </p:cNvPr>
          <p:cNvPicPr>
            <a:picLocks noChangeAspect="1"/>
          </p:cNvPicPr>
          <p:nvPr/>
        </p:nvPicPr>
        <p:blipFill>
          <a:blip r:embed="rId2"/>
          <a:stretch>
            <a:fillRect/>
          </a:stretch>
        </p:blipFill>
        <p:spPr>
          <a:xfrm>
            <a:off x="0" y="0"/>
            <a:ext cx="12989660" cy="6858000"/>
          </a:xfrm>
          <a:prstGeom prst="rect">
            <a:avLst/>
          </a:prstGeom>
        </p:spPr>
      </p:pic>
      <p:sp>
        <p:nvSpPr>
          <p:cNvPr id="2" name="TextBox 1">
            <a:extLst>
              <a:ext uri="{FF2B5EF4-FFF2-40B4-BE49-F238E27FC236}">
                <a16:creationId xmlns:a16="http://schemas.microsoft.com/office/drawing/2014/main" id="{4FDDD6C2-5EBD-710E-5096-C573DA8B1A5C}"/>
              </a:ext>
            </a:extLst>
          </p:cNvPr>
          <p:cNvSpPr txBox="1"/>
          <p:nvPr/>
        </p:nvSpPr>
        <p:spPr>
          <a:xfrm>
            <a:off x="498883" y="330704"/>
            <a:ext cx="2975837" cy="769441"/>
          </a:xfrm>
          <a:prstGeom prst="rect">
            <a:avLst/>
          </a:prstGeom>
          <a:noFill/>
        </p:spPr>
        <p:txBody>
          <a:bodyPr wrap="square" rtlCol="0">
            <a:spAutoFit/>
          </a:bodyPr>
          <a:lstStyle/>
          <a:p>
            <a:r>
              <a:rPr lang="bo-CN" sz="4400" b="1" cap="all" dirty="0">
                <a:solidFill>
                  <a:schemeClr val="bg1"/>
                </a:solidFill>
                <a:latin typeface="ArialMT"/>
              </a:rPr>
              <a:t>མར་ཀུ 7</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:32</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939110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600" dirty="0">
                <a:solidFill>
                  <a:srgbClr val="777A7B"/>
                </a:solidFill>
                <a:latin typeface="Arial" panose="020B0604020202020204" pitchFamily="34" charset="0"/>
              </a:rPr>
              <a:t>33</a:t>
            </a:r>
            <a:r>
              <a:rPr lang="bo-CN" sz="6600" dirty="0">
                <a:solidFill>
                  <a:srgbClr val="121212"/>
                </a:solidFill>
                <a:latin typeface="Arial" panose="020B0604020202020204" pitchFamily="34" charset="0"/>
              </a:rPr>
              <a:t>ཡེ་ཤུས་མི་དེ་མི་ཚོགས་ཀྱི་ཁྲོད་ནས་ཟུར་དུ་ཁྲིད་དེ། ཁོང་གིས་ཕྱག་མཛུབ་ཁོའི་རྣ་བ་གཉིས་ལ་བཅུག་ཅིང་ལྗགས་ཆུ་གཏོར་ནས་ཁོའི་ལྕེ་ལ་རེག་པ་དང༌།</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000" dirty="0">
                <a:solidFill>
                  <a:srgbClr val="777A7B"/>
                </a:solidFill>
                <a:latin typeface="Arial" panose="020B0604020202020204" pitchFamily="34" charset="0"/>
              </a:rPr>
              <a:t>33So Jesus took him aside privately, away from the crowd, and put His fingers into the man’s ears. Then He spit and touched the man’s tongue.</a:t>
            </a:r>
            <a:endParaRPr lang="en-IN" dirty="0"/>
          </a:p>
        </p:txBody>
      </p:sp>
      <p:pic>
        <p:nvPicPr>
          <p:cNvPr id="15" name="Audio 14">
            <a:hlinkClick r:id="" action="ppaction://media"/>
            <a:extLst>
              <a:ext uri="{FF2B5EF4-FFF2-40B4-BE49-F238E27FC236}">
                <a16:creationId xmlns:a16="http://schemas.microsoft.com/office/drawing/2014/main" id="{F549B366-8D27-4DE8-6653-9DC571E8C4B7}"/>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037329247"/>
      </p:ext>
    </p:extLst>
  </p:cSld>
  <p:clrMapOvr>
    <a:masterClrMapping/>
  </p:clrMapOvr>
  <mc:AlternateContent xmlns:mc="http://schemas.openxmlformats.org/markup-compatibility/2006" xmlns:p14="http://schemas.microsoft.com/office/powerpoint/2010/main">
    <mc:Choice Requires="p14">
      <p:transition spd="slow" p14:dur="2000" advTm="11030"/>
    </mc:Choice>
    <mc:Fallback xmlns="">
      <p:transition spd="slow" advTm="110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EAE351-4613-80C4-9E07-12AB3B77860E}"/>
              </a:ext>
            </a:extLst>
          </p:cNvPr>
          <p:cNvPicPr>
            <a:picLocks noChangeAspect="1"/>
          </p:cNvPicPr>
          <p:nvPr/>
        </p:nvPicPr>
        <p:blipFill>
          <a:blip r:embed="rId2"/>
          <a:stretch>
            <a:fillRect/>
          </a:stretch>
        </p:blipFill>
        <p:spPr>
          <a:xfrm>
            <a:off x="0" y="0"/>
            <a:ext cx="13308806" cy="6858000"/>
          </a:xfrm>
          <a:prstGeom prst="rect">
            <a:avLst/>
          </a:prstGeom>
        </p:spPr>
      </p:pic>
      <p:sp>
        <p:nvSpPr>
          <p:cNvPr id="2" name="TextBox 1">
            <a:extLst>
              <a:ext uri="{FF2B5EF4-FFF2-40B4-BE49-F238E27FC236}">
                <a16:creationId xmlns:a16="http://schemas.microsoft.com/office/drawing/2014/main" id="{EBB778DE-06EC-0EEB-090B-FEF794AC66D9}"/>
              </a:ext>
            </a:extLst>
          </p:cNvPr>
          <p:cNvSpPr txBox="1"/>
          <p:nvPr/>
        </p:nvSpPr>
        <p:spPr>
          <a:xfrm>
            <a:off x="498883" y="330704"/>
            <a:ext cx="2975837" cy="769441"/>
          </a:xfrm>
          <a:prstGeom prst="rect">
            <a:avLst/>
          </a:prstGeom>
          <a:noFill/>
        </p:spPr>
        <p:txBody>
          <a:bodyPr wrap="square" rtlCol="0">
            <a:spAutoFit/>
          </a:bodyPr>
          <a:lstStyle/>
          <a:p>
            <a:r>
              <a:rPr lang="bo-CN" sz="4400" b="1" cap="all" dirty="0">
                <a:solidFill>
                  <a:schemeClr val="bg1"/>
                </a:solidFill>
                <a:latin typeface="ArialMT"/>
              </a:rPr>
              <a:t>མར་ཀུ 7</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:33</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024569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000" dirty="0">
                <a:solidFill>
                  <a:srgbClr val="777A7B"/>
                </a:solidFill>
                <a:latin typeface="Arial" panose="020B0604020202020204" pitchFamily="34" charset="0"/>
              </a:rPr>
              <a:t>34</a:t>
            </a:r>
            <a:r>
              <a:rPr lang="bo-CN" sz="6000" dirty="0">
                <a:solidFill>
                  <a:srgbClr val="121212"/>
                </a:solidFill>
                <a:latin typeface="Arial" panose="020B0604020202020204" pitchFamily="34" charset="0"/>
              </a:rPr>
              <a:t>ཡང་དཀོན་མཆོག་གི་ཞིང་ཁམས་ལ་ཡར་གཟིགས་ཤིང་དབུགས་རིང་ཕྱུང་སྟེ་མི་དེ་ལ་“ཨེ་ཕ་ཐ་”ཞེས་གསུངས། དེའི་དོན་ནི་ཕྱེ་བར་གྱུར་ཞིག་ཅེས་པའོ། </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34And looking up to heaven, He sighed deeply and said to him, “</a:t>
            </a:r>
            <a:r>
              <a:rPr lang="en-US" sz="4400" dirty="0" err="1">
                <a:solidFill>
                  <a:srgbClr val="777A7B"/>
                </a:solidFill>
                <a:latin typeface="Arial" panose="020B0604020202020204" pitchFamily="34" charset="0"/>
              </a:rPr>
              <a:t>Ephphatha</a:t>
            </a:r>
            <a:r>
              <a:rPr lang="en-US" sz="4400" dirty="0">
                <a:solidFill>
                  <a:srgbClr val="777A7B"/>
                </a:solidFill>
                <a:latin typeface="Arial" panose="020B0604020202020204" pitchFamily="34" charset="0"/>
              </a:rPr>
              <a:t>!” (which means, “Be opened!”).</a:t>
            </a:r>
            <a:endParaRPr lang="en-IN" dirty="0"/>
          </a:p>
        </p:txBody>
      </p:sp>
      <p:pic>
        <p:nvPicPr>
          <p:cNvPr id="15" name="Audio 14">
            <a:hlinkClick r:id="" action="ppaction://media"/>
            <a:extLst>
              <a:ext uri="{FF2B5EF4-FFF2-40B4-BE49-F238E27FC236}">
                <a16:creationId xmlns:a16="http://schemas.microsoft.com/office/drawing/2014/main" id="{1A03525A-CF41-54C2-CC6A-9D677C4B502A}"/>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909638311"/>
      </p:ext>
    </p:extLst>
  </p:cSld>
  <p:clrMapOvr>
    <a:masterClrMapping/>
  </p:clrMapOvr>
  <mc:AlternateContent xmlns:mc="http://schemas.openxmlformats.org/markup-compatibility/2006" xmlns:p14="http://schemas.microsoft.com/office/powerpoint/2010/main">
    <mc:Choice Requires="p14">
      <p:transition spd="slow" p14:dur="2000" advTm="11777"/>
    </mc:Choice>
    <mc:Fallback xmlns="">
      <p:transition spd="slow" advTm="117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TotalTime>
  <Words>737</Words>
  <Application>Microsoft Office PowerPoint</Application>
  <PresentationFormat>Widescreen</PresentationFormat>
  <Paragraphs>47</Paragraphs>
  <Slides>16</Slides>
  <Notes>1</Notes>
  <HiddenSlides>0</HiddenSlides>
  <MMClips>8</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Aptos</vt:lpstr>
      <vt:lpstr>Arial</vt:lpstr>
      <vt:lpstr>ArialMT</vt:lpstr>
      <vt:lpstr>Calibri</vt:lpstr>
      <vt:lpstr>Calibri Light</vt:lpstr>
      <vt:lpstr>Microsoft Himalaya</vt:lpstr>
      <vt:lpstr>TimesNewRomanPS-BoldMT</vt:lpstr>
      <vt:lpstr>TimesNewRomanPSMT</vt:lpstr>
      <vt:lpstr>Office Theme</vt:lpstr>
      <vt:lpstr>38-2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3</cp:revision>
  <dcterms:created xsi:type="dcterms:W3CDTF">2022-09-30T06:26:14Z</dcterms:created>
  <dcterms:modified xsi:type="dcterms:W3CDTF">2024-07-22T11:30:50Z</dcterms:modified>
</cp:coreProperties>
</file>