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7AEA62-5E70-44E3-932E-06150267664B}" v="2" dt="2025-05-02T06:41:09.8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7430" autoAdjust="0"/>
  </p:normalViewPr>
  <p:slideViewPr>
    <p:cSldViewPr snapToGrid="0">
      <p:cViewPr varScale="1">
        <p:scale>
          <a:sx n="69" d="100"/>
          <a:sy n="69" d="100"/>
        </p:scale>
        <p:origin x="672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376D030C-B6C4-46B8-9B3C-657069FD354F}"/>
    <pc:docChg chg="modSld">
      <pc:chgData name="Alfred Smith" userId="3c60a3631c0db8ad" providerId="LiveId" clId="{376D030C-B6C4-46B8-9B3C-657069FD354F}" dt="2024-02-22T06:47:47.835" v="35" actId="20577"/>
      <pc:docMkLst>
        <pc:docMk/>
      </pc:docMkLst>
      <pc:sldChg chg="addSp modSp">
        <pc:chgData name="Alfred Smith" userId="3c60a3631c0db8ad" providerId="LiveId" clId="{376D030C-B6C4-46B8-9B3C-657069FD354F}" dt="2024-02-22T05:34:01.408" v="0"/>
        <pc:sldMkLst>
          <pc:docMk/>
          <pc:sldMk cId="1499918570" sldId="257"/>
        </pc:sldMkLst>
      </pc:sldChg>
      <pc:sldChg chg="addSp modSp">
        <pc:chgData name="Alfred Smith" userId="3c60a3631c0db8ad" providerId="LiveId" clId="{376D030C-B6C4-46B8-9B3C-657069FD354F}" dt="2024-02-22T05:34:05.193" v="1"/>
        <pc:sldMkLst>
          <pc:docMk/>
          <pc:sldMk cId="3788111665" sldId="258"/>
        </pc:sldMkLst>
      </pc:sldChg>
      <pc:sldChg chg="addSp modSp">
        <pc:chgData name="Alfred Smith" userId="3c60a3631c0db8ad" providerId="LiveId" clId="{376D030C-B6C4-46B8-9B3C-657069FD354F}" dt="2024-02-22T05:34:07.253" v="2"/>
        <pc:sldMkLst>
          <pc:docMk/>
          <pc:sldMk cId="4120481681" sldId="270"/>
        </pc:sldMkLst>
      </pc:sldChg>
      <pc:sldChg chg="addSp modSp">
        <pc:chgData name="Alfred Smith" userId="3c60a3631c0db8ad" providerId="LiveId" clId="{376D030C-B6C4-46B8-9B3C-657069FD354F}" dt="2024-02-22T05:34:18.619" v="3"/>
        <pc:sldMkLst>
          <pc:docMk/>
          <pc:sldMk cId="939110669" sldId="271"/>
        </pc:sldMkLst>
      </pc:sldChg>
      <pc:sldChg chg="addSp modSp">
        <pc:chgData name="Alfred Smith" userId="3c60a3631c0db8ad" providerId="LiveId" clId="{376D030C-B6C4-46B8-9B3C-657069FD354F}" dt="2024-02-22T05:34:33.145" v="4"/>
        <pc:sldMkLst>
          <pc:docMk/>
          <pc:sldMk cId="4024569785" sldId="272"/>
        </pc:sldMkLst>
      </pc:sldChg>
      <pc:sldChg chg="addSp modSp">
        <pc:chgData name="Alfred Smith" userId="3c60a3631c0db8ad" providerId="LiveId" clId="{376D030C-B6C4-46B8-9B3C-657069FD354F}" dt="2024-02-22T05:34:55.871" v="5"/>
        <pc:sldMkLst>
          <pc:docMk/>
          <pc:sldMk cId="487179600" sldId="273"/>
        </pc:sldMkLst>
      </pc:sldChg>
      <pc:sldChg chg="addSp modSp">
        <pc:chgData name="Alfred Smith" userId="3c60a3631c0db8ad" providerId="LiveId" clId="{376D030C-B6C4-46B8-9B3C-657069FD354F}" dt="2024-02-22T05:35:07.982" v="6"/>
        <pc:sldMkLst>
          <pc:docMk/>
          <pc:sldMk cId="2168401200" sldId="274"/>
        </pc:sldMkLst>
      </pc:sldChg>
      <pc:sldChg chg="addSp modSp mod">
        <pc:chgData name="Alfred Smith" userId="3c60a3631c0db8ad" providerId="LiveId" clId="{376D030C-B6C4-46B8-9B3C-657069FD354F}" dt="2024-02-22T05:35:23.037" v="9" actId="20577"/>
        <pc:sldMkLst>
          <pc:docMk/>
          <pc:sldMk cId="2996969115" sldId="275"/>
        </pc:sldMkLst>
      </pc:sldChg>
      <pc:sldChg chg="addSp modSp mod">
        <pc:chgData name="Alfred Smith" userId="3c60a3631c0db8ad" providerId="LiveId" clId="{376D030C-B6C4-46B8-9B3C-657069FD354F}" dt="2024-02-22T05:36:08.161" v="19" actId="20577"/>
        <pc:sldMkLst>
          <pc:docMk/>
          <pc:sldMk cId="2390376940" sldId="276"/>
        </pc:sldMkLst>
      </pc:sldChg>
      <pc:sldChg chg="addSp modSp mod">
        <pc:chgData name="Alfred Smith" userId="3c60a3631c0db8ad" providerId="LiveId" clId="{376D030C-B6C4-46B8-9B3C-657069FD354F}" dt="2024-02-22T05:36:18.462" v="22" actId="20577"/>
        <pc:sldMkLst>
          <pc:docMk/>
          <pc:sldMk cId="4265919077" sldId="277"/>
        </pc:sldMkLst>
      </pc:sldChg>
      <pc:sldChg chg="addSp modSp mod">
        <pc:chgData name="Alfred Smith" userId="3c60a3631c0db8ad" providerId="LiveId" clId="{376D030C-B6C4-46B8-9B3C-657069FD354F}" dt="2024-02-22T06:47:33.188" v="25" actId="20577"/>
        <pc:sldMkLst>
          <pc:docMk/>
          <pc:sldMk cId="210266664" sldId="278"/>
        </pc:sldMkLst>
      </pc:sldChg>
      <pc:sldChg chg="addSp modSp mod">
        <pc:chgData name="Alfred Smith" userId="3c60a3631c0db8ad" providerId="LiveId" clId="{376D030C-B6C4-46B8-9B3C-657069FD354F}" dt="2024-02-22T06:47:47.835" v="35" actId="20577"/>
        <pc:sldMkLst>
          <pc:docMk/>
          <pc:sldMk cId="888433145" sldId="279"/>
        </pc:sldMkLst>
      </pc:sldChg>
    </pc:docChg>
  </pc:docChgLst>
  <pc:docChgLst>
    <pc:chgData name="Alfred Smith" userId="3c60a3631c0db8ad" providerId="LiveId" clId="{E97AEA62-5E70-44E3-932E-06150267664B}"/>
    <pc:docChg chg="modSld">
      <pc:chgData name="Alfred Smith" userId="3c60a3631c0db8ad" providerId="LiveId" clId="{E97AEA62-5E70-44E3-932E-06150267664B}" dt="2025-05-02T06:41:09.877" v="1"/>
      <pc:docMkLst>
        <pc:docMk/>
      </pc:docMkLst>
      <pc:sldChg chg="modSp">
        <pc:chgData name="Alfred Smith" userId="3c60a3631c0db8ad" providerId="LiveId" clId="{E97AEA62-5E70-44E3-932E-06150267664B}" dt="2025-05-02T06:41:09.877" v="1"/>
        <pc:sldMkLst>
          <pc:docMk/>
          <pc:sldMk cId="3788111665" sldId="258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3788111665" sldId="258"/>
            <ac:spMk id="2" creationId="{EA4AA387-0252-A746-7C68-20F272B81586}"/>
          </ac:spMkLst>
        </pc:spChg>
      </pc:sldChg>
      <pc:sldChg chg="modSp">
        <pc:chgData name="Alfred Smith" userId="3c60a3631c0db8ad" providerId="LiveId" clId="{E97AEA62-5E70-44E3-932E-06150267664B}" dt="2025-05-02T06:41:09.877" v="1"/>
        <pc:sldMkLst>
          <pc:docMk/>
          <pc:sldMk cId="454763615" sldId="259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E97AEA62-5E70-44E3-932E-06150267664B}" dt="2025-05-02T06:41:09.877" v="1"/>
        <pc:sldMkLst>
          <pc:docMk/>
          <pc:sldMk cId="4120481681" sldId="270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4120481681" sldId="270"/>
            <ac:spMk id="3" creationId="{B8B0C34B-8E44-4FB7-1908-9C4B7682DE70}"/>
          </ac:spMkLst>
        </pc:spChg>
      </pc:sldChg>
      <pc:sldChg chg="modSp">
        <pc:chgData name="Alfred Smith" userId="3c60a3631c0db8ad" providerId="LiveId" clId="{E97AEA62-5E70-44E3-932E-06150267664B}" dt="2025-05-02T06:41:09.877" v="1"/>
        <pc:sldMkLst>
          <pc:docMk/>
          <pc:sldMk cId="939110669" sldId="271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939110669" sldId="271"/>
            <ac:spMk id="2" creationId="{48F07F00-6997-C4B8-5F39-DDBE31EEE2B5}"/>
          </ac:spMkLst>
        </pc:spChg>
      </pc:sldChg>
      <pc:sldChg chg="modSp">
        <pc:chgData name="Alfred Smith" userId="3c60a3631c0db8ad" providerId="LiveId" clId="{E97AEA62-5E70-44E3-932E-06150267664B}" dt="2025-05-02T06:41:09.877" v="1"/>
        <pc:sldMkLst>
          <pc:docMk/>
          <pc:sldMk cId="4024569785" sldId="272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4024569785" sldId="272"/>
            <ac:spMk id="2" creationId="{E347B54D-25D2-9ED0-02C3-1B854D5EEDA9}"/>
          </ac:spMkLst>
        </pc:spChg>
      </pc:sldChg>
      <pc:sldChg chg="modSp">
        <pc:chgData name="Alfred Smith" userId="3c60a3631c0db8ad" providerId="LiveId" clId="{E97AEA62-5E70-44E3-932E-06150267664B}" dt="2025-05-02T06:41:09.877" v="1"/>
        <pc:sldMkLst>
          <pc:docMk/>
          <pc:sldMk cId="487179600" sldId="273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487179600" sldId="273"/>
            <ac:spMk id="2" creationId="{5772601B-6285-E9C2-3C9E-F60BDB2C9068}"/>
          </ac:spMkLst>
        </pc:spChg>
      </pc:sldChg>
      <pc:sldChg chg="modSp">
        <pc:chgData name="Alfred Smith" userId="3c60a3631c0db8ad" providerId="LiveId" clId="{E97AEA62-5E70-44E3-932E-06150267664B}" dt="2025-05-02T06:41:09.877" v="1"/>
        <pc:sldMkLst>
          <pc:docMk/>
          <pc:sldMk cId="2168401200" sldId="274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2168401200" sldId="274"/>
            <ac:spMk id="2" creationId="{F1FD1711-ACB8-E159-9AD2-2792ABECDD88}"/>
          </ac:spMkLst>
        </pc:spChg>
      </pc:sldChg>
      <pc:sldChg chg="modSp">
        <pc:chgData name="Alfred Smith" userId="3c60a3631c0db8ad" providerId="LiveId" clId="{E97AEA62-5E70-44E3-932E-06150267664B}" dt="2025-05-02T06:41:09.877" v="1"/>
        <pc:sldMkLst>
          <pc:docMk/>
          <pc:sldMk cId="2996969115" sldId="275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2996969115" sldId="275"/>
            <ac:spMk id="2" creationId="{EDA433F2-C5F2-400F-3678-27929BAB5F87}"/>
          </ac:spMkLst>
        </pc:spChg>
      </pc:sldChg>
      <pc:sldChg chg="modSp">
        <pc:chgData name="Alfred Smith" userId="3c60a3631c0db8ad" providerId="LiveId" clId="{E97AEA62-5E70-44E3-932E-06150267664B}" dt="2025-05-02T06:41:09.877" v="1"/>
        <pc:sldMkLst>
          <pc:docMk/>
          <pc:sldMk cId="2390376940" sldId="276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2390376940" sldId="276"/>
            <ac:spMk id="2" creationId="{7B7C1901-C3C5-FE70-90A0-0712D935B4E3}"/>
          </ac:spMkLst>
        </pc:spChg>
      </pc:sldChg>
      <pc:sldChg chg="modSp">
        <pc:chgData name="Alfred Smith" userId="3c60a3631c0db8ad" providerId="LiveId" clId="{E97AEA62-5E70-44E3-932E-06150267664B}" dt="2025-05-02T06:41:09.877" v="1"/>
        <pc:sldMkLst>
          <pc:docMk/>
          <pc:sldMk cId="4265919077" sldId="277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4265919077" sldId="277"/>
            <ac:spMk id="2" creationId="{568E1DA9-FB9C-166F-E04E-8357218C263C}"/>
          </ac:spMkLst>
        </pc:spChg>
      </pc:sldChg>
      <pc:sldChg chg="modSp">
        <pc:chgData name="Alfred Smith" userId="3c60a3631c0db8ad" providerId="LiveId" clId="{E97AEA62-5E70-44E3-932E-06150267664B}" dt="2025-05-02T06:41:09.877" v="1"/>
        <pc:sldMkLst>
          <pc:docMk/>
          <pc:sldMk cId="210266664" sldId="278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210266664" sldId="278"/>
            <ac:spMk id="2" creationId="{FE86073A-079D-740F-0F6F-6C31DE81A57D}"/>
          </ac:spMkLst>
        </pc:spChg>
      </pc:sldChg>
      <pc:sldChg chg="modSp">
        <pc:chgData name="Alfred Smith" userId="3c60a3631c0db8ad" providerId="LiveId" clId="{E97AEA62-5E70-44E3-932E-06150267664B}" dt="2025-05-02T06:41:09.877" v="1"/>
        <pc:sldMkLst>
          <pc:docMk/>
          <pc:sldMk cId="888433145" sldId="279"/>
        </pc:sldMkLst>
        <pc:spChg chg="mod">
          <ac:chgData name="Alfred Smith" userId="3c60a3631c0db8ad" providerId="LiveId" clId="{E97AEA62-5E70-44E3-932E-06150267664B}" dt="2025-05-02T06:41:09.877" v="1"/>
          <ac:spMkLst>
            <pc:docMk/>
            <pc:sldMk cId="888433145" sldId="279"/>
            <ac:spMk id="3" creationId="{C017DEF0-138E-6307-8AB2-21B62B9404C4}"/>
          </ac:spMkLst>
        </pc:spChg>
      </pc:sldChg>
    </pc:docChg>
  </pc:docChgLst>
  <pc:docChgLst>
    <pc:chgData name="Leonie Smith" userId="fed1330f33f5650e" providerId="LiveId" clId="{DD4981C2-7845-4996-ABF6-ED64D4532745}"/>
    <pc:docChg chg="modSld">
      <pc:chgData name="Leonie Smith" userId="fed1330f33f5650e" providerId="LiveId" clId="{DD4981C2-7845-4996-ABF6-ED64D4532745}" dt="2024-01-05T02:55:58.542" v="57" actId="20577"/>
      <pc:docMkLst>
        <pc:docMk/>
      </pc:docMkLst>
      <pc:sldChg chg="addSp delSp modSp mod modTransition modAnim modNotesTx">
        <pc:chgData name="Leonie Smith" userId="fed1330f33f5650e" providerId="LiveId" clId="{DD4981C2-7845-4996-ABF6-ED64D4532745}" dt="2024-01-05T02:55:58.542" v="57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DD4981C2-7845-4996-ABF6-ED64D4532745}" dt="2024-01-04T02:52:01.490" v="8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DD4981C2-7845-4996-ABF6-ED64D4532745}" dt="2024-01-04T02:52:16.580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DD4981C2-7845-4996-ABF6-ED64D4532745}" dt="2024-01-04T02:52:55.184" v="17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DD4981C2-7845-4996-ABF6-ED64D4532745}" dt="2024-01-04T02:53:17.418" v="20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DD4981C2-7845-4996-ABF6-ED64D4532745}" dt="2024-01-04T02:53:54.719" v="26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DD4981C2-7845-4996-ABF6-ED64D4532745}" dt="2024-01-04T02:54:27.292" v="2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DD4981C2-7845-4996-ABF6-ED64D4532745}" dt="2024-01-04T02:55:10.490" v="35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DD4981C2-7845-4996-ABF6-ED64D4532745}" dt="2024-01-04T02:55:31.185" v="38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DD4981C2-7845-4996-ABF6-ED64D4532745}" dt="2024-01-04T02:55:56.825" v="44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DD4981C2-7845-4996-ABF6-ED64D4532745}" dt="2024-01-04T02:56:18.611" v="47"/>
        <pc:sldMkLst>
          <pc:docMk/>
          <pc:sldMk cId="3137811553" sldId="268"/>
        </pc:sldMkLst>
      </pc:sldChg>
    </pc:docChg>
  </pc:docChgLst>
  <pc:docChgLst>
    <pc:chgData name="Alfred Smith" userId="3c60a3631c0db8ad" providerId="LiveId" clId="{B423170A-51AC-49DC-8E75-72683B5DF5EA}"/>
    <pc:docChg chg="undo custSel modSld">
      <pc:chgData name="Alfred Smith" userId="3c60a3631c0db8ad" providerId="LiveId" clId="{B423170A-51AC-49DC-8E75-72683B5DF5EA}" dt="2024-07-22T11:34:25.824" v="25"/>
      <pc:docMkLst>
        <pc:docMk/>
      </pc:docMkLst>
      <pc:sldChg chg="addSp delSp modSp mod">
        <pc:chgData name="Alfred Smith" userId="3c60a3631c0db8ad" providerId="LiveId" clId="{B423170A-51AC-49DC-8E75-72683B5DF5EA}" dt="2024-07-22T11:20:06.376" v="1"/>
        <pc:sldMkLst>
          <pc:docMk/>
          <pc:sldMk cId="1499918570" sldId="257"/>
        </pc:sldMkLst>
      </pc:sldChg>
      <pc:sldChg chg="modSp mod">
        <pc:chgData name="Alfred Smith" userId="3c60a3631c0db8ad" providerId="LiveId" clId="{B423170A-51AC-49DC-8E75-72683B5DF5EA}" dt="2024-07-22T11:32:13.913" v="5" actId="6549"/>
        <pc:sldMkLst>
          <pc:docMk/>
          <pc:sldMk cId="2346136586" sldId="260"/>
        </pc:sldMkLst>
      </pc:sldChg>
      <pc:sldChg chg="modSp mod">
        <pc:chgData name="Alfred Smith" userId="3c60a3631c0db8ad" providerId="LiveId" clId="{B423170A-51AC-49DC-8E75-72683B5DF5EA}" dt="2024-07-22T11:32:30.549" v="7"/>
        <pc:sldMkLst>
          <pc:docMk/>
          <pc:sldMk cId="4037329247" sldId="261"/>
        </pc:sldMkLst>
      </pc:sldChg>
      <pc:sldChg chg="modSp mod">
        <pc:chgData name="Alfred Smith" userId="3c60a3631c0db8ad" providerId="LiveId" clId="{B423170A-51AC-49DC-8E75-72683B5DF5EA}" dt="2024-07-22T11:32:42.661" v="9"/>
        <pc:sldMkLst>
          <pc:docMk/>
          <pc:sldMk cId="1909638311" sldId="262"/>
        </pc:sldMkLst>
      </pc:sldChg>
      <pc:sldChg chg="modSp mod">
        <pc:chgData name="Alfred Smith" userId="3c60a3631c0db8ad" providerId="LiveId" clId="{B423170A-51AC-49DC-8E75-72683B5DF5EA}" dt="2024-07-22T11:32:55.504" v="11"/>
        <pc:sldMkLst>
          <pc:docMk/>
          <pc:sldMk cId="641208035" sldId="263"/>
        </pc:sldMkLst>
      </pc:sldChg>
      <pc:sldChg chg="modSp mod">
        <pc:chgData name="Alfred Smith" userId="3c60a3631c0db8ad" providerId="LiveId" clId="{B423170A-51AC-49DC-8E75-72683B5DF5EA}" dt="2024-07-22T11:33:08.360" v="13"/>
        <pc:sldMkLst>
          <pc:docMk/>
          <pc:sldMk cId="4044745628" sldId="264"/>
        </pc:sldMkLst>
      </pc:sldChg>
      <pc:sldChg chg="modSp mod">
        <pc:chgData name="Alfred Smith" userId="3c60a3631c0db8ad" providerId="LiveId" clId="{B423170A-51AC-49DC-8E75-72683B5DF5EA}" dt="2024-07-22T11:33:24.957" v="15"/>
        <pc:sldMkLst>
          <pc:docMk/>
          <pc:sldMk cId="978260341" sldId="265"/>
        </pc:sldMkLst>
      </pc:sldChg>
      <pc:sldChg chg="modSp mod">
        <pc:chgData name="Alfred Smith" userId="3c60a3631c0db8ad" providerId="LiveId" clId="{B423170A-51AC-49DC-8E75-72683B5DF5EA}" dt="2024-07-22T11:33:40.073" v="19"/>
        <pc:sldMkLst>
          <pc:docMk/>
          <pc:sldMk cId="3575870363" sldId="266"/>
        </pc:sldMkLst>
      </pc:sldChg>
      <pc:sldChg chg="modSp mod">
        <pc:chgData name="Alfred Smith" userId="3c60a3631c0db8ad" providerId="LiveId" clId="{B423170A-51AC-49DC-8E75-72683B5DF5EA}" dt="2024-07-22T11:33:55.835" v="23"/>
        <pc:sldMkLst>
          <pc:docMk/>
          <pc:sldMk cId="4017137865" sldId="267"/>
        </pc:sldMkLst>
      </pc:sldChg>
      <pc:sldChg chg="modSp mod">
        <pc:chgData name="Alfred Smith" userId="3c60a3631c0db8ad" providerId="LiveId" clId="{B423170A-51AC-49DC-8E75-72683B5DF5EA}" dt="2024-07-22T11:34:25.824" v="25"/>
        <pc:sldMkLst>
          <pc:docMk/>
          <pc:sldMk cId="3137811553" sldId="268"/>
        </pc:sldMkLst>
      </pc:sldChg>
      <pc:sldChg chg="addSp modSp">
        <pc:chgData name="Alfred Smith" userId="3c60a3631c0db8ad" providerId="LiveId" clId="{B423170A-51AC-49DC-8E75-72683B5DF5EA}" dt="2024-07-22T11:21:38.618" v="2"/>
        <pc:sldMkLst>
          <pc:docMk/>
          <pc:sldMk cId="4120481681" sldId="270"/>
        </pc:sldMkLst>
      </pc:sldChg>
    </pc:docChg>
  </pc:docChgLst>
  <pc:docChgLst>
    <pc:chgData name="Alfred Smith" userId="3c60a3631c0db8ad" providerId="LiveId" clId="{0DFE703C-B1E4-4213-814D-97DC9B456A66}"/>
    <pc:docChg chg="custSel modSld">
      <pc:chgData name="Alfred Smith" userId="3c60a3631c0db8ad" providerId="LiveId" clId="{0DFE703C-B1E4-4213-814D-97DC9B456A66}" dt="2025-04-16T13:21:14.312" v="4" actId="1076"/>
      <pc:docMkLst>
        <pc:docMk/>
      </pc:docMkLst>
      <pc:sldChg chg="addSp delSp modSp mod">
        <pc:chgData name="Alfred Smith" userId="3c60a3631c0db8ad" providerId="LiveId" clId="{0DFE703C-B1E4-4213-814D-97DC9B456A66}" dt="2025-04-16T13:19:55.752" v="3"/>
        <pc:sldMkLst>
          <pc:docMk/>
          <pc:sldMk cId="1499918570" sldId="257"/>
        </pc:sldMkLst>
        <pc:spChg chg="add mod">
          <ac:chgData name="Alfred Smith" userId="3c60a3631c0db8ad" providerId="LiveId" clId="{0DFE703C-B1E4-4213-814D-97DC9B456A66}" dt="2025-04-16T13:19:55.752" v="3"/>
          <ac:spMkLst>
            <pc:docMk/>
            <pc:sldMk cId="1499918570" sldId="257"/>
            <ac:spMk id="8" creationId="{73218FAA-2865-B64F-7686-5114F4CF493C}"/>
          </ac:spMkLst>
        </pc:spChg>
      </pc:sldChg>
      <pc:sldChg chg="modSp mod">
        <pc:chgData name="Alfred Smith" userId="3c60a3631c0db8ad" providerId="LiveId" clId="{0DFE703C-B1E4-4213-814D-97DC9B456A66}" dt="2025-04-16T13:21:14.312" v="4" actId="1076"/>
        <pc:sldMkLst>
          <pc:docMk/>
          <pc:sldMk cId="1909638311" sldId="262"/>
        </pc:sldMkLst>
        <pc:spChg chg="mod">
          <ac:chgData name="Alfred Smith" userId="3c60a3631c0db8ad" providerId="LiveId" clId="{0DFE703C-B1E4-4213-814D-97DC9B456A66}" dt="2025-04-16T13:21:14.312" v="4" actId="1076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0DFE703C-B1E4-4213-814D-97DC9B456A66}" dt="2025-04-16T13:21:14.312" v="4" actId="1076"/>
          <ac:spMkLst>
            <pc:docMk/>
            <pc:sldMk cId="1909638311" sldId="262"/>
            <ac:spMk id="4" creationId="{EE2AC625-9141-A801-F431-DD5F79396320}"/>
          </ac:spMkLst>
        </pc:spChg>
      </pc:sldChg>
    </pc:docChg>
  </pc:docChgLst>
  <pc:docChgLst>
    <pc:chgData name="Leonie Smith" userId="fed1330f33f5650e" providerId="LiveId" clId="{6FE5A06E-877D-49EE-8EA3-2684897AEDA2}"/>
    <pc:docChg chg="custSel modSld">
      <pc:chgData name="Leonie Smith" userId="fed1330f33f5650e" providerId="LiveId" clId="{6FE5A06E-877D-49EE-8EA3-2684897AEDA2}" dt="2022-11-18T06:23:05.861" v="43" actId="5793"/>
      <pc:docMkLst>
        <pc:docMk/>
      </pc:docMkLst>
      <pc:sldChg chg="addSp modSp modNotesTx">
        <pc:chgData name="Leonie Smith" userId="fed1330f33f5650e" providerId="LiveId" clId="{6FE5A06E-877D-49EE-8EA3-2684897AEDA2}" dt="2022-11-18T06:23:05.861" v="43" actId="5793"/>
        <pc:sldMkLst>
          <pc:docMk/>
          <pc:sldMk cId="1499918570" sldId="257"/>
        </pc:sldMkLst>
      </pc:sldChg>
      <pc:sldChg chg="addSp delSp modSp">
        <pc:chgData name="Leonie Smith" userId="fed1330f33f5650e" providerId="LiveId" clId="{6FE5A06E-877D-49EE-8EA3-2684897AEDA2}" dt="2022-11-17T06:36:16.084" v="2"/>
        <pc:sldMkLst>
          <pc:docMk/>
          <pc:sldMk cId="454763615" sldId="259"/>
        </pc:sldMkLst>
      </pc:sldChg>
      <pc:sldChg chg="addSp modSp">
        <pc:chgData name="Leonie Smith" userId="fed1330f33f5650e" providerId="LiveId" clId="{6FE5A06E-877D-49EE-8EA3-2684897AEDA2}" dt="2022-11-17T06:37:10.530" v="3"/>
        <pc:sldMkLst>
          <pc:docMk/>
          <pc:sldMk cId="2346136586" sldId="260"/>
        </pc:sldMkLst>
      </pc:sldChg>
      <pc:sldChg chg="addSp delSp modSp">
        <pc:chgData name="Leonie Smith" userId="fed1330f33f5650e" providerId="LiveId" clId="{6FE5A06E-877D-49EE-8EA3-2684897AEDA2}" dt="2022-11-17T06:43:03.326" v="11"/>
        <pc:sldMkLst>
          <pc:docMk/>
          <pc:sldMk cId="4037329247" sldId="261"/>
        </pc:sldMkLst>
      </pc:sldChg>
      <pc:sldChg chg="addSp delSp modSp">
        <pc:chgData name="Leonie Smith" userId="fed1330f33f5650e" providerId="LiveId" clId="{6FE5A06E-877D-49EE-8EA3-2684897AEDA2}" dt="2022-11-17T06:44:45.779" v="13"/>
        <pc:sldMkLst>
          <pc:docMk/>
          <pc:sldMk cId="1909638311" sldId="262"/>
        </pc:sldMkLst>
      </pc:sldChg>
      <pc:sldChg chg="addSp delSp modSp">
        <pc:chgData name="Leonie Smith" userId="fed1330f33f5650e" providerId="LiveId" clId="{6FE5A06E-877D-49EE-8EA3-2684897AEDA2}" dt="2022-11-18T06:17:56.772" v="36"/>
        <pc:sldMkLst>
          <pc:docMk/>
          <pc:sldMk cId="641208035" sldId="263"/>
        </pc:sldMkLst>
      </pc:sldChg>
      <pc:sldChg chg="addSp delSp modSp">
        <pc:chgData name="Leonie Smith" userId="fed1330f33f5650e" providerId="LiveId" clId="{6FE5A06E-877D-49EE-8EA3-2684897AEDA2}" dt="2022-11-17T06:49:06.179" v="19"/>
        <pc:sldMkLst>
          <pc:docMk/>
          <pc:sldMk cId="4044745628" sldId="264"/>
        </pc:sldMkLst>
      </pc:sldChg>
      <pc:sldChg chg="addSp delSp modSp">
        <pc:chgData name="Leonie Smith" userId="fed1330f33f5650e" providerId="LiveId" clId="{6FE5A06E-877D-49EE-8EA3-2684897AEDA2}" dt="2022-11-17T06:51:22.313" v="24"/>
        <pc:sldMkLst>
          <pc:docMk/>
          <pc:sldMk cId="978260341" sldId="265"/>
        </pc:sldMkLst>
      </pc:sldChg>
      <pc:sldChg chg="addSp delSp modSp">
        <pc:chgData name="Leonie Smith" userId="fed1330f33f5650e" providerId="LiveId" clId="{6FE5A06E-877D-49EE-8EA3-2684897AEDA2}" dt="2022-11-17T06:52:33.869" v="26"/>
        <pc:sldMkLst>
          <pc:docMk/>
          <pc:sldMk cId="3575870363" sldId="266"/>
        </pc:sldMkLst>
      </pc:sldChg>
      <pc:sldChg chg="addSp modSp">
        <pc:chgData name="Leonie Smith" userId="fed1330f33f5650e" providerId="LiveId" clId="{6FE5A06E-877D-49EE-8EA3-2684897AEDA2}" dt="2022-11-17T06:53:14.486" v="27"/>
        <pc:sldMkLst>
          <pc:docMk/>
          <pc:sldMk cId="4017137865" sldId="267"/>
        </pc:sldMkLst>
      </pc:sldChg>
      <pc:sldChg chg="addSp delSp modSp">
        <pc:chgData name="Leonie Smith" userId="fed1330f33f5650e" providerId="LiveId" clId="{6FE5A06E-877D-49EE-8EA3-2684897AEDA2}" dt="2022-11-18T06:22:38.772" v="39"/>
        <pc:sldMkLst>
          <pc:docMk/>
          <pc:sldMk cId="3137811553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US" sz="1200" b="1" i="0" u="none" strike="noStrike" baseline="0" dirty="0">
                <a:latin typeface="TimesNewRomanPS-BoldMT"/>
              </a:rPr>
              <a:t>38 The Teachings of Jesus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Eating with unclean hands - Matt 15:1-20; Mark 7:1-23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Deaf Man healed - Mark 7:31-37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Healing and feeding 4000 - Matthew 15:29-39; Mark 8:1-10 (Center)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Pharisees ask for a sign - Matt 16:1-4; Mark 8:11-13; Matt 12:38-42; Luke 11:29-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Yeast of the Pharisees - Matt 16:5-12; Mark 8:14-21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You are the Christ - Matt 16:13-20; Mark 8:27-30; Luke 9:18-21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Carry your Cross - Matt 16:21-28; Mark 8:31-38; Luke 9:22-27 (Left near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38-3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1C1426F-5EED-7DAB-48E0-138AE9D25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218FAA-2865-B64F-7686-5114F4CF493C}"/>
              </a:ext>
            </a:extLst>
          </p:cNvPr>
          <p:cNvSpPr>
            <a:spLocks noGrp="1"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4"/>
    </mc:Choice>
    <mc:Fallback xmlns="">
      <p:transition spd="slow" advTm="3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8CFA4-F75A-440D-03AD-613CD1BFF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128" y="0"/>
            <a:ext cx="1231512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72601B-6285-E9C2-3C9E-F60BDB2C9068}"/>
              </a:ext>
            </a:extLst>
          </p:cNvPr>
          <p:cNvSpPr txBox="1"/>
          <p:nvPr/>
        </p:nvSpPr>
        <p:spPr>
          <a:xfrm>
            <a:off x="384583" y="56113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32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ཡེ་ཤུས་ཉེ་གནས་རང་གི་མདུན་དུ་བོས་ཏེ་ཁོ་ཚོར་“མི་ཚོགས་འདི་ང་དང་མཉམ་དུ་བསྡད་ནས་ཉིན་ཞག་གསུམ་སོང་ཞིང༌། ད་ཆ་ཟས་ཅི་ཡང་མེད་པས་ཁོ་ཚོ་སྙིང་རྗེ་བར་འདུག ལམ་བར་དུ་བཀྲེས་ཤིང་ལྟོགས་ཏེ་དྲན་མེད་དུ་བརྒྱལ་བའི་ཉེན་ཡོད་པས་ཁ་སྟོང་པར་ལོག་གཏོང་མི་འདོད་”ཅ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32Then Jesus called His disciples to Him and said, “I have compassion for this crowd, because they have already been with Me three days and have nothing to eat. I do not want to send them away hungry, or they may faint along the way.”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B5FF27F-50C7-6B9E-E6F8-6AB8AA501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31"/>
    </mc:Choice>
    <mc:Fallback xmlns="">
      <p:transition spd="slow" advTm="21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D62ED-4BA1-3F31-2978-1AC8F04D1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96"/>
            <a:ext cx="12435840" cy="69723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FD1711-ACB8-E159-9AD2-2792ABECDD88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33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ཉེ་གནས་རྣམས་ཀྱིས་ཁོང་ལ་“མི་ཚོགས་མང་པོ་འདི་འགྲང་བར་བྱེད་པའི་བག་ལེབ་མང་པོ་འདི་འདྲ་དབེན་སྟོང་འདི་རུ་ག་ནས་རྙེད་ཐུབ་བམ་”ཞེས་བཤད་པ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33The disciples replied, “Where in this desolate place could we find enough bread to feed such a large crowd?”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BB7A2A-A68C-F1DE-96A8-AB52A8F5C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3"/>
    </mc:Choice>
    <mc:Fallback xmlns="">
      <p:transition spd="slow" advTm="10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62B6B-2160-B49F-B2B9-2AA1EEEF7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4676" y="0"/>
            <a:ext cx="1284667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A433F2-C5F2-400F-3678-27929BAB5F87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ཡེ་ཤུས་ཁོ་རྣམས་ལ་“ཁྱེད་ཚོར་བག་ལེབ་ཇི་ཙམ་ཡོད་”ཅེས་བཀའ་འདྲི་གནང་བས། ཁོ་ཚོས་“བདུན་དང་ཉ་ཤ་ཆུང་ཆུང་ཁ་ཤས་ཡོད་”ཅེས་སྨྲས།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ཁོང་གིས་མི་ཚོགས་རྣམས་ས་རུ་སྡོད་པའི་བཀའ་གནང་ནས།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34“How many loaves do you have?” Jesus asked.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“Seven,” they replied, “and a few small fish.”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35And He instructed the crowd to sit down on the ground.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EB6F7A6-0E5E-39E4-6017-5F4036708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16"/>
    </mc:Choice>
    <mc:Fallback xmlns="">
      <p:transition spd="slow" advTm="17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32896-F1AB-99A5-10CD-A6A8AB20A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5047" y="1"/>
            <a:ext cx="1309704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C1901-C3C5-FE70-90A0-0712D935B4E3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:34,35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བག་ལེབ་བདུན་པོ་དང་ཉ་ཤ་ཕྱག་ཏུ་བསྣམས་ཏེ་དཀོན་མཆོག་ལ་བཀའ་དྲིན་ཆེ་ཞུས་རྗེས། དེ་ཚོ་དུམ་བུར་བཟོས་ནས་ཉེ་གནས་རྣམས་ལ་གནང་ཞིང༌། ཁོ་ཚོས་མི་ཚོགས་ལ་བྱིན།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36Taking the seven loaves and the fish, He gave thanks and broke them. Then He gave them to the disciples, and the disciples gave them to the people.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522EF64-A0BE-D1A6-8151-A9C6B83C9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1"/>
    </mc:Choice>
    <mc:Fallback xmlns="">
      <p:transition spd="slow" advTm="12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D26BB-7370-74F3-1980-4C9316FE2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524"/>
            <a:ext cx="12192000" cy="69815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E1DA9-FB9C-166F-E04E-8357218C263C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མི་ཚང་མས་བཟས་ནས་འགྲངས་ཤིང་ཁོ་ཚོས་ཟས་ལྷག་གི་དུམ་བུ་བསྡུ་གསོག་བྱས་པས་སླེ་པོ་གང་བ་བདུན་བྱུང༌།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37They all ate and were satisfied, and the disciples picked up seven basketfuls of broken pieces that were left over.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4288ED6-069D-62C3-43BF-6A94E1EC6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1"/>
    </mc:Choice>
    <mc:Fallback xmlns="">
      <p:transition spd="slow" advTm="9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47E00F-CB10-DDDF-D38B-A1569F029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49"/>
            <a:ext cx="12192000" cy="6944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4AA387-0252-A746-7C68-20F272B81586}"/>
              </a:ext>
            </a:extLst>
          </p:cNvPr>
          <p:cNvSpPr txBox="1"/>
          <p:nvPr/>
        </p:nvSpPr>
        <p:spPr>
          <a:xfrm>
            <a:off x="2294021" y="166255"/>
            <a:ext cx="9897979" cy="40399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 15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ནད་པ་མང་པོའི་ནད་བསལ་བ།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45A3E8-93CD-D48E-9ABF-B2B6DA066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87"/>
            <a:ext cx="12192000" cy="68766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86073A-079D-740F-0F6F-6C31DE81A57D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བུད་མེད་དང་ཕྲུ་གུ་མ་བརྩིས་པར་ཟས་ཟ་མཁན་མི་སྟོང་ཕྲག་བཞི་ཙམ་ཡོད་པ་ཡིན།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39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མི་ཚོགས་ཕར་བཏང་ནས་ཡེ་ཤུ་གྲུ་ལ་བཞུགས་པ་དང༌། མ་ག་དན་ཞེས་བྱ་བའི་ཡུལ་ཕྱོགས་སུ་ཕེབས་སོ། 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38A total of four thousand men were fed, in addition to women and children.</a:t>
            </a:r>
          </a:p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39After Jesus had dismissed the crowds, He got into the boat and went to the region of Magadan.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A2C44A7-BB5A-DC44-156E-F675A8BC3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0"/>
    </mc:Choice>
    <mc:Fallback xmlns="">
      <p:transition spd="slow" advTm="13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7FD112-D5BF-EB27-79D6-E6797BABB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49"/>
            <a:ext cx="12192000" cy="6944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17DEF0-138E-6307-8AB2-21B62B9404C4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:38,39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 15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ནད་པ་མང་པོའི་ནད་བསལ་བ།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latin typeface="TimesNewRomanPSMT"/>
              </a:rPr>
              <a:t>Healing and feeding 4000 - Matthew 15:29-39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8D3EC3B-4060-7346-D500-224883399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9"/>
    </mc:Choice>
    <mc:Fallback xmlns="">
      <p:transition spd="slow" advTm="4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A6388D-4BBA-8EC9-1AB4-1803A47BF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49"/>
            <a:ext cx="12192000" cy="6944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B0C34B-8E44-4FB7-1908-9C4B7682DE70}"/>
              </a:ext>
            </a:extLst>
          </p:cNvPr>
          <p:cNvSpPr txBox="1"/>
          <p:nvPr/>
        </p:nvSpPr>
        <p:spPr>
          <a:xfrm>
            <a:off x="2294021" y="166255"/>
            <a:ext cx="9897979" cy="40399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 15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ནད་པ་མང་པོའི་ནད་བསལ་བ།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2D449A6A-8D56-3F74-8322-6E068ABFEDDF}"/>
              </a:ext>
            </a:extLst>
          </p:cNvPr>
          <p:cNvSpPr txBox="1"/>
          <p:nvPr/>
        </p:nvSpPr>
        <p:spPr>
          <a:xfrm>
            <a:off x="646430" y="60112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ས་ཆ་དེ་ནས་ཁ་བྲལ་ཏེ་ཡེ་ཤུ་ག་ལིལ་མཚོ་འགྲམ་ལ་ཕེབས་ཤིང༌། རི་ལ་ཡར་ཕེབས་ནས་བཞུགས།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29Moving on from there, Jesus went along the Sea of Galilee. Then He went up on a mountain and sat down.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D60030C-744E-F80D-A34E-71898585C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5"/>
    </mc:Choice>
    <mc:Fallback xmlns="">
      <p:transition spd="slow" advTm="7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DE01C-0D46-B79F-CAB0-04409806D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560" y="0"/>
            <a:ext cx="1248156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F07F00-6997-C4B8-5F39-DDBE31EEE2B5}"/>
              </a:ext>
            </a:extLst>
          </p:cNvPr>
          <p:cNvSpPr txBox="1"/>
          <p:nvPr/>
        </p:nvSpPr>
        <p:spPr>
          <a:xfrm>
            <a:off x="384583" y="56113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ཞ་བོ་དང༌། རྐང་ཀྱོག ལོང་བ། ལྐུགས་པ་ལ་སོགས་འཁྲིད་དེ་མི་ཚོགས་མང་པོ་ཁོང་གི་མདུན་དུ་ཡོང་ཞིང༌། ཁོ་རྣམས་ཁོང་གི་ཞབས་ཀྱི་རྩར་བཞག་ནས་ཁོང་གིས་གསོས་པར་མཛད།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30Large crowds came to Him, bringing the lame, the blind, the crippled, the mute, and many others, and laid them at His feet, and He healed them.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7248CB2-83FC-7E6F-9965-F39F3AF9F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5"/>
    </mc:Choice>
    <mc:Fallback xmlns="">
      <p:transition spd="slow" advTm="12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CBC749-6639-D422-148F-81CA427EF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683" y="0"/>
            <a:ext cx="1369336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47B54D-25D2-9ED0-02C3-1B854D5EEDA9}"/>
              </a:ext>
            </a:extLst>
          </p:cNvPr>
          <p:cNvSpPr txBox="1"/>
          <p:nvPr/>
        </p:nvSpPr>
        <p:spPr>
          <a:xfrm>
            <a:off x="0" y="5334273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མི་ཚོགས་ཀྱིས་ལྐུགས་པ་རྣམས་ཀྱིས་གཏམ་བྱེད་པ་དང༌། རྐང་ཀྱོག་རྣམས་གསོས་པ་དང༌། ཞ་བོ་རྣམས་གོམ་པ་སྤོ་བ། ལོང་བས་མཐོང་ནས་ལྟ་བས་ཡ་མཚན་དུ་གྱུར་ཞིང༌། ཡི་སི་ར་ཨེལ་གྱི་དཀོན་མཆོག་ལ་བསྟོད་པར་བྱས།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31The crowd was amazed when they saw the mute speaking, the crippled restored, the lame walking, and the blind seeing. And they glorified the God of Israel.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60525B3-04EE-697F-BE31-59DED7E9C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44"/>
    </mc:Choice>
    <mc:Fallback xmlns="">
      <p:transition spd="slow" advTm="14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1049</Words>
  <Application>Microsoft Office PowerPoint</Application>
  <PresentationFormat>Widescreen</PresentationFormat>
  <Paragraphs>57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38-3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2025-05-02T06:41:21Z</dcterms:modified>
</cp:coreProperties>
</file>