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310A3-D9D2-438D-9354-365FA0E0C9B9}" v="1" dt="2025-05-19T07:31:03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430" autoAdjust="0"/>
  </p:normalViewPr>
  <p:slideViewPr>
    <p:cSldViewPr snapToGrid="0">
      <p:cViewPr varScale="1">
        <p:scale>
          <a:sx n="48" d="100"/>
          <a:sy n="48" d="100"/>
        </p:scale>
        <p:origin x="67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98310A3-D9D2-438D-9354-365FA0E0C9B9}"/>
    <pc:docChg chg="custSel modSld">
      <pc:chgData name="Alfred Smith" userId="3c60a3631c0db8ad" providerId="LiveId" clId="{098310A3-D9D2-438D-9354-365FA0E0C9B9}" dt="2025-05-19T07:33:38.358" v="24"/>
      <pc:docMkLst>
        <pc:docMk/>
      </pc:docMkLst>
      <pc:sldChg chg="modSp mod">
        <pc:chgData name="Alfred Smith" userId="3c60a3631c0db8ad" providerId="LiveId" clId="{098310A3-D9D2-438D-9354-365FA0E0C9B9}" dt="2025-05-19T07:27:35.579" v="1" actId="27636"/>
        <pc:sldMkLst>
          <pc:docMk/>
          <pc:sldMk cId="1499918570" sldId="257"/>
        </pc:sldMkLst>
        <pc:spChg chg="mod">
          <ac:chgData name="Alfred Smith" userId="3c60a3631c0db8ad" providerId="LiveId" clId="{098310A3-D9D2-438D-9354-365FA0E0C9B9}" dt="2025-05-19T07:27:35.579" v="1" actId="27636"/>
          <ac:spMkLst>
            <pc:docMk/>
            <pc:sldMk cId="1499918570" sldId="257"/>
            <ac:spMk id="8" creationId="{73218FAA-2865-B64F-7686-5114F4CF493C}"/>
          </ac:spMkLst>
        </pc:spChg>
      </pc:sldChg>
      <pc:sldChg chg="modSp mod">
        <pc:chgData name="Alfred Smith" userId="3c60a3631c0db8ad" providerId="LiveId" clId="{098310A3-D9D2-438D-9354-365FA0E0C9B9}" dt="2025-05-19T07:28:46.716" v="4"/>
        <pc:sldMkLst>
          <pc:docMk/>
          <pc:sldMk cId="2346136586" sldId="260"/>
        </pc:sldMkLst>
        <pc:spChg chg="mod">
          <ac:chgData name="Alfred Smith" userId="3c60a3631c0db8ad" providerId="LiveId" clId="{098310A3-D9D2-438D-9354-365FA0E0C9B9}" dt="2025-05-19T07:28:46.716" v="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29:26.061" v="7" actId="404"/>
        <pc:sldMkLst>
          <pc:docMk/>
          <pc:sldMk cId="4037329247" sldId="261"/>
        </pc:sldMkLst>
        <pc:spChg chg="mod">
          <ac:chgData name="Alfred Smith" userId="3c60a3631c0db8ad" providerId="LiveId" clId="{098310A3-D9D2-438D-9354-365FA0E0C9B9}" dt="2025-05-19T07:29:26.061" v="7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29:58.002" v="9"/>
        <pc:sldMkLst>
          <pc:docMk/>
          <pc:sldMk cId="1909638311" sldId="262"/>
        </pc:sldMkLst>
        <pc:spChg chg="mod">
          <ac:chgData name="Alfred Smith" userId="3c60a3631c0db8ad" providerId="LiveId" clId="{098310A3-D9D2-438D-9354-365FA0E0C9B9}" dt="2025-05-19T07:29:58.002" v="9"/>
          <ac:spMkLst>
            <pc:docMk/>
            <pc:sldMk cId="1909638311" sldId="262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098310A3-D9D2-438D-9354-365FA0E0C9B9}" dt="2025-05-19T07:31:03.996" v="11"/>
        <pc:sldMkLst>
          <pc:docMk/>
          <pc:sldMk cId="641208035" sldId="263"/>
        </pc:sldMkLst>
        <pc:spChg chg="add mod">
          <ac:chgData name="Alfred Smith" userId="3c60a3631c0db8ad" providerId="LiveId" clId="{098310A3-D9D2-438D-9354-365FA0E0C9B9}" dt="2025-05-19T07:31:03.996" v="11"/>
          <ac:spMkLst>
            <pc:docMk/>
            <pc:sldMk cId="641208035" sldId="263"/>
            <ac:spMk id="2" creationId="{73E73816-71BA-555A-4F7A-2CD5A9677859}"/>
          </ac:spMkLst>
        </pc:spChg>
        <pc:spChg chg="del">
          <ac:chgData name="Alfred Smith" userId="3c60a3631c0db8ad" providerId="LiveId" clId="{098310A3-D9D2-438D-9354-365FA0E0C9B9}" dt="2025-05-19T07:31:02.735" v="10" actId="478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31:34.004" v="13"/>
        <pc:sldMkLst>
          <pc:docMk/>
          <pc:sldMk cId="4044745628" sldId="264"/>
        </pc:sldMkLst>
        <pc:spChg chg="mod">
          <ac:chgData name="Alfred Smith" userId="3c60a3631c0db8ad" providerId="LiveId" clId="{098310A3-D9D2-438D-9354-365FA0E0C9B9}" dt="2025-05-19T07:31:34.004" v="13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32:15.604" v="17" actId="6549"/>
        <pc:sldMkLst>
          <pc:docMk/>
          <pc:sldMk cId="978260341" sldId="265"/>
        </pc:sldMkLst>
        <pc:spChg chg="mod">
          <ac:chgData name="Alfred Smith" userId="3c60a3631c0db8ad" providerId="LiveId" clId="{098310A3-D9D2-438D-9354-365FA0E0C9B9}" dt="2025-05-19T07:32:15.604" v="17" actId="6549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32:51.002" v="20" actId="404"/>
        <pc:sldMkLst>
          <pc:docMk/>
          <pc:sldMk cId="3575870363" sldId="266"/>
        </pc:sldMkLst>
        <pc:spChg chg="mod">
          <ac:chgData name="Alfred Smith" userId="3c60a3631c0db8ad" providerId="LiveId" clId="{098310A3-D9D2-438D-9354-365FA0E0C9B9}" dt="2025-05-19T07:32:51.002" v="20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33:21.936" v="22"/>
        <pc:sldMkLst>
          <pc:docMk/>
          <pc:sldMk cId="4017137865" sldId="267"/>
        </pc:sldMkLst>
        <pc:spChg chg="mod">
          <ac:chgData name="Alfred Smith" userId="3c60a3631c0db8ad" providerId="LiveId" clId="{098310A3-D9D2-438D-9354-365FA0E0C9B9}" dt="2025-05-19T07:33:21.936" v="22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098310A3-D9D2-438D-9354-365FA0E0C9B9}" dt="2025-05-19T07:33:38.358" v="24"/>
        <pc:sldMkLst>
          <pc:docMk/>
          <pc:sldMk cId="3137811553" sldId="268"/>
        </pc:sldMkLst>
        <pc:spChg chg="mod">
          <ac:chgData name="Alfred Smith" userId="3c60a3631c0db8ad" providerId="LiveId" clId="{098310A3-D9D2-438D-9354-365FA0E0C9B9}" dt="2025-05-19T07:33:38.358" v="24"/>
          <ac:spMkLst>
            <pc:docMk/>
            <pc:sldMk cId="3137811553" sldId="268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376D030C-B6C4-46B8-9B3C-657069FD354F}"/>
    <pc:docChg chg="modSld">
      <pc:chgData name="Alfred Smith" userId="3c60a3631c0db8ad" providerId="LiveId" clId="{376D030C-B6C4-46B8-9B3C-657069FD354F}" dt="2024-02-22T06:47:47.835" v="35" actId="20577"/>
      <pc:docMkLst>
        <pc:docMk/>
      </pc:docMkLst>
      <pc:sldChg chg="addSp modSp">
        <pc:chgData name="Alfred Smith" userId="3c60a3631c0db8ad" providerId="LiveId" clId="{376D030C-B6C4-46B8-9B3C-657069FD354F}" dt="2024-02-22T05:34:01.408" v="0"/>
        <pc:sldMkLst>
          <pc:docMk/>
          <pc:sldMk cId="1499918570" sldId="257"/>
        </pc:sldMkLst>
      </pc:sldChg>
      <pc:sldChg chg="addSp modSp">
        <pc:chgData name="Alfred Smith" userId="3c60a3631c0db8ad" providerId="LiveId" clId="{376D030C-B6C4-46B8-9B3C-657069FD354F}" dt="2024-02-22T05:34:05.193" v="1"/>
        <pc:sldMkLst>
          <pc:docMk/>
          <pc:sldMk cId="3788111665" sldId="258"/>
        </pc:sldMkLst>
      </pc:sldChg>
      <pc:sldChg chg="addSp modSp">
        <pc:chgData name="Alfred Smith" userId="3c60a3631c0db8ad" providerId="LiveId" clId="{376D030C-B6C4-46B8-9B3C-657069FD354F}" dt="2024-02-22T05:34:07.253" v="2"/>
        <pc:sldMkLst>
          <pc:docMk/>
          <pc:sldMk cId="4120481681" sldId="270"/>
        </pc:sldMkLst>
      </pc:sldChg>
      <pc:sldChg chg="addSp modSp">
        <pc:chgData name="Alfred Smith" userId="3c60a3631c0db8ad" providerId="LiveId" clId="{376D030C-B6C4-46B8-9B3C-657069FD354F}" dt="2024-02-22T05:34:18.619" v="3"/>
        <pc:sldMkLst>
          <pc:docMk/>
          <pc:sldMk cId="939110669" sldId="271"/>
        </pc:sldMkLst>
      </pc:sldChg>
      <pc:sldChg chg="addSp modSp">
        <pc:chgData name="Alfred Smith" userId="3c60a3631c0db8ad" providerId="LiveId" clId="{376D030C-B6C4-46B8-9B3C-657069FD354F}" dt="2024-02-22T05:34:33.145" v="4"/>
        <pc:sldMkLst>
          <pc:docMk/>
          <pc:sldMk cId="4024569785" sldId="272"/>
        </pc:sldMkLst>
      </pc:sldChg>
      <pc:sldChg chg="addSp modSp">
        <pc:chgData name="Alfred Smith" userId="3c60a3631c0db8ad" providerId="LiveId" clId="{376D030C-B6C4-46B8-9B3C-657069FD354F}" dt="2024-02-22T05:34:55.871" v="5"/>
        <pc:sldMkLst>
          <pc:docMk/>
          <pc:sldMk cId="487179600" sldId="273"/>
        </pc:sldMkLst>
      </pc:sldChg>
      <pc:sldChg chg="addSp modSp">
        <pc:chgData name="Alfred Smith" userId="3c60a3631c0db8ad" providerId="LiveId" clId="{376D030C-B6C4-46B8-9B3C-657069FD354F}" dt="2024-02-22T05:35:07.982" v="6"/>
        <pc:sldMkLst>
          <pc:docMk/>
          <pc:sldMk cId="2168401200" sldId="274"/>
        </pc:sldMkLst>
      </pc:sldChg>
      <pc:sldChg chg="addSp modSp mod">
        <pc:chgData name="Alfred Smith" userId="3c60a3631c0db8ad" providerId="LiveId" clId="{376D030C-B6C4-46B8-9B3C-657069FD354F}" dt="2024-02-22T05:35:23.037" v="9" actId="20577"/>
        <pc:sldMkLst>
          <pc:docMk/>
          <pc:sldMk cId="2996969115" sldId="275"/>
        </pc:sldMkLst>
      </pc:sldChg>
      <pc:sldChg chg="addSp modSp mod">
        <pc:chgData name="Alfred Smith" userId="3c60a3631c0db8ad" providerId="LiveId" clId="{376D030C-B6C4-46B8-9B3C-657069FD354F}" dt="2024-02-22T05:36:08.161" v="19" actId="20577"/>
        <pc:sldMkLst>
          <pc:docMk/>
          <pc:sldMk cId="2390376940" sldId="276"/>
        </pc:sldMkLst>
      </pc:sldChg>
      <pc:sldChg chg="addSp modSp mod">
        <pc:chgData name="Alfred Smith" userId="3c60a3631c0db8ad" providerId="LiveId" clId="{376D030C-B6C4-46B8-9B3C-657069FD354F}" dt="2024-02-22T05:36:18.462" v="22" actId="20577"/>
        <pc:sldMkLst>
          <pc:docMk/>
          <pc:sldMk cId="4265919077" sldId="277"/>
        </pc:sldMkLst>
      </pc:sldChg>
      <pc:sldChg chg="addSp modSp mod">
        <pc:chgData name="Alfred Smith" userId="3c60a3631c0db8ad" providerId="LiveId" clId="{376D030C-B6C4-46B8-9B3C-657069FD354F}" dt="2024-02-22T06:47:33.188" v="25" actId="20577"/>
        <pc:sldMkLst>
          <pc:docMk/>
          <pc:sldMk cId="210266664" sldId="278"/>
        </pc:sldMkLst>
      </pc:sldChg>
      <pc:sldChg chg="addSp modSp mod">
        <pc:chgData name="Alfred Smith" userId="3c60a3631c0db8ad" providerId="LiveId" clId="{376D030C-B6C4-46B8-9B3C-657069FD354F}" dt="2024-02-22T06:47:47.835" v="35" actId="20577"/>
        <pc:sldMkLst>
          <pc:docMk/>
          <pc:sldMk cId="888433145" sldId="279"/>
        </pc:sldMkLst>
      </pc:sldChg>
    </pc:docChg>
  </pc:docChgLst>
  <pc:docChgLst>
    <pc:chgData name="Alfred Smith" userId="3c60a3631c0db8ad" providerId="LiveId" clId="{E97AEA62-5E70-44E3-932E-06150267664B}"/>
    <pc:docChg chg="modSld">
      <pc:chgData name="Alfred Smith" userId="3c60a3631c0db8ad" providerId="LiveId" clId="{E97AEA62-5E70-44E3-932E-06150267664B}" dt="2025-05-02T06:41:09.877" v="1"/>
      <pc:docMkLst>
        <pc:docMk/>
      </pc:docMkLst>
      <pc:sldChg chg="modSp">
        <pc:chgData name="Alfred Smith" userId="3c60a3631c0db8ad" providerId="LiveId" clId="{E97AEA62-5E70-44E3-932E-06150267664B}" dt="2025-05-02T06:41:09.877" v="1"/>
        <pc:sldMkLst>
          <pc:docMk/>
          <pc:sldMk cId="3788111665" sldId="258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3788111665" sldId="258"/>
            <ac:spMk id="2" creationId="{EA4AA387-0252-A746-7C68-20F272B81586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54763615" sldId="259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120481681" sldId="270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120481681" sldId="270"/>
            <ac:spMk id="3" creationId="{B8B0C34B-8E44-4FB7-1908-9C4B7682DE70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939110669" sldId="271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939110669" sldId="271"/>
            <ac:spMk id="2" creationId="{48F07F00-6997-C4B8-5F39-DDBE31EEE2B5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024569785" sldId="272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024569785" sldId="272"/>
            <ac:spMk id="2" creationId="{E347B54D-25D2-9ED0-02C3-1B854D5EEDA9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87179600" sldId="273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87179600" sldId="273"/>
            <ac:spMk id="2" creationId="{5772601B-6285-E9C2-3C9E-F60BDB2C9068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168401200" sldId="274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168401200" sldId="274"/>
            <ac:spMk id="2" creationId="{F1FD1711-ACB8-E159-9AD2-2792ABECDD88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996969115" sldId="275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996969115" sldId="275"/>
            <ac:spMk id="2" creationId="{EDA433F2-C5F2-400F-3678-27929BAB5F87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390376940" sldId="276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390376940" sldId="276"/>
            <ac:spMk id="2" creationId="{7B7C1901-C3C5-FE70-90A0-0712D935B4E3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265919077" sldId="277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265919077" sldId="277"/>
            <ac:spMk id="2" creationId="{568E1DA9-FB9C-166F-E04E-8357218C263C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10266664" sldId="278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10266664" sldId="278"/>
            <ac:spMk id="2" creationId="{FE86073A-079D-740F-0F6F-6C31DE81A57D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888433145" sldId="279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888433145" sldId="279"/>
            <ac:spMk id="3" creationId="{C017DEF0-138E-6307-8AB2-21B62B9404C4}"/>
          </ac:spMkLst>
        </pc:spChg>
      </pc:sldChg>
    </pc:docChg>
  </pc:docChgLst>
  <pc:docChgLst>
    <pc:chgData name="Leonie Smith" userId="fed1330f33f5650e" providerId="LiveId" clId="{DD4981C2-7845-4996-ABF6-ED64D4532745}"/>
    <pc:docChg chg="modSld">
      <pc:chgData name="Leonie Smith" userId="fed1330f33f5650e" providerId="LiveId" clId="{DD4981C2-7845-4996-ABF6-ED64D4532745}" dt="2024-01-05T02:55:58.542" v="57" actId="20577"/>
      <pc:docMkLst>
        <pc:docMk/>
      </pc:docMkLst>
      <pc:sldChg chg="addSp delSp modSp mod modTransition modAnim modNotesTx">
        <pc:chgData name="Leonie Smith" userId="fed1330f33f5650e" providerId="LiveId" clId="{DD4981C2-7845-4996-ABF6-ED64D4532745}" dt="2024-01-05T02:55:58.542" v="5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DD4981C2-7845-4996-ABF6-ED64D4532745}" dt="2024-01-04T02:52:01.490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DD4981C2-7845-4996-ABF6-ED64D4532745}" dt="2024-01-04T02:52:16.58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DD4981C2-7845-4996-ABF6-ED64D4532745}" dt="2024-01-04T02:52:55.184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DD4981C2-7845-4996-ABF6-ED64D4532745}" dt="2024-01-04T02:53:17.418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DD4981C2-7845-4996-ABF6-ED64D4532745}" dt="2024-01-04T02:53:54.719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DD4981C2-7845-4996-ABF6-ED64D4532745}" dt="2024-01-04T02:54:27.292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DD4981C2-7845-4996-ABF6-ED64D4532745}" dt="2024-01-04T02:55:10.490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DD4981C2-7845-4996-ABF6-ED64D4532745}" dt="2024-01-04T02:55:31.185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DD4981C2-7845-4996-ABF6-ED64D4532745}" dt="2024-01-04T02:55:56.825" v="4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DD4981C2-7845-4996-ABF6-ED64D4532745}" dt="2024-01-04T02:56:18.611" v="47"/>
        <pc:sldMkLst>
          <pc:docMk/>
          <pc:sldMk cId="3137811553" sldId="268"/>
        </pc:sldMkLst>
      </pc:sldChg>
    </pc:docChg>
  </pc:docChgLst>
  <pc:docChgLst>
    <pc:chgData name="Alfred Smith" userId="3c60a3631c0db8ad" providerId="LiveId" clId="{B423170A-51AC-49DC-8E75-72683B5DF5EA}"/>
    <pc:docChg chg="undo custSel modSld">
      <pc:chgData name="Alfred Smith" userId="3c60a3631c0db8ad" providerId="LiveId" clId="{B423170A-51AC-49DC-8E75-72683B5DF5EA}" dt="2024-07-22T11:34:25.824" v="25"/>
      <pc:docMkLst>
        <pc:docMk/>
      </pc:docMkLst>
      <pc:sldChg chg="addSp delSp modSp mod">
        <pc:chgData name="Alfred Smith" userId="3c60a3631c0db8ad" providerId="LiveId" clId="{B423170A-51AC-49DC-8E75-72683B5DF5EA}" dt="2024-07-22T11:20:06.376" v="1"/>
        <pc:sldMkLst>
          <pc:docMk/>
          <pc:sldMk cId="1499918570" sldId="257"/>
        </pc:sldMkLst>
      </pc:sldChg>
      <pc:sldChg chg="modSp mod">
        <pc:chgData name="Alfred Smith" userId="3c60a3631c0db8ad" providerId="LiveId" clId="{B423170A-51AC-49DC-8E75-72683B5DF5EA}" dt="2024-07-22T11:32:13.913" v="5" actId="6549"/>
        <pc:sldMkLst>
          <pc:docMk/>
          <pc:sldMk cId="2346136586" sldId="260"/>
        </pc:sldMkLst>
      </pc:sldChg>
      <pc:sldChg chg="modSp mod">
        <pc:chgData name="Alfred Smith" userId="3c60a3631c0db8ad" providerId="LiveId" clId="{B423170A-51AC-49DC-8E75-72683B5DF5EA}" dt="2024-07-22T11:32:30.549" v="7"/>
        <pc:sldMkLst>
          <pc:docMk/>
          <pc:sldMk cId="4037329247" sldId="261"/>
        </pc:sldMkLst>
      </pc:sldChg>
      <pc:sldChg chg="modSp mod">
        <pc:chgData name="Alfred Smith" userId="3c60a3631c0db8ad" providerId="LiveId" clId="{B423170A-51AC-49DC-8E75-72683B5DF5EA}" dt="2024-07-22T11:32:42.661" v="9"/>
        <pc:sldMkLst>
          <pc:docMk/>
          <pc:sldMk cId="1909638311" sldId="262"/>
        </pc:sldMkLst>
      </pc:sldChg>
      <pc:sldChg chg="modSp mod">
        <pc:chgData name="Alfred Smith" userId="3c60a3631c0db8ad" providerId="LiveId" clId="{B423170A-51AC-49DC-8E75-72683B5DF5EA}" dt="2024-07-22T11:32:55.504" v="11"/>
        <pc:sldMkLst>
          <pc:docMk/>
          <pc:sldMk cId="641208035" sldId="263"/>
        </pc:sldMkLst>
      </pc:sldChg>
      <pc:sldChg chg="modSp mod">
        <pc:chgData name="Alfred Smith" userId="3c60a3631c0db8ad" providerId="LiveId" clId="{B423170A-51AC-49DC-8E75-72683B5DF5EA}" dt="2024-07-22T11:33:08.360" v="13"/>
        <pc:sldMkLst>
          <pc:docMk/>
          <pc:sldMk cId="4044745628" sldId="264"/>
        </pc:sldMkLst>
      </pc:sldChg>
      <pc:sldChg chg="modSp mod">
        <pc:chgData name="Alfred Smith" userId="3c60a3631c0db8ad" providerId="LiveId" clId="{B423170A-51AC-49DC-8E75-72683B5DF5EA}" dt="2024-07-22T11:33:24.957" v="15"/>
        <pc:sldMkLst>
          <pc:docMk/>
          <pc:sldMk cId="978260341" sldId="265"/>
        </pc:sldMkLst>
      </pc:sldChg>
      <pc:sldChg chg="modSp mod">
        <pc:chgData name="Alfred Smith" userId="3c60a3631c0db8ad" providerId="LiveId" clId="{B423170A-51AC-49DC-8E75-72683B5DF5EA}" dt="2024-07-22T11:33:40.073" v="19"/>
        <pc:sldMkLst>
          <pc:docMk/>
          <pc:sldMk cId="3575870363" sldId="266"/>
        </pc:sldMkLst>
      </pc:sldChg>
      <pc:sldChg chg="modSp mod">
        <pc:chgData name="Alfred Smith" userId="3c60a3631c0db8ad" providerId="LiveId" clId="{B423170A-51AC-49DC-8E75-72683B5DF5EA}" dt="2024-07-22T11:33:55.835" v="23"/>
        <pc:sldMkLst>
          <pc:docMk/>
          <pc:sldMk cId="4017137865" sldId="267"/>
        </pc:sldMkLst>
      </pc:sldChg>
      <pc:sldChg chg="modSp mod">
        <pc:chgData name="Alfred Smith" userId="3c60a3631c0db8ad" providerId="LiveId" clId="{B423170A-51AC-49DC-8E75-72683B5DF5EA}" dt="2024-07-22T11:34:25.824" v="25"/>
        <pc:sldMkLst>
          <pc:docMk/>
          <pc:sldMk cId="3137811553" sldId="268"/>
        </pc:sldMkLst>
      </pc:sldChg>
      <pc:sldChg chg="addSp modSp">
        <pc:chgData name="Alfred Smith" userId="3c60a3631c0db8ad" providerId="LiveId" clId="{B423170A-51AC-49DC-8E75-72683B5DF5EA}" dt="2024-07-22T11:21:38.618" v="2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0DFE703C-B1E4-4213-814D-97DC9B456A66}"/>
    <pc:docChg chg="custSel modSld">
      <pc:chgData name="Alfred Smith" userId="3c60a3631c0db8ad" providerId="LiveId" clId="{0DFE703C-B1E4-4213-814D-97DC9B456A66}" dt="2025-04-16T13:21:14.312" v="4" actId="1076"/>
      <pc:docMkLst>
        <pc:docMk/>
      </pc:docMkLst>
      <pc:sldChg chg="addSp delSp modSp mod">
        <pc:chgData name="Alfred Smith" userId="3c60a3631c0db8ad" providerId="LiveId" clId="{0DFE703C-B1E4-4213-814D-97DC9B456A66}" dt="2025-04-16T13:19:55.752" v="3"/>
        <pc:sldMkLst>
          <pc:docMk/>
          <pc:sldMk cId="1499918570" sldId="257"/>
        </pc:sldMkLst>
        <pc:spChg chg="add mod">
          <ac:chgData name="Alfred Smith" userId="3c60a3631c0db8ad" providerId="LiveId" clId="{0DFE703C-B1E4-4213-814D-97DC9B456A66}" dt="2025-04-16T13:19:55.752" v="3"/>
          <ac:spMkLst>
            <pc:docMk/>
            <pc:sldMk cId="1499918570" sldId="257"/>
            <ac:spMk id="8" creationId="{73218FAA-2865-B64F-7686-5114F4CF493C}"/>
          </ac:spMkLst>
        </pc:spChg>
      </pc:sldChg>
      <pc:sldChg chg="modSp mod">
        <pc:chgData name="Alfred Smith" userId="3c60a3631c0db8ad" providerId="LiveId" clId="{0DFE703C-B1E4-4213-814D-97DC9B456A66}" dt="2025-04-16T13:21:14.312" v="4" actId="1076"/>
        <pc:sldMkLst>
          <pc:docMk/>
          <pc:sldMk cId="1909638311" sldId="262"/>
        </pc:sldMkLst>
        <pc:spChg chg="mod">
          <ac:chgData name="Alfred Smith" userId="3c60a3631c0db8ad" providerId="LiveId" clId="{0DFE703C-B1E4-4213-814D-97DC9B456A66}" dt="2025-04-16T13:21:14.312" v="4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0DFE703C-B1E4-4213-814D-97DC9B456A66}" dt="2025-04-16T13:21:14.312" v="4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6FE5A06E-877D-49EE-8EA3-2684897AEDA2}"/>
    <pc:docChg chg="custSel modSld">
      <pc:chgData name="Leonie Smith" userId="fed1330f33f5650e" providerId="LiveId" clId="{6FE5A06E-877D-49EE-8EA3-2684897AEDA2}" dt="2022-11-18T06:23:05.861" v="43" actId="5793"/>
      <pc:docMkLst>
        <pc:docMk/>
      </pc:docMkLst>
      <pc:sldChg chg="addSp modSp modNotesTx">
        <pc:chgData name="Leonie Smith" userId="fed1330f33f5650e" providerId="LiveId" clId="{6FE5A06E-877D-49EE-8EA3-2684897AEDA2}" dt="2022-11-18T06:23:05.861" v="43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6FE5A06E-877D-49EE-8EA3-2684897AEDA2}" dt="2022-11-17T06:36:16.084" v="2"/>
        <pc:sldMkLst>
          <pc:docMk/>
          <pc:sldMk cId="454763615" sldId="259"/>
        </pc:sldMkLst>
      </pc:sldChg>
      <pc:sldChg chg="addSp modSp">
        <pc:chgData name="Leonie Smith" userId="fed1330f33f5650e" providerId="LiveId" clId="{6FE5A06E-877D-49EE-8EA3-2684897AEDA2}" dt="2022-11-17T06:37:10.530" v="3"/>
        <pc:sldMkLst>
          <pc:docMk/>
          <pc:sldMk cId="2346136586" sldId="260"/>
        </pc:sldMkLst>
      </pc:sldChg>
      <pc:sldChg chg="addSp delSp modSp">
        <pc:chgData name="Leonie Smith" userId="fed1330f33f5650e" providerId="LiveId" clId="{6FE5A06E-877D-49EE-8EA3-2684897AEDA2}" dt="2022-11-17T06:43:03.326" v="11"/>
        <pc:sldMkLst>
          <pc:docMk/>
          <pc:sldMk cId="4037329247" sldId="261"/>
        </pc:sldMkLst>
      </pc:sldChg>
      <pc:sldChg chg="addSp delSp modSp">
        <pc:chgData name="Leonie Smith" userId="fed1330f33f5650e" providerId="LiveId" clId="{6FE5A06E-877D-49EE-8EA3-2684897AEDA2}" dt="2022-11-17T06:44:45.779" v="13"/>
        <pc:sldMkLst>
          <pc:docMk/>
          <pc:sldMk cId="1909638311" sldId="262"/>
        </pc:sldMkLst>
      </pc:sldChg>
      <pc:sldChg chg="addSp delSp modSp">
        <pc:chgData name="Leonie Smith" userId="fed1330f33f5650e" providerId="LiveId" clId="{6FE5A06E-877D-49EE-8EA3-2684897AEDA2}" dt="2022-11-18T06:17:56.772" v="36"/>
        <pc:sldMkLst>
          <pc:docMk/>
          <pc:sldMk cId="641208035" sldId="263"/>
        </pc:sldMkLst>
      </pc:sldChg>
      <pc:sldChg chg="addSp delSp modSp">
        <pc:chgData name="Leonie Smith" userId="fed1330f33f5650e" providerId="LiveId" clId="{6FE5A06E-877D-49EE-8EA3-2684897AEDA2}" dt="2022-11-17T06:49:06.179" v="19"/>
        <pc:sldMkLst>
          <pc:docMk/>
          <pc:sldMk cId="4044745628" sldId="264"/>
        </pc:sldMkLst>
      </pc:sldChg>
      <pc:sldChg chg="addSp delSp modSp">
        <pc:chgData name="Leonie Smith" userId="fed1330f33f5650e" providerId="LiveId" clId="{6FE5A06E-877D-49EE-8EA3-2684897AEDA2}" dt="2022-11-17T06:51:22.313" v="24"/>
        <pc:sldMkLst>
          <pc:docMk/>
          <pc:sldMk cId="978260341" sldId="265"/>
        </pc:sldMkLst>
      </pc:sldChg>
      <pc:sldChg chg="addSp delSp modSp">
        <pc:chgData name="Leonie Smith" userId="fed1330f33f5650e" providerId="LiveId" clId="{6FE5A06E-877D-49EE-8EA3-2684897AEDA2}" dt="2022-11-17T06:52:33.869" v="26"/>
        <pc:sldMkLst>
          <pc:docMk/>
          <pc:sldMk cId="3575870363" sldId="266"/>
        </pc:sldMkLst>
      </pc:sldChg>
      <pc:sldChg chg="addSp modSp">
        <pc:chgData name="Leonie Smith" userId="fed1330f33f5650e" providerId="LiveId" clId="{6FE5A06E-877D-49EE-8EA3-2684897AEDA2}" dt="2022-11-17T06:53:14.486" v="27"/>
        <pc:sldMkLst>
          <pc:docMk/>
          <pc:sldMk cId="4017137865" sldId="267"/>
        </pc:sldMkLst>
      </pc:sldChg>
      <pc:sldChg chg="addSp delSp modSp">
        <pc:chgData name="Leonie Smith" userId="fed1330f33f5650e" providerId="LiveId" clId="{6FE5A06E-877D-49EE-8EA3-2684897AEDA2}" dt="2022-11-18T06:22:38.772" v="39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C1426F-5EED-7DAB-48E0-138AE9D25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218FAA-2865-B64F-7686-5114F4CF493C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"/>
    </mc:Choice>
    <mc:Fallback xmlns="">
      <p:transition spd="slow" advTm="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2601B-6285-E9C2-3C9E-F60BDB2C9068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32Then Jesus called His disciples to Him and said, “I have compassion for this crowd, because they have already been with Me three days and have nothing to eat. I do not want to send them away hungry, or they may faint along the way.”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5FF27F-50C7-6B9E-E6F8-6AB8AA501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73816-71BA-555A-4F7A-2CD5A96778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32དེ་ནས་སྐྱབས་མགོན་ཡེ་ཤུས་ཐུགས་སྲས་རྣམས་རང་གི་དྲུང་དུ་བོས་ཏེ་འདི་སྐད༌དུ། མི་འདི་རྣམས་བདག་དང་མཉམ་དུ་གནས་འདི་ནས་ཉིན་གསུམ་འགོར༌ཀྱང༌། ད་ལྟ་ཁ་ཟས་ཅི་ཡང་མེད་པས་བདག་གིས་ཁོ་རྣམས་ལ་སྙིང་རྗེ་བར༌འདུག ངས་ཁོ་རྣམས་བཀྲེས་པའི་ངང་ནས་ཕྱིར་འགྲོ་རུ་འཇུག་མི་འདོད༌དེ། དེ་རྣམས་ལམ་བར་དུ་ཐང་ཆད་ནས་བརྒྱལ་ཉེན་ཡོད་ཅེས་གསུངས༌སོ།།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1"/>
    </mc:Choice>
    <mc:Fallback xmlns="">
      <p:transition spd="slow" advTm="2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D1711-ACB8-E159-9AD2-2792ABECDD88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33ཐུགས་སྲས་རྣམས་ན༌རེ། དབེན་སྟོང་འདི་རུ་མི་འདི་འདྲ་མང་པོ་ཞིག་ལྟོ་བ་འགྲང་བར་བྱེད་པའི་བག་ལེབ་གང་ནས་རྙེད་ཐུབ་བམ་ཞེས་ཞུས་པ༌ད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33The disciples replied, “Where in this desolate place could we find enough bread to feed such a large crowd?”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B7A2A-A68C-F1DE-96A8-AB52A8F5C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"/>
    </mc:Choice>
    <mc:Fallback xmlns="">
      <p:transition spd="slow" advTm="1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433F2-C5F2-400F-3678-27929BAB5F87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34ཁོང་གིས་འདི་སྐད༌དུ། ཁྱོད་ཅག་ལ་བག་ལེབ་ག་ཚོད་ཡོད་ཅེས་དྲིས་པ༌ན། ཁོ་རྣམས་ཀྱིས་བག་ལེབ་བདུན་དང་ཉ་ཆུང་ངུ་འགའ་ཡོད་ཅེས་ཞུས༌སོ།།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35སྐྱབས་མགོན་ཡེ་ཤུས་མི་ཚོགས་ལ་བཀའ་གནང་སྟེ་ས་རུ་སྡོད་དུ་བཅུག༌ཅིང༌།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34“How many loaves do you have?” Jesus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“Seven,” they replied, “and a few small fish.”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35And He instructed the crowd to sit down on the ground.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EB6F7A6-0E5E-39E4-6017-5F4036708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6"/>
    </mc:Choice>
    <mc:Fallback xmlns="">
      <p:transition spd="slow" advTm="1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C1901-C3C5-FE70-90A0-0712D935B4E3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36བག་ལེབ་བདུན་པོ་དང་ཉ་འགའ་ཤས་ཕྱག་ཏུ་བསྣམས་ཏེ་དཀོན་མཆོག་ལ་བཀའ་དྲིན་ཞུས༌རྗེས། དུམ་བུར་བྱས་ནས་ཐུགས་སྲས་རྣམས་ལ་སྤྲད་ཅིང་དེ་རྣམས་ཀྱིས་ཀྱང་མི་ཚོགས་ལ༌བཀྲམ།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36Taking the seven loaves and the fish, He gave thanks and broke them. Then He gave them to the disciples, and the disciples gave them to the people.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22EF64-A0BE-D1A6-8151-A9C6B83C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1"/>
    </mc:Choice>
    <mc:Fallback xmlns="">
      <p:transition spd="slow" advTm="1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E1DA9-FB9C-166F-E04E-8357218C263C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37མི་ཚོགས་ཀྱིས་ཟས་སྤྱད་ནས་ལྟོ་བ་འགྲངས་པ༌དང༌། ཐུགས་སྲས་རྣམས་ཀྱིས་ཟས་ལྷག་བསྡུ་གསོག་བྱས་པ་སླེ་བོ་བདུན༌བྱུང༌།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37They all ate and were satisfied, and the disciples picked up seven basketfuls of broken pieces that were left over.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4288ED6-069D-62C3-43BF-6A94E1EC6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1"/>
    </mc:Choice>
    <mc:Fallback xmlns="">
      <p:transition spd="slow" advTm="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AA387-0252-A746-7C68-20F272B81586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6073A-079D-740F-0F6F-6C31DE81A57D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38དུས་དེར་ཟས་སྤྱོད་མཁན་ནི་བུད་མེད་དང་བྱིས་པ་ལས་གཞན་སྐྱེས་པ་བཞི་སྟོང་ཙམ༌ཡོད། 39དེ་ནས་སྐྱབས་མགོན་ཡེ་ཤུས་མི་རྣམས་སོ་སོར་གྱེས་སུ་བཅུག༌རྗེས། ཁོང་ཉིད་མཚོ་གྲུར་བཞུགས་ནས་མག་ད་ལཱའི་ཡུལ་ཕྱོགས་སུ་ཕེབས༌སོ།།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38A total of four thousand men were fed, in addition to women and children.</a:t>
            </a:r>
          </a:p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39After Jesus had dismissed the crowds, He got into the boat and went to the region of Magadan.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2C44A7-BB5A-DC44-156E-F675A8BC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0"/>
    </mc:Choice>
    <mc:Fallback xmlns="">
      <p:transition spd="slow" advTm="1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7DEF0-138E-6307-8AB2-21B62B9404C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 15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D3EC3B-4060-7346-D500-22488339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0C34B-8E44-4FB7-1908-9C4B7682DE70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D449A6A-8D56-3F74-8322-6E068ABFEDDF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སྐྱབས་མགོན་ཡེ་ཤུ་ཡུལ་དེ་དང་ཁ་བྲལ་ནས་མཚོ་ག་ལིལ་གྱི་ཉེ་འགྲམ་དུ་བྱོན་ཏེ་རི་བོར་ཕེབས་ནས་བཞུག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29Moving on from there, Jesus went along the Sea of Galilee. Then He went up on a mountain and sat down.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60030C-744E-F80D-A34E-71898585C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07F00-6997-C4B8-5F39-DDBE31EEE2B5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30མི་སྐོར་ཚོ་མང་པོས་གྱོལ་པོ༌དང༌། ལོང༌བ། ལྐུགས༌པ། དབང་བོ་སྐྱོན༌ཅན། ནད་པ་གཞན་མང་པོ་ཁོང་གི་དྲུང་དུ་བསྐྱལ༌ཞིང༌། ཁོང་གིས་ཀྱང་ནད་པ་དེ་རྣམས་ཀྱི་ནད་འཇོམས་པར༌མཛད།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30Large crowds came to Him, bringing the lame, the blind, the crippled, the mute, and many others, and laid them at His feet, and He healed them.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248CB2-83FC-7E6F-9965-F39F3AF9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5"/>
    </mc:Choice>
    <mc:Fallback xmlns="">
      <p:transition spd="slow"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7B54D-25D2-9ED0-02C3-1B854D5EEDA9}"/>
              </a:ext>
            </a:extLst>
          </p:cNvPr>
          <p:cNvSpPr txBox="1"/>
          <p:nvPr/>
        </p:nvSpPr>
        <p:spPr>
          <a:xfrm>
            <a:off x="0" y="5334273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31ལྐུགས་པ་རྣམས་ཀྱིས་སྐད་ཆ་སྨྲ་ཤེས་པ༌དང༌། དབང་བོ་སྐྱོན་ཅན་སོས༌པ། གྱོལ་པོ་འགྲོ༌བ། ལོང་བས་མིག་གིས་མཐོང་བ་སོགས་ཀྱི་དོན་མི་རྣམས་ཀྱིས་མཐོང༌སྟེ། ངོ་མཚར་སྐྱེས་ཤིང་ཡེས་ར་ཨེལ་གྱི་དཀོན་མཆོག་ལ་བསྟོད་བསྔགས་བརྗོད༌དོ།།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 crowd was amazed when they saw the mute speaking, the crippled restored, the lame walking, and the blind seeing. And they glorified the God of Israel.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0525B3-04EE-697F-BE31-59DED7E9C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4"/>
    </mc:Choice>
    <mc:Fallback xmlns="">
      <p:transition spd="slow" advTm="1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1114</Words>
  <Application>Microsoft Office PowerPoint</Application>
  <PresentationFormat>Widescreen</PresentationFormat>
  <Paragraphs>58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2025-05-19T07:33:39Z</dcterms:modified>
</cp:coreProperties>
</file>