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23170A-51AC-49DC-8E75-72683B5DF5EA}" v="2" dt="2024-07-22T11:21:38.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430" autoAdjust="0"/>
  </p:normalViewPr>
  <p:slideViewPr>
    <p:cSldViewPr snapToGrid="0">
      <p:cViewPr varScale="1">
        <p:scale>
          <a:sx n="77" d="100"/>
          <a:sy n="77" d="100"/>
        </p:scale>
        <p:origin x="912"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76D030C-B6C4-46B8-9B3C-657069FD354F}"/>
    <pc:docChg chg="modSld">
      <pc:chgData name="Alfred Smith" userId="3c60a3631c0db8ad" providerId="LiveId" clId="{376D030C-B6C4-46B8-9B3C-657069FD354F}" dt="2024-02-22T06:47:47.835" v="35" actId="20577"/>
      <pc:docMkLst>
        <pc:docMk/>
      </pc:docMkLst>
      <pc:sldChg chg="addSp modSp">
        <pc:chgData name="Alfred Smith" userId="3c60a3631c0db8ad" providerId="LiveId" clId="{376D030C-B6C4-46B8-9B3C-657069FD354F}" dt="2024-02-22T05:34:01.408" v="0"/>
        <pc:sldMkLst>
          <pc:docMk/>
          <pc:sldMk cId="1499918570" sldId="257"/>
        </pc:sldMkLst>
        <pc:spChg chg="add mod">
          <ac:chgData name="Alfred Smith" userId="3c60a3631c0db8ad" providerId="LiveId" clId="{376D030C-B6C4-46B8-9B3C-657069FD354F}" dt="2024-02-22T05:34:01.408" v="0"/>
          <ac:spMkLst>
            <pc:docMk/>
            <pc:sldMk cId="1499918570" sldId="257"/>
            <ac:spMk id="4" creationId="{ADC26628-8322-A0D9-1BCF-B4BC51D319E0}"/>
          </ac:spMkLst>
        </pc:spChg>
      </pc:sldChg>
      <pc:sldChg chg="addSp modSp">
        <pc:chgData name="Alfred Smith" userId="3c60a3631c0db8ad" providerId="LiveId" clId="{376D030C-B6C4-46B8-9B3C-657069FD354F}" dt="2024-02-22T05:34:05.193" v="1"/>
        <pc:sldMkLst>
          <pc:docMk/>
          <pc:sldMk cId="3788111665" sldId="258"/>
        </pc:sldMkLst>
        <pc:spChg chg="add mod">
          <ac:chgData name="Alfred Smith" userId="3c60a3631c0db8ad" providerId="LiveId" clId="{376D030C-B6C4-46B8-9B3C-657069FD354F}" dt="2024-02-22T05:34:05.193" v="1"/>
          <ac:spMkLst>
            <pc:docMk/>
            <pc:sldMk cId="3788111665" sldId="258"/>
            <ac:spMk id="2" creationId="{EA4AA387-0252-A746-7C68-20F272B81586}"/>
          </ac:spMkLst>
        </pc:spChg>
      </pc:sldChg>
      <pc:sldChg chg="addSp modSp">
        <pc:chgData name="Alfred Smith" userId="3c60a3631c0db8ad" providerId="LiveId" clId="{376D030C-B6C4-46B8-9B3C-657069FD354F}" dt="2024-02-22T05:34:07.253" v="2"/>
        <pc:sldMkLst>
          <pc:docMk/>
          <pc:sldMk cId="4120481681" sldId="270"/>
        </pc:sldMkLst>
        <pc:spChg chg="add mod">
          <ac:chgData name="Alfred Smith" userId="3c60a3631c0db8ad" providerId="LiveId" clId="{376D030C-B6C4-46B8-9B3C-657069FD354F}" dt="2024-02-22T05:34:07.253" v="2"/>
          <ac:spMkLst>
            <pc:docMk/>
            <pc:sldMk cId="4120481681" sldId="270"/>
            <ac:spMk id="3" creationId="{B8B0C34B-8E44-4FB7-1908-9C4B7682DE70}"/>
          </ac:spMkLst>
        </pc:spChg>
      </pc:sldChg>
      <pc:sldChg chg="addSp modSp">
        <pc:chgData name="Alfred Smith" userId="3c60a3631c0db8ad" providerId="LiveId" clId="{376D030C-B6C4-46B8-9B3C-657069FD354F}" dt="2024-02-22T05:34:18.619" v="3"/>
        <pc:sldMkLst>
          <pc:docMk/>
          <pc:sldMk cId="939110669" sldId="271"/>
        </pc:sldMkLst>
        <pc:spChg chg="add mod">
          <ac:chgData name="Alfred Smith" userId="3c60a3631c0db8ad" providerId="LiveId" clId="{376D030C-B6C4-46B8-9B3C-657069FD354F}" dt="2024-02-22T05:34:18.619" v="3"/>
          <ac:spMkLst>
            <pc:docMk/>
            <pc:sldMk cId="939110669" sldId="271"/>
            <ac:spMk id="2" creationId="{48F07F00-6997-C4B8-5F39-DDBE31EEE2B5}"/>
          </ac:spMkLst>
        </pc:spChg>
      </pc:sldChg>
      <pc:sldChg chg="addSp modSp">
        <pc:chgData name="Alfred Smith" userId="3c60a3631c0db8ad" providerId="LiveId" clId="{376D030C-B6C4-46B8-9B3C-657069FD354F}" dt="2024-02-22T05:34:33.145" v="4"/>
        <pc:sldMkLst>
          <pc:docMk/>
          <pc:sldMk cId="4024569785" sldId="272"/>
        </pc:sldMkLst>
        <pc:spChg chg="add mod">
          <ac:chgData name="Alfred Smith" userId="3c60a3631c0db8ad" providerId="LiveId" clId="{376D030C-B6C4-46B8-9B3C-657069FD354F}" dt="2024-02-22T05:34:33.145" v="4"/>
          <ac:spMkLst>
            <pc:docMk/>
            <pc:sldMk cId="4024569785" sldId="272"/>
            <ac:spMk id="2" creationId="{E347B54D-25D2-9ED0-02C3-1B854D5EEDA9}"/>
          </ac:spMkLst>
        </pc:spChg>
      </pc:sldChg>
      <pc:sldChg chg="addSp modSp">
        <pc:chgData name="Alfred Smith" userId="3c60a3631c0db8ad" providerId="LiveId" clId="{376D030C-B6C4-46B8-9B3C-657069FD354F}" dt="2024-02-22T05:34:55.871" v="5"/>
        <pc:sldMkLst>
          <pc:docMk/>
          <pc:sldMk cId="487179600" sldId="273"/>
        </pc:sldMkLst>
        <pc:spChg chg="add mod">
          <ac:chgData name="Alfred Smith" userId="3c60a3631c0db8ad" providerId="LiveId" clId="{376D030C-B6C4-46B8-9B3C-657069FD354F}" dt="2024-02-22T05:34:55.871" v="5"/>
          <ac:spMkLst>
            <pc:docMk/>
            <pc:sldMk cId="487179600" sldId="273"/>
            <ac:spMk id="2" creationId="{5772601B-6285-E9C2-3C9E-F60BDB2C9068}"/>
          </ac:spMkLst>
        </pc:spChg>
      </pc:sldChg>
      <pc:sldChg chg="addSp modSp">
        <pc:chgData name="Alfred Smith" userId="3c60a3631c0db8ad" providerId="LiveId" clId="{376D030C-B6C4-46B8-9B3C-657069FD354F}" dt="2024-02-22T05:35:07.982" v="6"/>
        <pc:sldMkLst>
          <pc:docMk/>
          <pc:sldMk cId="2168401200" sldId="274"/>
        </pc:sldMkLst>
        <pc:spChg chg="add mod">
          <ac:chgData name="Alfred Smith" userId="3c60a3631c0db8ad" providerId="LiveId" clId="{376D030C-B6C4-46B8-9B3C-657069FD354F}" dt="2024-02-22T05:35:07.982" v="6"/>
          <ac:spMkLst>
            <pc:docMk/>
            <pc:sldMk cId="2168401200" sldId="274"/>
            <ac:spMk id="2" creationId="{F1FD1711-ACB8-E159-9AD2-2792ABECDD88}"/>
          </ac:spMkLst>
        </pc:spChg>
      </pc:sldChg>
      <pc:sldChg chg="addSp modSp mod">
        <pc:chgData name="Alfred Smith" userId="3c60a3631c0db8ad" providerId="LiveId" clId="{376D030C-B6C4-46B8-9B3C-657069FD354F}" dt="2024-02-22T05:35:23.037" v="9" actId="20577"/>
        <pc:sldMkLst>
          <pc:docMk/>
          <pc:sldMk cId="2996969115" sldId="275"/>
        </pc:sldMkLst>
        <pc:spChg chg="add mod">
          <ac:chgData name="Alfred Smith" userId="3c60a3631c0db8ad" providerId="LiveId" clId="{376D030C-B6C4-46B8-9B3C-657069FD354F}" dt="2024-02-22T05:35:23.037" v="9" actId="20577"/>
          <ac:spMkLst>
            <pc:docMk/>
            <pc:sldMk cId="2996969115" sldId="275"/>
            <ac:spMk id="2" creationId="{EDA433F2-C5F2-400F-3678-27929BAB5F87}"/>
          </ac:spMkLst>
        </pc:spChg>
      </pc:sldChg>
      <pc:sldChg chg="addSp modSp mod">
        <pc:chgData name="Alfred Smith" userId="3c60a3631c0db8ad" providerId="LiveId" clId="{376D030C-B6C4-46B8-9B3C-657069FD354F}" dt="2024-02-22T05:36:08.161" v="19" actId="20577"/>
        <pc:sldMkLst>
          <pc:docMk/>
          <pc:sldMk cId="2390376940" sldId="276"/>
        </pc:sldMkLst>
        <pc:spChg chg="add mod">
          <ac:chgData name="Alfred Smith" userId="3c60a3631c0db8ad" providerId="LiveId" clId="{376D030C-B6C4-46B8-9B3C-657069FD354F}" dt="2024-02-22T05:36:08.161" v="19" actId="20577"/>
          <ac:spMkLst>
            <pc:docMk/>
            <pc:sldMk cId="2390376940" sldId="276"/>
            <ac:spMk id="2" creationId="{7B7C1901-C3C5-FE70-90A0-0712D935B4E3}"/>
          </ac:spMkLst>
        </pc:spChg>
      </pc:sldChg>
      <pc:sldChg chg="addSp modSp mod">
        <pc:chgData name="Alfred Smith" userId="3c60a3631c0db8ad" providerId="LiveId" clId="{376D030C-B6C4-46B8-9B3C-657069FD354F}" dt="2024-02-22T05:36:18.462" v="22" actId="20577"/>
        <pc:sldMkLst>
          <pc:docMk/>
          <pc:sldMk cId="4265919077" sldId="277"/>
        </pc:sldMkLst>
        <pc:spChg chg="add mod">
          <ac:chgData name="Alfred Smith" userId="3c60a3631c0db8ad" providerId="LiveId" clId="{376D030C-B6C4-46B8-9B3C-657069FD354F}" dt="2024-02-22T05:36:18.462" v="22" actId="20577"/>
          <ac:spMkLst>
            <pc:docMk/>
            <pc:sldMk cId="4265919077" sldId="277"/>
            <ac:spMk id="2" creationId="{568E1DA9-FB9C-166F-E04E-8357218C263C}"/>
          </ac:spMkLst>
        </pc:spChg>
      </pc:sldChg>
      <pc:sldChg chg="addSp modSp mod">
        <pc:chgData name="Alfred Smith" userId="3c60a3631c0db8ad" providerId="LiveId" clId="{376D030C-B6C4-46B8-9B3C-657069FD354F}" dt="2024-02-22T06:47:33.188" v="25" actId="20577"/>
        <pc:sldMkLst>
          <pc:docMk/>
          <pc:sldMk cId="210266664" sldId="278"/>
        </pc:sldMkLst>
        <pc:spChg chg="add mod">
          <ac:chgData name="Alfred Smith" userId="3c60a3631c0db8ad" providerId="LiveId" clId="{376D030C-B6C4-46B8-9B3C-657069FD354F}" dt="2024-02-22T06:47:33.188" v="25" actId="20577"/>
          <ac:spMkLst>
            <pc:docMk/>
            <pc:sldMk cId="210266664" sldId="278"/>
            <ac:spMk id="2" creationId="{FE86073A-079D-740F-0F6F-6C31DE81A57D}"/>
          </ac:spMkLst>
        </pc:spChg>
      </pc:sldChg>
      <pc:sldChg chg="addSp modSp mod">
        <pc:chgData name="Alfred Smith" userId="3c60a3631c0db8ad" providerId="LiveId" clId="{376D030C-B6C4-46B8-9B3C-657069FD354F}" dt="2024-02-22T06:47:47.835" v="35" actId="20577"/>
        <pc:sldMkLst>
          <pc:docMk/>
          <pc:sldMk cId="888433145" sldId="279"/>
        </pc:sldMkLst>
        <pc:spChg chg="add mod">
          <ac:chgData name="Alfred Smith" userId="3c60a3631c0db8ad" providerId="LiveId" clId="{376D030C-B6C4-46B8-9B3C-657069FD354F}" dt="2024-02-22T06:47:47.835" v="35" actId="20577"/>
          <ac:spMkLst>
            <pc:docMk/>
            <pc:sldMk cId="888433145" sldId="279"/>
            <ac:spMk id="3" creationId="{C017DEF0-138E-6307-8AB2-21B62B9404C4}"/>
          </ac:spMkLst>
        </pc:spChg>
      </pc:sldChg>
    </pc:docChg>
  </pc:docChgLst>
  <pc:docChgLst>
    <pc:chgData name="Leonie Smith" userId="fed1330f33f5650e" providerId="LiveId" clId="{DD4981C2-7845-4996-ABF6-ED64D4532745}"/>
    <pc:docChg chg="modSld">
      <pc:chgData name="Leonie Smith" userId="fed1330f33f5650e" providerId="LiveId" clId="{DD4981C2-7845-4996-ABF6-ED64D4532745}" dt="2024-01-05T02:55:58.542" v="57" actId="20577"/>
      <pc:docMkLst>
        <pc:docMk/>
      </pc:docMkLst>
      <pc:sldChg chg="addSp delSp modSp mod modTransition modAnim modNotesTx">
        <pc:chgData name="Leonie Smith" userId="fed1330f33f5650e" providerId="LiveId" clId="{DD4981C2-7845-4996-ABF6-ED64D4532745}" dt="2024-01-05T02:55:58.542" v="57" actId="20577"/>
        <pc:sldMkLst>
          <pc:docMk/>
          <pc:sldMk cId="1499918570" sldId="257"/>
        </pc:sldMkLst>
        <pc:picChg chg="del">
          <ac:chgData name="Leonie Smith" userId="fed1330f33f5650e" providerId="LiveId" clId="{DD4981C2-7845-4996-ABF6-ED64D4532745}" dt="2024-01-04T02:51:28.775" v="1"/>
          <ac:picMkLst>
            <pc:docMk/>
            <pc:sldMk cId="1499918570" sldId="257"/>
            <ac:picMk id="4" creationId="{7DDC0684-732D-F9B6-4EC0-84BAF5C51B88}"/>
          </ac:picMkLst>
        </pc:picChg>
        <pc:picChg chg="add del mod">
          <ac:chgData name="Leonie Smith" userId="fed1330f33f5650e" providerId="LiveId" clId="{DD4981C2-7845-4996-ABF6-ED64D4532745}" dt="2024-01-04T02:51:36.069" v="2"/>
          <ac:picMkLst>
            <pc:docMk/>
            <pc:sldMk cId="1499918570" sldId="257"/>
            <ac:picMk id="6" creationId="{EFAD8B41-78B9-FFB7-F447-6A63F7C1C736}"/>
          </ac:picMkLst>
        </pc:picChg>
        <pc:picChg chg="add mod">
          <ac:chgData name="Leonie Smith" userId="fed1330f33f5650e" providerId="LiveId" clId="{DD4981C2-7845-4996-ABF6-ED64D4532745}" dt="2024-01-04T02:51:36.069" v="2"/>
          <ac:picMkLst>
            <pc:docMk/>
            <pc:sldMk cId="1499918570" sldId="257"/>
            <ac:picMk id="7" creationId="{A1C1426F-5EED-7DAB-48E0-138AE9D2506F}"/>
          </ac:picMkLst>
        </pc:picChg>
      </pc:sldChg>
      <pc:sldChg chg="addSp delSp modSp mod modTransition modAnim">
        <pc:chgData name="Leonie Smith" userId="fed1330f33f5650e" providerId="LiveId" clId="{DD4981C2-7845-4996-ABF6-ED64D4532745}" dt="2024-01-04T02:52:01.490" v="8"/>
        <pc:sldMkLst>
          <pc:docMk/>
          <pc:sldMk cId="454763615" sldId="259"/>
        </pc:sldMkLst>
        <pc:picChg chg="del">
          <ac:chgData name="Leonie Smith" userId="fed1330f33f5650e" providerId="LiveId" clId="{DD4981C2-7845-4996-ABF6-ED64D4532745}" dt="2024-01-04T02:51:43.242" v="4"/>
          <ac:picMkLst>
            <pc:docMk/>
            <pc:sldMk cId="454763615" sldId="259"/>
            <ac:picMk id="5" creationId="{A0CBB933-998E-F85F-37BD-A59BBE7ECD14}"/>
          </ac:picMkLst>
        </pc:picChg>
        <pc:picChg chg="add del mod">
          <ac:chgData name="Leonie Smith" userId="fed1330f33f5650e" providerId="LiveId" clId="{DD4981C2-7845-4996-ABF6-ED64D4532745}" dt="2024-01-04T02:51:50.219" v="5"/>
          <ac:picMkLst>
            <pc:docMk/>
            <pc:sldMk cId="454763615" sldId="259"/>
            <ac:picMk id="6" creationId="{4CFB049B-236B-F821-9073-6CEFBA25F0AC}"/>
          </ac:picMkLst>
        </pc:picChg>
        <pc:picChg chg="add del mod">
          <ac:chgData name="Leonie Smith" userId="fed1330f33f5650e" providerId="LiveId" clId="{DD4981C2-7845-4996-ABF6-ED64D4532745}" dt="2024-01-04T02:51:53.882" v="7"/>
          <ac:picMkLst>
            <pc:docMk/>
            <pc:sldMk cId="454763615" sldId="259"/>
            <ac:picMk id="7" creationId="{167F47AE-6283-85C1-0610-ACCFF294AAD7}"/>
          </ac:picMkLst>
        </pc:picChg>
        <pc:picChg chg="add del mod ord">
          <ac:chgData name="Leonie Smith" userId="fed1330f33f5650e" providerId="LiveId" clId="{DD4981C2-7845-4996-ABF6-ED64D4532745}" dt="2024-01-04T02:52:01.490" v="8"/>
          <ac:picMkLst>
            <pc:docMk/>
            <pc:sldMk cId="454763615" sldId="259"/>
            <ac:picMk id="10" creationId="{F40B34E8-3FC2-41D5-882E-90A2ADA6A37A}"/>
          </ac:picMkLst>
        </pc:picChg>
        <pc:picChg chg="add mod">
          <ac:chgData name="Leonie Smith" userId="fed1330f33f5650e" providerId="LiveId" clId="{DD4981C2-7845-4996-ABF6-ED64D4532745}" dt="2024-01-04T02:52:01.490" v="8"/>
          <ac:picMkLst>
            <pc:docMk/>
            <pc:sldMk cId="454763615" sldId="259"/>
            <ac:picMk id="11" creationId="{28D3EC3B-4060-7346-D500-224883399261}"/>
          </ac:picMkLst>
        </pc:picChg>
      </pc:sldChg>
      <pc:sldChg chg="addSp delSp modSp mod modTransition modAnim">
        <pc:chgData name="Leonie Smith" userId="fed1330f33f5650e" providerId="LiveId" clId="{DD4981C2-7845-4996-ABF6-ED64D4532745}" dt="2024-01-04T02:52:16.580" v="11"/>
        <pc:sldMkLst>
          <pc:docMk/>
          <pc:sldMk cId="2346136586" sldId="260"/>
        </pc:sldMkLst>
        <pc:picChg chg="del">
          <ac:chgData name="Leonie Smith" userId="fed1330f33f5650e" providerId="LiveId" clId="{DD4981C2-7845-4996-ABF6-ED64D4532745}" dt="2024-01-04T02:52:05.877" v="10"/>
          <ac:picMkLst>
            <pc:docMk/>
            <pc:sldMk cId="2346136586" sldId="260"/>
            <ac:picMk id="2" creationId="{084474CC-BCB8-56B2-CD30-56F13804F03D}"/>
          </ac:picMkLst>
        </pc:picChg>
        <pc:picChg chg="add del mod">
          <ac:chgData name="Leonie Smith" userId="fed1330f33f5650e" providerId="LiveId" clId="{DD4981C2-7845-4996-ABF6-ED64D4532745}" dt="2024-01-04T02:52:16.580" v="11"/>
          <ac:picMkLst>
            <pc:docMk/>
            <pc:sldMk cId="2346136586" sldId="260"/>
            <ac:picMk id="6" creationId="{4941C4B4-04DC-75B0-52DA-4EA5BB36B089}"/>
          </ac:picMkLst>
        </pc:picChg>
        <pc:picChg chg="add mod">
          <ac:chgData name="Leonie Smith" userId="fed1330f33f5650e" providerId="LiveId" clId="{DD4981C2-7845-4996-ABF6-ED64D4532745}" dt="2024-01-04T02:52:16.580" v="11"/>
          <ac:picMkLst>
            <pc:docMk/>
            <pc:sldMk cId="2346136586" sldId="260"/>
            <ac:picMk id="7" creationId="{6D60030C-744E-F80D-A34E-71898585C1C4}"/>
          </ac:picMkLst>
        </pc:picChg>
      </pc:sldChg>
      <pc:sldChg chg="addSp delSp modSp mod modTransition modAnim">
        <pc:chgData name="Leonie Smith" userId="fed1330f33f5650e" providerId="LiveId" clId="{DD4981C2-7845-4996-ABF6-ED64D4532745}" dt="2024-01-04T02:52:55.184" v="17"/>
        <pc:sldMkLst>
          <pc:docMk/>
          <pc:sldMk cId="4037329247" sldId="261"/>
        </pc:sldMkLst>
        <pc:picChg chg="add del mod">
          <ac:chgData name="Leonie Smith" userId="fed1330f33f5650e" providerId="LiveId" clId="{DD4981C2-7845-4996-ABF6-ED64D4532745}" dt="2024-01-04T02:52:29.312" v="14"/>
          <ac:picMkLst>
            <pc:docMk/>
            <pc:sldMk cId="4037329247" sldId="261"/>
            <ac:picMk id="5" creationId="{12365DF8-FC37-7C31-EFE4-59F9F8988D01}"/>
          </ac:picMkLst>
        </pc:picChg>
        <pc:picChg chg="add del mod">
          <ac:chgData name="Leonie Smith" userId="fed1330f33f5650e" providerId="LiveId" clId="{DD4981C2-7845-4996-ABF6-ED64D4532745}" dt="2024-01-04T02:52:39.146" v="16"/>
          <ac:picMkLst>
            <pc:docMk/>
            <pc:sldMk cId="4037329247" sldId="261"/>
            <ac:picMk id="6" creationId="{A375114A-E002-452E-8704-5CD3F5441192}"/>
          </ac:picMkLst>
        </pc:picChg>
        <pc:picChg chg="add del mod ord">
          <ac:chgData name="Leonie Smith" userId="fed1330f33f5650e" providerId="LiveId" clId="{DD4981C2-7845-4996-ABF6-ED64D4532745}" dt="2024-01-04T02:52:55.184" v="17"/>
          <ac:picMkLst>
            <pc:docMk/>
            <pc:sldMk cId="4037329247" sldId="261"/>
            <ac:picMk id="9" creationId="{9CC90E5D-3E5A-41BC-A678-E0DE24E30E12}"/>
          </ac:picMkLst>
        </pc:picChg>
        <pc:picChg chg="add mod">
          <ac:chgData name="Leonie Smith" userId="fed1330f33f5650e" providerId="LiveId" clId="{DD4981C2-7845-4996-ABF6-ED64D4532745}" dt="2024-01-04T02:52:55.184" v="17"/>
          <ac:picMkLst>
            <pc:docMk/>
            <pc:sldMk cId="4037329247" sldId="261"/>
            <ac:picMk id="10" creationId="{B7248CB2-83FC-7E6F-9965-F39F3AF9FEF2}"/>
          </ac:picMkLst>
        </pc:picChg>
        <pc:picChg chg="del">
          <ac:chgData name="Leonie Smith" userId="fed1330f33f5650e" providerId="LiveId" clId="{DD4981C2-7845-4996-ABF6-ED64D4532745}" dt="2024-01-04T02:52:21.100" v="13"/>
          <ac:picMkLst>
            <pc:docMk/>
            <pc:sldMk cId="4037329247" sldId="261"/>
            <ac:picMk id="11" creationId="{45AED476-3AA5-1CEF-7787-A95A2362EDBB}"/>
          </ac:picMkLst>
        </pc:picChg>
      </pc:sldChg>
      <pc:sldChg chg="addSp delSp modSp mod modTransition modAnim">
        <pc:chgData name="Leonie Smith" userId="fed1330f33f5650e" providerId="LiveId" clId="{DD4981C2-7845-4996-ABF6-ED64D4532745}" dt="2024-01-04T02:53:17.418" v="20"/>
        <pc:sldMkLst>
          <pc:docMk/>
          <pc:sldMk cId="1909638311" sldId="262"/>
        </pc:sldMkLst>
        <pc:picChg chg="del">
          <ac:chgData name="Leonie Smith" userId="fed1330f33f5650e" providerId="LiveId" clId="{DD4981C2-7845-4996-ABF6-ED64D4532745}" dt="2024-01-04T02:52:59.233" v="19"/>
          <ac:picMkLst>
            <pc:docMk/>
            <pc:sldMk cId="1909638311" sldId="262"/>
            <ac:picMk id="5" creationId="{4CEDB019-9A53-0377-DFB3-6B6CDDB708F3}"/>
          </ac:picMkLst>
        </pc:picChg>
        <pc:picChg chg="add del mod">
          <ac:chgData name="Leonie Smith" userId="fed1330f33f5650e" providerId="LiveId" clId="{DD4981C2-7845-4996-ABF6-ED64D4532745}" dt="2024-01-04T02:53:17.418" v="20"/>
          <ac:picMkLst>
            <pc:docMk/>
            <pc:sldMk cId="1909638311" sldId="262"/>
            <ac:picMk id="6" creationId="{30DA676D-C7B8-3FC8-6C3A-B3730DFBB664}"/>
          </ac:picMkLst>
        </pc:picChg>
        <pc:picChg chg="add mod">
          <ac:chgData name="Leonie Smith" userId="fed1330f33f5650e" providerId="LiveId" clId="{DD4981C2-7845-4996-ABF6-ED64D4532745}" dt="2024-01-04T02:53:17.418" v="20"/>
          <ac:picMkLst>
            <pc:docMk/>
            <pc:sldMk cId="1909638311" sldId="262"/>
            <ac:picMk id="7" creationId="{760525B3-04EE-697F-BE31-59DED7E9C287}"/>
          </ac:picMkLst>
        </pc:picChg>
      </pc:sldChg>
      <pc:sldChg chg="addSp delSp modSp mod modTransition modAnim">
        <pc:chgData name="Leonie Smith" userId="fed1330f33f5650e" providerId="LiveId" clId="{DD4981C2-7845-4996-ABF6-ED64D4532745}" dt="2024-01-04T02:53:54.719" v="26"/>
        <pc:sldMkLst>
          <pc:docMk/>
          <pc:sldMk cId="641208035" sldId="263"/>
        </pc:sldMkLst>
        <pc:picChg chg="add del mod">
          <ac:chgData name="Leonie Smith" userId="fed1330f33f5650e" providerId="LiveId" clId="{DD4981C2-7845-4996-ABF6-ED64D4532745}" dt="2024-01-04T02:53:28.690" v="23"/>
          <ac:picMkLst>
            <pc:docMk/>
            <pc:sldMk cId="641208035" sldId="263"/>
            <ac:picMk id="5" creationId="{8DDD5785-5F4C-0FE7-2BDE-F09C0142D912}"/>
          </ac:picMkLst>
        </pc:picChg>
        <pc:picChg chg="add del mod">
          <ac:chgData name="Leonie Smith" userId="fed1330f33f5650e" providerId="LiveId" clId="{DD4981C2-7845-4996-ABF6-ED64D4532745}" dt="2024-01-04T02:53:30.254" v="25"/>
          <ac:picMkLst>
            <pc:docMk/>
            <pc:sldMk cId="641208035" sldId="263"/>
            <ac:picMk id="6" creationId="{0FFC1846-3510-34C0-C1FF-EE9B01A5B885}"/>
          </ac:picMkLst>
        </pc:picChg>
        <pc:picChg chg="add del mod ord">
          <ac:chgData name="Leonie Smith" userId="fed1330f33f5650e" providerId="LiveId" clId="{DD4981C2-7845-4996-ABF6-ED64D4532745}" dt="2024-01-04T02:53:54.719" v="26"/>
          <ac:picMkLst>
            <pc:docMk/>
            <pc:sldMk cId="641208035" sldId="263"/>
            <ac:picMk id="9" creationId="{1DE303F0-4E0E-1ABB-7CF6-D2AF66C37661}"/>
          </ac:picMkLst>
        </pc:picChg>
        <pc:picChg chg="add mod">
          <ac:chgData name="Leonie Smith" userId="fed1330f33f5650e" providerId="LiveId" clId="{DD4981C2-7845-4996-ABF6-ED64D4532745}" dt="2024-01-04T02:53:54.719" v="26"/>
          <ac:picMkLst>
            <pc:docMk/>
            <pc:sldMk cId="641208035" sldId="263"/>
            <ac:picMk id="10" creationId="{2B5FF27F-50C7-6B9E-E6F8-6AB8AA501050}"/>
          </ac:picMkLst>
        </pc:picChg>
        <pc:picChg chg="del">
          <ac:chgData name="Leonie Smith" userId="fed1330f33f5650e" providerId="LiveId" clId="{DD4981C2-7845-4996-ABF6-ED64D4532745}" dt="2024-01-04T02:53:24.170" v="22"/>
          <ac:picMkLst>
            <pc:docMk/>
            <pc:sldMk cId="641208035" sldId="263"/>
            <ac:picMk id="11" creationId="{459B1C92-4CF1-9C05-AAC7-553B2EFA935D}"/>
          </ac:picMkLst>
        </pc:picChg>
      </pc:sldChg>
      <pc:sldChg chg="addSp delSp modSp mod modTransition modAnim">
        <pc:chgData name="Leonie Smith" userId="fed1330f33f5650e" providerId="LiveId" clId="{DD4981C2-7845-4996-ABF6-ED64D4532745}" dt="2024-01-04T02:54:27.292" v="29"/>
        <pc:sldMkLst>
          <pc:docMk/>
          <pc:sldMk cId="4044745628" sldId="264"/>
        </pc:sldMkLst>
        <pc:picChg chg="add del mod">
          <ac:chgData name="Leonie Smith" userId="fed1330f33f5650e" providerId="LiveId" clId="{DD4981C2-7845-4996-ABF6-ED64D4532745}" dt="2024-01-04T02:54:27.292" v="29"/>
          <ac:picMkLst>
            <pc:docMk/>
            <pc:sldMk cId="4044745628" sldId="264"/>
            <ac:picMk id="5" creationId="{2BF5D933-044C-B9C2-478E-95665570DB88}"/>
          </ac:picMkLst>
        </pc:picChg>
        <pc:picChg chg="add mod">
          <ac:chgData name="Leonie Smith" userId="fed1330f33f5650e" providerId="LiveId" clId="{DD4981C2-7845-4996-ABF6-ED64D4532745}" dt="2024-01-04T02:54:27.292" v="29"/>
          <ac:picMkLst>
            <pc:docMk/>
            <pc:sldMk cId="4044745628" sldId="264"/>
            <ac:picMk id="6" creationId="{EFBB7A2A-A68C-F1DE-96A8-AB52A8F5C601}"/>
          </ac:picMkLst>
        </pc:picChg>
        <pc:picChg chg="del">
          <ac:chgData name="Leonie Smith" userId="fed1330f33f5650e" providerId="LiveId" clId="{DD4981C2-7845-4996-ABF6-ED64D4532745}" dt="2024-01-04T02:54:13.203" v="28"/>
          <ac:picMkLst>
            <pc:docMk/>
            <pc:sldMk cId="4044745628" sldId="264"/>
            <ac:picMk id="8" creationId="{31BCA8FC-0DD2-6469-8BAD-009EC2474AFE}"/>
          </ac:picMkLst>
        </pc:picChg>
      </pc:sldChg>
      <pc:sldChg chg="addSp delSp modSp mod modTransition modAnim">
        <pc:chgData name="Leonie Smith" userId="fed1330f33f5650e" providerId="LiveId" clId="{DD4981C2-7845-4996-ABF6-ED64D4532745}" dt="2024-01-04T02:55:10.490" v="35"/>
        <pc:sldMkLst>
          <pc:docMk/>
          <pc:sldMk cId="978260341" sldId="265"/>
        </pc:sldMkLst>
        <pc:picChg chg="add del mod">
          <ac:chgData name="Leonie Smith" userId="fed1330f33f5650e" providerId="LiveId" clId="{DD4981C2-7845-4996-ABF6-ED64D4532745}" dt="2024-01-04T02:54:48.285" v="32"/>
          <ac:picMkLst>
            <pc:docMk/>
            <pc:sldMk cId="978260341" sldId="265"/>
            <ac:picMk id="5" creationId="{BCC0F44D-EADB-8D07-4A4A-93E1553B4530}"/>
          </ac:picMkLst>
        </pc:picChg>
        <pc:picChg chg="add del mod">
          <ac:chgData name="Leonie Smith" userId="fed1330f33f5650e" providerId="LiveId" clId="{DD4981C2-7845-4996-ABF6-ED64D4532745}" dt="2024-01-04T02:54:49.867" v="34"/>
          <ac:picMkLst>
            <pc:docMk/>
            <pc:sldMk cId="978260341" sldId="265"/>
            <ac:picMk id="6" creationId="{12A98CAF-E915-A219-A529-4F0F9E88762C}"/>
          </ac:picMkLst>
        </pc:picChg>
        <pc:picChg chg="del">
          <ac:chgData name="Leonie Smith" userId="fed1330f33f5650e" providerId="LiveId" clId="{DD4981C2-7845-4996-ABF6-ED64D4532745}" dt="2024-01-04T02:54:31.883" v="31"/>
          <ac:picMkLst>
            <pc:docMk/>
            <pc:sldMk cId="978260341" sldId="265"/>
            <ac:picMk id="8" creationId="{F6B42C29-24F2-A202-3242-B547B9CDB639}"/>
          </ac:picMkLst>
        </pc:picChg>
        <pc:picChg chg="add del mod ord">
          <ac:chgData name="Leonie Smith" userId="fed1330f33f5650e" providerId="LiveId" clId="{DD4981C2-7845-4996-ABF6-ED64D4532745}" dt="2024-01-04T02:55:10.490" v="35"/>
          <ac:picMkLst>
            <pc:docMk/>
            <pc:sldMk cId="978260341" sldId="265"/>
            <ac:picMk id="10" creationId="{CFD6E411-0C2A-85EF-2E26-2F21CB942C16}"/>
          </ac:picMkLst>
        </pc:picChg>
        <pc:picChg chg="add mod">
          <ac:chgData name="Leonie Smith" userId="fed1330f33f5650e" providerId="LiveId" clId="{DD4981C2-7845-4996-ABF6-ED64D4532745}" dt="2024-01-04T02:55:10.490" v="35"/>
          <ac:picMkLst>
            <pc:docMk/>
            <pc:sldMk cId="978260341" sldId="265"/>
            <ac:picMk id="11" creationId="{2EB6F7A6-0E5E-39E4-6017-5F40367086D8}"/>
          </ac:picMkLst>
        </pc:picChg>
      </pc:sldChg>
      <pc:sldChg chg="addSp delSp modSp mod modTransition modAnim">
        <pc:chgData name="Leonie Smith" userId="fed1330f33f5650e" providerId="LiveId" clId="{DD4981C2-7845-4996-ABF6-ED64D4532745}" dt="2024-01-04T02:55:31.185" v="38"/>
        <pc:sldMkLst>
          <pc:docMk/>
          <pc:sldMk cId="3575870363" sldId="266"/>
        </pc:sldMkLst>
        <pc:picChg chg="del">
          <ac:chgData name="Leonie Smith" userId="fed1330f33f5650e" providerId="LiveId" clId="{DD4981C2-7845-4996-ABF6-ED64D4532745}" dt="2024-01-04T02:55:15.245" v="37"/>
          <ac:picMkLst>
            <pc:docMk/>
            <pc:sldMk cId="3575870363" sldId="266"/>
            <ac:picMk id="5" creationId="{10E9F66B-0EB3-6256-9EA6-943223AB1FAA}"/>
          </ac:picMkLst>
        </pc:picChg>
        <pc:picChg chg="add del mod">
          <ac:chgData name="Leonie Smith" userId="fed1330f33f5650e" providerId="LiveId" clId="{DD4981C2-7845-4996-ABF6-ED64D4532745}" dt="2024-01-04T02:55:31.185" v="38"/>
          <ac:picMkLst>
            <pc:docMk/>
            <pc:sldMk cId="3575870363" sldId="266"/>
            <ac:picMk id="6" creationId="{025F0592-8C06-0F9C-6AC7-86A16A514BE5}"/>
          </ac:picMkLst>
        </pc:picChg>
        <pc:picChg chg="add mod">
          <ac:chgData name="Leonie Smith" userId="fed1330f33f5650e" providerId="LiveId" clId="{DD4981C2-7845-4996-ABF6-ED64D4532745}" dt="2024-01-04T02:55:31.185" v="38"/>
          <ac:picMkLst>
            <pc:docMk/>
            <pc:sldMk cId="3575870363" sldId="266"/>
            <ac:picMk id="7" creationId="{F522EF64-A0BE-D1A6-8151-A9C6B83C94D1}"/>
          </ac:picMkLst>
        </pc:picChg>
      </pc:sldChg>
      <pc:sldChg chg="addSp delSp modSp mod modTransition modAnim">
        <pc:chgData name="Leonie Smith" userId="fed1330f33f5650e" providerId="LiveId" clId="{DD4981C2-7845-4996-ABF6-ED64D4532745}" dt="2024-01-04T02:55:56.825" v="44"/>
        <pc:sldMkLst>
          <pc:docMk/>
          <pc:sldMk cId="4017137865" sldId="267"/>
        </pc:sldMkLst>
        <pc:picChg chg="del">
          <ac:chgData name="Leonie Smith" userId="fed1330f33f5650e" providerId="LiveId" clId="{DD4981C2-7845-4996-ABF6-ED64D4532745}" dt="2024-01-04T02:55:36.342" v="40"/>
          <ac:picMkLst>
            <pc:docMk/>
            <pc:sldMk cId="4017137865" sldId="267"/>
            <ac:picMk id="2" creationId="{291ACD1D-41AA-977E-F5CE-2B8E839B5E6C}"/>
          </ac:picMkLst>
        </pc:picChg>
        <pc:picChg chg="add del mod">
          <ac:chgData name="Leonie Smith" userId="fed1330f33f5650e" providerId="LiveId" clId="{DD4981C2-7845-4996-ABF6-ED64D4532745}" dt="2024-01-04T02:55:42.655" v="41"/>
          <ac:picMkLst>
            <pc:docMk/>
            <pc:sldMk cId="4017137865" sldId="267"/>
            <ac:picMk id="6" creationId="{EC890022-8F0D-4C2B-4F7C-1946A44E9D45}"/>
          </ac:picMkLst>
        </pc:picChg>
        <pc:picChg chg="add del mod">
          <ac:chgData name="Leonie Smith" userId="fed1330f33f5650e" providerId="LiveId" clId="{DD4981C2-7845-4996-ABF6-ED64D4532745}" dt="2024-01-04T02:55:44.472" v="43"/>
          <ac:picMkLst>
            <pc:docMk/>
            <pc:sldMk cId="4017137865" sldId="267"/>
            <ac:picMk id="7" creationId="{93CDEBC5-3301-FC08-B37F-EF75C5F294C8}"/>
          </ac:picMkLst>
        </pc:picChg>
        <pc:picChg chg="add del mod ord">
          <ac:chgData name="Leonie Smith" userId="fed1330f33f5650e" providerId="LiveId" clId="{DD4981C2-7845-4996-ABF6-ED64D4532745}" dt="2024-01-04T02:55:56.825" v="44"/>
          <ac:picMkLst>
            <pc:docMk/>
            <pc:sldMk cId="4017137865" sldId="267"/>
            <ac:picMk id="10" creationId="{9A6640C7-01F5-8B8F-E382-21A992A78092}"/>
          </ac:picMkLst>
        </pc:picChg>
        <pc:picChg chg="add mod">
          <ac:chgData name="Leonie Smith" userId="fed1330f33f5650e" providerId="LiveId" clId="{DD4981C2-7845-4996-ABF6-ED64D4532745}" dt="2024-01-04T02:55:56.825" v="44"/>
          <ac:picMkLst>
            <pc:docMk/>
            <pc:sldMk cId="4017137865" sldId="267"/>
            <ac:picMk id="11" creationId="{D4288ED6-069D-62C3-43BF-6A94E1EC6B68}"/>
          </ac:picMkLst>
        </pc:picChg>
      </pc:sldChg>
      <pc:sldChg chg="addSp delSp modSp mod modTransition modAnim">
        <pc:chgData name="Leonie Smith" userId="fed1330f33f5650e" providerId="LiveId" clId="{DD4981C2-7845-4996-ABF6-ED64D4532745}" dt="2024-01-04T02:56:18.611" v="47"/>
        <pc:sldMkLst>
          <pc:docMk/>
          <pc:sldMk cId="3137811553" sldId="268"/>
        </pc:sldMkLst>
        <pc:picChg chg="add del mod">
          <ac:chgData name="Leonie Smith" userId="fed1330f33f5650e" providerId="LiveId" clId="{DD4981C2-7845-4996-ABF6-ED64D4532745}" dt="2024-01-04T02:56:18.611" v="47"/>
          <ac:picMkLst>
            <pc:docMk/>
            <pc:sldMk cId="3137811553" sldId="268"/>
            <ac:picMk id="5" creationId="{344FD6F3-2E1F-4A52-A23F-A0DBD6D23D1C}"/>
          </ac:picMkLst>
        </pc:picChg>
        <pc:picChg chg="add mod">
          <ac:chgData name="Leonie Smith" userId="fed1330f33f5650e" providerId="LiveId" clId="{DD4981C2-7845-4996-ABF6-ED64D4532745}" dt="2024-01-04T02:56:18.611" v="47"/>
          <ac:picMkLst>
            <pc:docMk/>
            <pc:sldMk cId="3137811553" sldId="268"/>
            <ac:picMk id="6" creationId="{FA2C44A7-BB5A-DC44-156E-F675A8BC3B7D}"/>
          </ac:picMkLst>
        </pc:picChg>
        <pc:picChg chg="del">
          <ac:chgData name="Leonie Smith" userId="fed1330f33f5650e" providerId="LiveId" clId="{DD4981C2-7845-4996-ABF6-ED64D4532745}" dt="2024-01-04T02:56:01.714" v="46"/>
          <ac:picMkLst>
            <pc:docMk/>
            <pc:sldMk cId="3137811553" sldId="268"/>
            <ac:picMk id="7" creationId="{243B723A-E1E2-D8CD-55F2-47B2BA44A310}"/>
          </ac:picMkLst>
        </pc:picChg>
      </pc:sldChg>
    </pc:docChg>
  </pc:docChgLst>
  <pc:docChgLst>
    <pc:chgData name="Alfred Smith" userId="3c60a3631c0db8ad" providerId="LiveId" clId="{B423170A-51AC-49DC-8E75-72683B5DF5EA}"/>
    <pc:docChg chg="undo custSel modSld">
      <pc:chgData name="Alfred Smith" userId="3c60a3631c0db8ad" providerId="LiveId" clId="{B423170A-51AC-49DC-8E75-72683B5DF5EA}" dt="2024-07-22T11:34:25.824" v="25"/>
      <pc:docMkLst>
        <pc:docMk/>
      </pc:docMkLst>
      <pc:sldChg chg="addSp delSp modSp mod">
        <pc:chgData name="Alfred Smith" userId="3c60a3631c0db8ad" providerId="LiveId" clId="{B423170A-51AC-49DC-8E75-72683B5DF5EA}" dt="2024-07-22T11:20:06.376" v="1"/>
        <pc:sldMkLst>
          <pc:docMk/>
          <pc:sldMk cId="1499918570" sldId="257"/>
        </pc:sldMkLst>
        <pc:spChg chg="del">
          <ac:chgData name="Alfred Smith" userId="3c60a3631c0db8ad" providerId="LiveId" clId="{B423170A-51AC-49DC-8E75-72683B5DF5EA}" dt="2024-07-22T11:20:05.319" v="0" actId="478"/>
          <ac:spMkLst>
            <pc:docMk/>
            <pc:sldMk cId="1499918570" sldId="257"/>
            <ac:spMk id="3" creationId="{0228937D-0D81-2DA1-1C55-FD99B23FE1AE}"/>
          </ac:spMkLst>
        </pc:spChg>
        <pc:spChg chg="add mod">
          <ac:chgData name="Alfred Smith" userId="3c60a3631c0db8ad" providerId="LiveId" clId="{B423170A-51AC-49DC-8E75-72683B5DF5EA}" dt="2024-07-22T11:20:06.376" v="1"/>
          <ac:spMkLst>
            <pc:docMk/>
            <pc:sldMk cId="1499918570" sldId="257"/>
            <ac:spMk id="4" creationId="{0AF9AF7B-1299-42E4-EB59-041BD5BF1E3A}"/>
          </ac:spMkLst>
        </pc:spChg>
      </pc:sldChg>
      <pc:sldChg chg="modSp mod">
        <pc:chgData name="Alfred Smith" userId="3c60a3631c0db8ad" providerId="LiveId" clId="{B423170A-51AC-49DC-8E75-72683B5DF5EA}" dt="2024-07-22T11:32:13.913" v="5" actId="6549"/>
        <pc:sldMkLst>
          <pc:docMk/>
          <pc:sldMk cId="2346136586" sldId="260"/>
        </pc:sldMkLst>
        <pc:spChg chg="mod">
          <ac:chgData name="Alfred Smith" userId="3c60a3631c0db8ad" providerId="LiveId" clId="{B423170A-51AC-49DC-8E75-72683B5DF5EA}" dt="2024-07-22T11:32:13.913" v="5" actId="6549"/>
          <ac:spMkLst>
            <pc:docMk/>
            <pc:sldMk cId="2346136586" sldId="260"/>
            <ac:spMk id="4" creationId="{EE2AC625-9141-A801-F431-DD5F79396320}"/>
          </ac:spMkLst>
        </pc:spChg>
      </pc:sldChg>
      <pc:sldChg chg="modSp mod">
        <pc:chgData name="Alfred Smith" userId="3c60a3631c0db8ad" providerId="LiveId" clId="{B423170A-51AC-49DC-8E75-72683B5DF5EA}" dt="2024-07-22T11:32:30.549" v="7"/>
        <pc:sldMkLst>
          <pc:docMk/>
          <pc:sldMk cId="4037329247" sldId="261"/>
        </pc:sldMkLst>
        <pc:spChg chg="mod">
          <ac:chgData name="Alfred Smith" userId="3c60a3631c0db8ad" providerId="LiveId" clId="{B423170A-51AC-49DC-8E75-72683B5DF5EA}" dt="2024-07-22T11:32:30.549" v="7"/>
          <ac:spMkLst>
            <pc:docMk/>
            <pc:sldMk cId="4037329247" sldId="261"/>
            <ac:spMk id="4" creationId="{EE2AC625-9141-A801-F431-DD5F79396320}"/>
          </ac:spMkLst>
        </pc:spChg>
      </pc:sldChg>
      <pc:sldChg chg="modSp mod">
        <pc:chgData name="Alfred Smith" userId="3c60a3631c0db8ad" providerId="LiveId" clId="{B423170A-51AC-49DC-8E75-72683B5DF5EA}" dt="2024-07-22T11:32:42.661" v="9"/>
        <pc:sldMkLst>
          <pc:docMk/>
          <pc:sldMk cId="1909638311" sldId="262"/>
        </pc:sldMkLst>
        <pc:spChg chg="mod">
          <ac:chgData name="Alfred Smith" userId="3c60a3631c0db8ad" providerId="LiveId" clId="{B423170A-51AC-49DC-8E75-72683B5DF5EA}" dt="2024-07-22T11:32:42.661" v="9"/>
          <ac:spMkLst>
            <pc:docMk/>
            <pc:sldMk cId="1909638311" sldId="262"/>
            <ac:spMk id="4" creationId="{EE2AC625-9141-A801-F431-DD5F79396320}"/>
          </ac:spMkLst>
        </pc:spChg>
      </pc:sldChg>
      <pc:sldChg chg="modSp mod">
        <pc:chgData name="Alfred Smith" userId="3c60a3631c0db8ad" providerId="LiveId" clId="{B423170A-51AC-49DC-8E75-72683B5DF5EA}" dt="2024-07-22T11:32:55.504" v="11"/>
        <pc:sldMkLst>
          <pc:docMk/>
          <pc:sldMk cId="641208035" sldId="263"/>
        </pc:sldMkLst>
        <pc:spChg chg="mod">
          <ac:chgData name="Alfred Smith" userId="3c60a3631c0db8ad" providerId="LiveId" clId="{B423170A-51AC-49DC-8E75-72683B5DF5EA}" dt="2024-07-22T11:32:55.504" v="11"/>
          <ac:spMkLst>
            <pc:docMk/>
            <pc:sldMk cId="641208035" sldId="263"/>
            <ac:spMk id="4" creationId="{EE2AC625-9141-A801-F431-DD5F79396320}"/>
          </ac:spMkLst>
        </pc:spChg>
      </pc:sldChg>
      <pc:sldChg chg="modSp mod">
        <pc:chgData name="Alfred Smith" userId="3c60a3631c0db8ad" providerId="LiveId" clId="{B423170A-51AC-49DC-8E75-72683B5DF5EA}" dt="2024-07-22T11:33:08.360" v="13"/>
        <pc:sldMkLst>
          <pc:docMk/>
          <pc:sldMk cId="4044745628" sldId="264"/>
        </pc:sldMkLst>
        <pc:spChg chg="mod">
          <ac:chgData name="Alfred Smith" userId="3c60a3631c0db8ad" providerId="LiveId" clId="{B423170A-51AC-49DC-8E75-72683B5DF5EA}" dt="2024-07-22T11:33:08.360" v="13"/>
          <ac:spMkLst>
            <pc:docMk/>
            <pc:sldMk cId="4044745628" sldId="264"/>
            <ac:spMk id="4" creationId="{EE2AC625-9141-A801-F431-DD5F79396320}"/>
          </ac:spMkLst>
        </pc:spChg>
      </pc:sldChg>
      <pc:sldChg chg="modSp mod">
        <pc:chgData name="Alfred Smith" userId="3c60a3631c0db8ad" providerId="LiveId" clId="{B423170A-51AC-49DC-8E75-72683B5DF5EA}" dt="2024-07-22T11:33:24.957" v="15"/>
        <pc:sldMkLst>
          <pc:docMk/>
          <pc:sldMk cId="978260341" sldId="265"/>
        </pc:sldMkLst>
        <pc:spChg chg="mod">
          <ac:chgData name="Alfred Smith" userId="3c60a3631c0db8ad" providerId="LiveId" clId="{B423170A-51AC-49DC-8E75-72683B5DF5EA}" dt="2024-07-22T11:33:24.957" v="15"/>
          <ac:spMkLst>
            <pc:docMk/>
            <pc:sldMk cId="978260341" sldId="265"/>
            <ac:spMk id="4" creationId="{EE2AC625-9141-A801-F431-DD5F79396320}"/>
          </ac:spMkLst>
        </pc:spChg>
      </pc:sldChg>
      <pc:sldChg chg="modSp mod">
        <pc:chgData name="Alfred Smith" userId="3c60a3631c0db8ad" providerId="LiveId" clId="{B423170A-51AC-49DC-8E75-72683B5DF5EA}" dt="2024-07-22T11:33:40.073" v="19"/>
        <pc:sldMkLst>
          <pc:docMk/>
          <pc:sldMk cId="3575870363" sldId="266"/>
        </pc:sldMkLst>
        <pc:spChg chg="mod">
          <ac:chgData name="Alfred Smith" userId="3c60a3631c0db8ad" providerId="LiveId" clId="{B423170A-51AC-49DC-8E75-72683B5DF5EA}" dt="2024-07-22T11:33:40.073" v="19"/>
          <ac:spMkLst>
            <pc:docMk/>
            <pc:sldMk cId="3575870363" sldId="266"/>
            <ac:spMk id="4" creationId="{EE2AC625-9141-A801-F431-DD5F79396320}"/>
          </ac:spMkLst>
        </pc:spChg>
      </pc:sldChg>
      <pc:sldChg chg="modSp mod">
        <pc:chgData name="Alfred Smith" userId="3c60a3631c0db8ad" providerId="LiveId" clId="{B423170A-51AC-49DC-8E75-72683B5DF5EA}" dt="2024-07-22T11:33:55.835" v="23"/>
        <pc:sldMkLst>
          <pc:docMk/>
          <pc:sldMk cId="4017137865" sldId="267"/>
        </pc:sldMkLst>
        <pc:spChg chg="mod">
          <ac:chgData name="Alfred Smith" userId="3c60a3631c0db8ad" providerId="LiveId" clId="{B423170A-51AC-49DC-8E75-72683B5DF5EA}" dt="2024-07-22T11:33:55.835" v="23"/>
          <ac:spMkLst>
            <pc:docMk/>
            <pc:sldMk cId="4017137865" sldId="267"/>
            <ac:spMk id="4" creationId="{EE2AC625-9141-A801-F431-DD5F79396320}"/>
          </ac:spMkLst>
        </pc:spChg>
      </pc:sldChg>
      <pc:sldChg chg="modSp mod">
        <pc:chgData name="Alfred Smith" userId="3c60a3631c0db8ad" providerId="LiveId" clId="{B423170A-51AC-49DC-8E75-72683B5DF5EA}" dt="2024-07-22T11:34:25.824" v="25"/>
        <pc:sldMkLst>
          <pc:docMk/>
          <pc:sldMk cId="3137811553" sldId="268"/>
        </pc:sldMkLst>
        <pc:spChg chg="mod">
          <ac:chgData name="Alfred Smith" userId="3c60a3631c0db8ad" providerId="LiveId" clId="{B423170A-51AC-49DC-8E75-72683B5DF5EA}" dt="2024-07-22T11:34:25.824" v="25"/>
          <ac:spMkLst>
            <pc:docMk/>
            <pc:sldMk cId="3137811553" sldId="268"/>
            <ac:spMk id="4" creationId="{EE2AC625-9141-A801-F431-DD5F79396320}"/>
          </ac:spMkLst>
        </pc:spChg>
      </pc:sldChg>
      <pc:sldChg chg="addSp modSp">
        <pc:chgData name="Alfred Smith" userId="3c60a3631c0db8ad" providerId="LiveId" clId="{B423170A-51AC-49DC-8E75-72683B5DF5EA}" dt="2024-07-22T11:21:38.618" v="2"/>
        <pc:sldMkLst>
          <pc:docMk/>
          <pc:sldMk cId="4120481681" sldId="270"/>
        </pc:sldMkLst>
        <pc:spChg chg="add mod">
          <ac:chgData name="Alfred Smith" userId="3c60a3631c0db8ad" providerId="LiveId" clId="{B423170A-51AC-49DC-8E75-72683B5DF5EA}" dt="2024-07-22T11:21:38.618" v="2"/>
          <ac:spMkLst>
            <pc:docMk/>
            <pc:sldMk cId="4120481681" sldId="270"/>
            <ac:spMk id="4" creationId="{2D449A6A-8D56-3F74-8322-6E068ABFEDDF}"/>
          </ac:spMkLst>
        </pc:spChg>
      </pc:sldChg>
    </pc:docChg>
  </pc:docChgLst>
  <pc:docChgLst>
    <pc:chgData name="Leonie Smith" userId="fed1330f33f5650e" providerId="LiveId" clId="{6FE5A06E-877D-49EE-8EA3-2684897AEDA2}"/>
    <pc:docChg chg="custSel modSld">
      <pc:chgData name="Leonie Smith" userId="fed1330f33f5650e" providerId="LiveId" clId="{6FE5A06E-877D-49EE-8EA3-2684897AEDA2}" dt="2022-11-18T06:23:05.861" v="43" actId="5793"/>
      <pc:docMkLst>
        <pc:docMk/>
      </pc:docMkLst>
      <pc:sldChg chg="addSp modSp modNotesTx">
        <pc:chgData name="Leonie Smith" userId="fed1330f33f5650e" providerId="LiveId" clId="{6FE5A06E-877D-49EE-8EA3-2684897AEDA2}" dt="2022-11-18T06:23:05.861" v="43" actId="5793"/>
        <pc:sldMkLst>
          <pc:docMk/>
          <pc:sldMk cId="1499918570" sldId="257"/>
        </pc:sldMkLst>
        <pc:picChg chg="add mod">
          <ac:chgData name="Leonie Smith" userId="fed1330f33f5650e" providerId="LiveId" clId="{6FE5A06E-877D-49EE-8EA3-2684897AEDA2}" dt="2022-11-17T06:25:45.820" v="0"/>
          <ac:picMkLst>
            <pc:docMk/>
            <pc:sldMk cId="1499918570" sldId="257"/>
            <ac:picMk id="4" creationId="{7DDC0684-732D-F9B6-4EC0-84BAF5C51B88}"/>
          </ac:picMkLst>
        </pc:picChg>
      </pc:sldChg>
      <pc:sldChg chg="addSp delSp modSp">
        <pc:chgData name="Leonie Smith" userId="fed1330f33f5650e" providerId="LiveId" clId="{6FE5A06E-877D-49EE-8EA3-2684897AEDA2}" dt="2022-11-17T06:36:16.084" v="2"/>
        <pc:sldMkLst>
          <pc:docMk/>
          <pc:sldMk cId="454763615" sldId="259"/>
        </pc:sldMkLst>
        <pc:picChg chg="add del mod">
          <ac:chgData name="Leonie Smith" userId="fed1330f33f5650e" providerId="LiveId" clId="{6FE5A06E-877D-49EE-8EA3-2684897AEDA2}" dt="2022-11-17T06:36:16.084" v="2"/>
          <ac:picMkLst>
            <pc:docMk/>
            <pc:sldMk cId="454763615" sldId="259"/>
            <ac:picMk id="2" creationId="{0FC97664-20E6-C28C-5A2D-7AF83B514B9D}"/>
          </ac:picMkLst>
        </pc:picChg>
        <pc:picChg chg="add mod">
          <ac:chgData name="Leonie Smith" userId="fed1330f33f5650e" providerId="LiveId" clId="{6FE5A06E-877D-49EE-8EA3-2684897AEDA2}" dt="2022-11-17T06:36:16.084" v="2"/>
          <ac:picMkLst>
            <pc:docMk/>
            <pc:sldMk cId="454763615" sldId="259"/>
            <ac:picMk id="5" creationId="{A0CBB933-998E-F85F-37BD-A59BBE7ECD14}"/>
          </ac:picMkLst>
        </pc:picChg>
      </pc:sldChg>
      <pc:sldChg chg="addSp modSp">
        <pc:chgData name="Leonie Smith" userId="fed1330f33f5650e" providerId="LiveId" clId="{6FE5A06E-877D-49EE-8EA3-2684897AEDA2}" dt="2022-11-17T06:37:10.530" v="3"/>
        <pc:sldMkLst>
          <pc:docMk/>
          <pc:sldMk cId="2346136586" sldId="260"/>
        </pc:sldMkLst>
        <pc:picChg chg="add mod">
          <ac:chgData name="Leonie Smith" userId="fed1330f33f5650e" providerId="LiveId" clId="{6FE5A06E-877D-49EE-8EA3-2684897AEDA2}" dt="2022-11-17T06:37:10.530" v="3"/>
          <ac:picMkLst>
            <pc:docMk/>
            <pc:sldMk cId="2346136586" sldId="260"/>
            <ac:picMk id="2" creationId="{084474CC-BCB8-56B2-CD30-56F13804F03D}"/>
          </ac:picMkLst>
        </pc:picChg>
      </pc:sldChg>
      <pc:sldChg chg="addSp delSp modSp">
        <pc:chgData name="Leonie Smith" userId="fed1330f33f5650e" providerId="LiveId" clId="{6FE5A06E-877D-49EE-8EA3-2684897AEDA2}" dt="2022-11-17T06:43:03.326" v="11"/>
        <pc:sldMkLst>
          <pc:docMk/>
          <pc:sldMk cId="4037329247" sldId="261"/>
        </pc:sldMkLst>
        <pc:picChg chg="add del mod">
          <ac:chgData name="Leonie Smith" userId="fed1330f33f5650e" providerId="LiveId" clId="{6FE5A06E-877D-49EE-8EA3-2684897AEDA2}" dt="2022-11-17T06:40:37.092" v="5"/>
          <ac:picMkLst>
            <pc:docMk/>
            <pc:sldMk cId="4037329247" sldId="261"/>
            <ac:picMk id="2" creationId="{200D8A97-38C4-3242-5ABB-28EF6C4EA732}"/>
          </ac:picMkLst>
        </pc:picChg>
        <pc:picChg chg="add del mod">
          <ac:chgData name="Leonie Smith" userId="fed1330f33f5650e" providerId="LiveId" clId="{6FE5A06E-877D-49EE-8EA3-2684897AEDA2}" dt="2022-11-17T06:41:02.415" v="6"/>
          <ac:picMkLst>
            <pc:docMk/>
            <pc:sldMk cId="4037329247" sldId="261"/>
            <ac:picMk id="5" creationId="{3446E9ED-7C5D-5A69-6896-9D07BB4E01A1}"/>
          </ac:picMkLst>
        </pc:picChg>
        <pc:picChg chg="add del mod">
          <ac:chgData name="Leonie Smith" userId="fed1330f33f5650e" providerId="LiveId" clId="{6FE5A06E-877D-49EE-8EA3-2684897AEDA2}" dt="2022-11-17T06:41:16.196" v="7"/>
          <ac:picMkLst>
            <pc:docMk/>
            <pc:sldMk cId="4037329247" sldId="261"/>
            <ac:picMk id="6" creationId="{85B6BB67-0CFF-A3DD-50F9-480F8F4E484C}"/>
          </ac:picMkLst>
        </pc:picChg>
        <pc:picChg chg="add del mod">
          <ac:chgData name="Leonie Smith" userId="fed1330f33f5650e" providerId="LiveId" clId="{6FE5A06E-877D-49EE-8EA3-2684897AEDA2}" dt="2022-11-17T06:41:34.353" v="8"/>
          <ac:picMkLst>
            <pc:docMk/>
            <pc:sldMk cId="4037329247" sldId="261"/>
            <ac:picMk id="7" creationId="{4E2FAC8F-96E5-B863-F8FD-601F49143A1E}"/>
          </ac:picMkLst>
        </pc:picChg>
        <pc:picChg chg="add del mod">
          <ac:chgData name="Leonie Smith" userId="fed1330f33f5650e" providerId="LiveId" clId="{6FE5A06E-877D-49EE-8EA3-2684897AEDA2}" dt="2022-11-17T06:42:16.528" v="9"/>
          <ac:picMkLst>
            <pc:docMk/>
            <pc:sldMk cId="4037329247" sldId="261"/>
            <ac:picMk id="8" creationId="{9C492361-8A4D-0B92-099B-9D58019890D1}"/>
          </ac:picMkLst>
        </pc:picChg>
        <pc:picChg chg="add del mod">
          <ac:chgData name="Leonie Smith" userId="fed1330f33f5650e" providerId="LiveId" clId="{6FE5A06E-877D-49EE-8EA3-2684897AEDA2}" dt="2022-11-17T06:42:44.093" v="10"/>
          <ac:picMkLst>
            <pc:docMk/>
            <pc:sldMk cId="4037329247" sldId="261"/>
            <ac:picMk id="9" creationId="{00F4BEC0-966A-E164-9697-B85C71B46E55}"/>
          </ac:picMkLst>
        </pc:picChg>
        <pc:picChg chg="add del mod">
          <ac:chgData name="Leonie Smith" userId="fed1330f33f5650e" providerId="LiveId" clId="{6FE5A06E-877D-49EE-8EA3-2684897AEDA2}" dt="2022-11-17T06:43:03.326" v="11"/>
          <ac:picMkLst>
            <pc:docMk/>
            <pc:sldMk cId="4037329247" sldId="261"/>
            <ac:picMk id="10" creationId="{F81B33CB-DCF7-1027-A777-6FEA91DBB599}"/>
          </ac:picMkLst>
        </pc:picChg>
        <pc:picChg chg="add mod">
          <ac:chgData name="Leonie Smith" userId="fed1330f33f5650e" providerId="LiveId" clId="{6FE5A06E-877D-49EE-8EA3-2684897AEDA2}" dt="2022-11-17T06:43:03.326" v="11"/>
          <ac:picMkLst>
            <pc:docMk/>
            <pc:sldMk cId="4037329247" sldId="261"/>
            <ac:picMk id="11" creationId="{45AED476-3AA5-1CEF-7787-A95A2362EDBB}"/>
          </ac:picMkLst>
        </pc:picChg>
      </pc:sldChg>
      <pc:sldChg chg="addSp delSp modSp">
        <pc:chgData name="Leonie Smith" userId="fed1330f33f5650e" providerId="LiveId" clId="{6FE5A06E-877D-49EE-8EA3-2684897AEDA2}" dt="2022-11-17T06:44:45.779" v="13"/>
        <pc:sldMkLst>
          <pc:docMk/>
          <pc:sldMk cId="1909638311" sldId="262"/>
        </pc:sldMkLst>
        <pc:picChg chg="add del mod">
          <ac:chgData name="Leonie Smith" userId="fed1330f33f5650e" providerId="LiveId" clId="{6FE5A06E-877D-49EE-8EA3-2684897AEDA2}" dt="2022-11-17T06:44:45.779" v="13"/>
          <ac:picMkLst>
            <pc:docMk/>
            <pc:sldMk cId="1909638311" sldId="262"/>
            <ac:picMk id="2" creationId="{5EE0906B-C921-675B-DBFF-0E9AC5091ECB}"/>
          </ac:picMkLst>
        </pc:picChg>
        <pc:picChg chg="add mod">
          <ac:chgData name="Leonie Smith" userId="fed1330f33f5650e" providerId="LiveId" clId="{6FE5A06E-877D-49EE-8EA3-2684897AEDA2}" dt="2022-11-17T06:44:45.779" v="13"/>
          <ac:picMkLst>
            <pc:docMk/>
            <pc:sldMk cId="1909638311" sldId="262"/>
            <ac:picMk id="5" creationId="{4CEDB019-9A53-0377-DFB3-6B6CDDB708F3}"/>
          </ac:picMkLst>
        </pc:picChg>
      </pc:sldChg>
      <pc:sldChg chg="addSp delSp modSp">
        <pc:chgData name="Leonie Smith" userId="fed1330f33f5650e" providerId="LiveId" clId="{6FE5A06E-877D-49EE-8EA3-2684897AEDA2}" dt="2022-11-18T06:17:56.772" v="36"/>
        <pc:sldMkLst>
          <pc:docMk/>
          <pc:sldMk cId="641208035" sldId="263"/>
        </pc:sldMkLst>
        <pc:picChg chg="add del mod">
          <ac:chgData name="Leonie Smith" userId="fed1330f33f5650e" providerId="LiveId" clId="{6FE5A06E-877D-49EE-8EA3-2684897AEDA2}" dt="2022-11-18T06:14:58.085" v="30"/>
          <ac:picMkLst>
            <pc:docMk/>
            <pc:sldMk cId="641208035" sldId="263"/>
            <ac:picMk id="2" creationId="{44F68C8B-373B-47E0-6A66-A683CE212EFC}"/>
          </ac:picMkLst>
        </pc:picChg>
        <pc:picChg chg="add del mod">
          <ac:chgData name="Leonie Smith" userId="fed1330f33f5650e" providerId="LiveId" clId="{6FE5A06E-877D-49EE-8EA3-2684897AEDA2}" dt="2022-11-18T06:15:09.694" v="31"/>
          <ac:picMkLst>
            <pc:docMk/>
            <pc:sldMk cId="641208035" sldId="263"/>
            <ac:picMk id="5" creationId="{D6DFBE5C-0FFD-F374-8E8C-8943539F38C5}"/>
          </ac:picMkLst>
        </pc:picChg>
        <pc:picChg chg="add del mod">
          <ac:chgData name="Leonie Smith" userId="fed1330f33f5650e" providerId="LiveId" clId="{6FE5A06E-877D-49EE-8EA3-2684897AEDA2}" dt="2022-11-18T06:15:18.110" v="32"/>
          <ac:picMkLst>
            <pc:docMk/>
            <pc:sldMk cId="641208035" sldId="263"/>
            <ac:picMk id="6" creationId="{8899C216-DD6A-1226-98D9-E3FC1CC15C97}"/>
          </ac:picMkLst>
        </pc:picChg>
        <pc:picChg chg="add del mod">
          <ac:chgData name="Leonie Smith" userId="fed1330f33f5650e" providerId="LiveId" clId="{6FE5A06E-877D-49EE-8EA3-2684897AEDA2}" dt="2022-11-18T06:15:42.785" v="33"/>
          <ac:picMkLst>
            <pc:docMk/>
            <pc:sldMk cId="641208035" sldId="263"/>
            <ac:picMk id="7" creationId="{928D8382-8CC8-703B-5E2F-6835D2259E22}"/>
          </ac:picMkLst>
        </pc:picChg>
        <pc:picChg chg="add del mod">
          <ac:chgData name="Leonie Smith" userId="fed1330f33f5650e" providerId="LiveId" clId="{6FE5A06E-877D-49EE-8EA3-2684897AEDA2}" dt="2022-11-18T06:17:08.819" v="34"/>
          <ac:picMkLst>
            <pc:docMk/>
            <pc:sldMk cId="641208035" sldId="263"/>
            <ac:picMk id="8" creationId="{75A42BC5-5579-7AA4-706B-F2E07BBC3602}"/>
          </ac:picMkLst>
        </pc:picChg>
        <pc:picChg chg="add del mod">
          <ac:chgData name="Leonie Smith" userId="fed1330f33f5650e" providerId="LiveId" clId="{6FE5A06E-877D-49EE-8EA3-2684897AEDA2}" dt="2022-11-18T06:17:31.515" v="35"/>
          <ac:picMkLst>
            <pc:docMk/>
            <pc:sldMk cId="641208035" sldId="263"/>
            <ac:picMk id="9" creationId="{4E37B66F-9758-1470-6833-CA795751A943}"/>
          </ac:picMkLst>
        </pc:picChg>
        <pc:picChg chg="add del mod">
          <ac:chgData name="Leonie Smith" userId="fed1330f33f5650e" providerId="LiveId" clId="{6FE5A06E-877D-49EE-8EA3-2684897AEDA2}" dt="2022-11-18T06:17:56.772" v="36"/>
          <ac:picMkLst>
            <pc:docMk/>
            <pc:sldMk cId="641208035" sldId="263"/>
            <ac:picMk id="10" creationId="{A8D7BCAE-E5B5-56E0-BBD3-02032851E2AD}"/>
          </ac:picMkLst>
        </pc:picChg>
        <pc:picChg chg="add mod">
          <ac:chgData name="Leonie Smith" userId="fed1330f33f5650e" providerId="LiveId" clId="{6FE5A06E-877D-49EE-8EA3-2684897AEDA2}" dt="2022-11-18T06:17:56.772" v="36"/>
          <ac:picMkLst>
            <pc:docMk/>
            <pc:sldMk cId="641208035" sldId="263"/>
            <ac:picMk id="11" creationId="{459B1C92-4CF1-9C05-AAC7-553B2EFA935D}"/>
          </ac:picMkLst>
        </pc:picChg>
      </pc:sldChg>
      <pc:sldChg chg="addSp delSp modSp">
        <pc:chgData name="Leonie Smith" userId="fed1330f33f5650e" providerId="LiveId" clId="{6FE5A06E-877D-49EE-8EA3-2684897AEDA2}" dt="2022-11-17T06:49:06.179" v="19"/>
        <pc:sldMkLst>
          <pc:docMk/>
          <pc:sldMk cId="4044745628" sldId="264"/>
        </pc:sldMkLst>
        <pc:picChg chg="add del mod">
          <ac:chgData name="Leonie Smith" userId="fed1330f33f5650e" providerId="LiveId" clId="{6FE5A06E-877D-49EE-8EA3-2684897AEDA2}" dt="2022-11-17T06:47:27.251" v="16"/>
          <ac:picMkLst>
            <pc:docMk/>
            <pc:sldMk cId="4044745628" sldId="264"/>
            <ac:picMk id="2" creationId="{415CD4EE-5BBA-0553-D8BA-5D019D664E89}"/>
          </ac:picMkLst>
        </pc:picChg>
        <pc:picChg chg="add del mod">
          <ac:chgData name="Leonie Smith" userId="fed1330f33f5650e" providerId="LiveId" clId="{6FE5A06E-877D-49EE-8EA3-2684897AEDA2}" dt="2022-11-17T06:48:07.319" v="17"/>
          <ac:picMkLst>
            <pc:docMk/>
            <pc:sldMk cId="4044745628" sldId="264"/>
            <ac:picMk id="5" creationId="{8CA60644-4FA0-2771-F6B1-09FFD0C94D50}"/>
          </ac:picMkLst>
        </pc:picChg>
        <pc:picChg chg="add del mod">
          <ac:chgData name="Leonie Smith" userId="fed1330f33f5650e" providerId="LiveId" clId="{6FE5A06E-877D-49EE-8EA3-2684897AEDA2}" dt="2022-11-17T06:48:26.268" v="18"/>
          <ac:picMkLst>
            <pc:docMk/>
            <pc:sldMk cId="4044745628" sldId="264"/>
            <ac:picMk id="6" creationId="{1F14F617-EF2A-0E84-B112-5471CC60ABB9}"/>
          </ac:picMkLst>
        </pc:picChg>
        <pc:picChg chg="add del mod">
          <ac:chgData name="Leonie Smith" userId="fed1330f33f5650e" providerId="LiveId" clId="{6FE5A06E-877D-49EE-8EA3-2684897AEDA2}" dt="2022-11-17T06:49:06.179" v="19"/>
          <ac:picMkLst>
            <pc:docMk/>
            <pc:sldMk cId="4044745628" sldId="264"/>
            <ac:picMk id="7" creationId="{F91DAC0F-E029-6EAC-B9A5-0D53F1C7B3F9}"/>
          </ac:picMkLst>
        </pc:picChg>
        <pc:picChg chg="add mod">
          <ac:chgData name="Leonie Smith" userId="fed1330f33f5650e" providerId="LiveId" clId="{6FE5A06E-877D-49EE-8EA3-2684897AEDA2}" dt="2022-11-17T06:49:06.179" v="19"/>
          <ac:picMkLst>
            <pc:docMk/>
            <pc:sldMk cId="4044745628" sldId="264"/>
            <ac:picMk id="8" creationId="{31BCA8FC-0DD2-6469-8BAD-009EC2474AFE}"/>
          </ac:picMkLst>
        </pc:picChg>
      </pc:sldChg>
      <pc:sldChg chg="addSp delSp modSp">
        <pc:chgData name="Leonie Smith" userId="fed1330f33f5650e" providerId="LiveId" clId="{6FE5A06E-877D-49EE-8EA3-2684897AEDA2}" dt="2022-11-17T06:51:22.313" v="24"/>
        <pc:sldMkLst>
          <pc:docMk/>
          <pc:sldMk cId="978260341" sldId="265"/>
        </pc:sldMkLst>
        <pc:picChg chg="add del mod">
          <ac:chgData name="Leonie Smith" userId="fed1330f33f5650e" providerId="LiveId" clId="{6FE5A06E-877D-49EE-8EA3-2684897AEDA2}" dt="2022-11-17T06:50:06.706" v="21"/>
          <ac:picMkLst>
            <pc:docMk/>
            <pc:sldMk cId="978260341" sldId="265"/>
            <ac:picMk id="2" creationId="{A6B28026-EC14-47C9-0591-F4B5C2679582}"/>
          </ac:picMkLst>
        </pc:picChg>
        <pc:picChg chg="add del mod">
          <ac:chgData name="Leonie Smith" userId="fed1330f33f5650e" providerId="LiveId" clId="{6FE5A06E-877D-49EE-8EA3-2684897AEDA2}" dt="2022-11-17T06:50:30.666" v="22"/>
          <ac:picMkLst>
            <pc:docMk/>
            <pc:sldMk cId="978260341" sldId="265"/>
            <ac:picMk id="5" creationId="{C1B55AE0-B39F-87B2-12A9-0010B5423C2F}"/>
          </ac:picMkLst>
        </pc:picChg>
        <pc:picChg chg="add del mod">
          <ac:chgData name="Leonie Smith" userId="fed1330f33f5650e" providerId="LiveId" clId="{6FE5A06E-877D-49EE-8EA3-2684897AEDA2}" dt="2022-11-17T06:51:03.732" v="23"/>
          <ac:picMkLst>
            <pc:docMk/>
            <pc:sldMk cId="978260341" sldId="265"/>
            <ac:picMk id="6" creationId="{00D63C2C-1F73-EB45-3870-74F9052EAFB0}"/>
          </ac:picMkLst>
        </pc:picChg>
        <pc:picChg chg="add del mod">
          <ac:chgData name="Leonie Smith" userId="fed1330f33f5650e" providerId="LiveId" clId="{6FE5A06E-877D-49EE-8EA3-2684897AEDA2}" dt="2022-11-17T06:51:22.313" v="24"/>
          <ac:picMkLst>
            <pc:docMk/>
            <pc:sldMk cId="978260341" sldId="265"/>
            <ac:picMk id="7" creationId="{D2559834-4687-E369-4650-B431A7DE2FD9}"/>
          </ac:picMkLst>
        </pc:picChg>
        <pc:picChg chg="add mod">
          <ac:chgData name="Leonie Smith" userId="fed1330f33f5650e" providerId="LiveId" clId="{6FE5A06E-877D-49EE-8EA3-2684897AEDA2}" dt="2022-11-17T06:51:22.313" v="24"/>
          <ac:picMkLst>
            <pc:docMk/>
            <pc:sldMk cId="978260341" sldId="265"/>
            <ac:picMk id="8" creationId="{F6B42C29-24F2-A202-3242-B547B9CDB639}"/>
          </ac:picMkLst>
        </pc:picChg>
      </pc:sldChg>
      <pc:sldChg chg="addSp delSp modSp">
        <pc:chgData name="Leonie Smith" userId="fed1330f33f5650e" providerId="LiveId" clId="{6FE5A06E-877D-49EE-8EA3-2684897AEDA2}" dt="2022-11-17T06:52:33.869" v="26"/>
        <pc:sldMkLst>
          <pc:docMk/>
          <pc:sldMk cId="3575870363" sldId="266"/>
        </pc:sldMkLst>
        <pc:picChg chg="add del mod">
          <ac:chgData name="Leonie Smith" userId="fed1330f33f5650e" providerId="LiveId" clId="{6FE5A06E-877D-49EE-8EA3-2684897AEDA2}" dt="2022-11-17T06:52:33.869" v="26"/>
          <ac:picMkLst>
            <pc:docMk/>
            <pc:sldMk cId="3575870363" sldId="266"/>
            <ac:picMk id="2" creationId="{689E4C27-F171-CFA4-9C69-5DA81CCD9C8F}"/>
          </ac:picMkLst>
        </pc:picChg>
        <pc:picChg chg="add mod">
          <ac:chgData name="Leonie Smith" userId="fed1330f33f5650e" providerId="LiveId" clId="{6FE5A06E-877D-49EE-8EA3-2684897AEDA2}" dt="2022-11-17T06:52:33.869" v="26"/>
          <ac:picMkLst>
            <pc:docMk/>
            <pc:sldMk cId="3575870363" sldId="266"/>
            <ac:picMk id="5" creationId="{10E9F66B-0EB3-6256-9EA6-943223AB1FAA}"/>
          </ac:picMkLst>
        </pc:picChg>
      </pc:sldChg>
      <pc:sldChg chg="addSp modSp">
        <pc:chgData name="Leonie Smith" userId="fed1330f33f5650e" providerId="LiveId" clId="{6FE5A06E-877D-49EE-8EA3-2684897AEDA2}" dt="2022-11-17T06:53:14.486" v="27"/>
        <pc:sldMkLst>
          <pc:docMk/>
          <pc:sldMk cId="4017137865" sldId="267"/>
        </pc:sldMkLst>
        <pc:picChg chg="add mod">
          <ac:chgData name="Leonie Smith" userId="fed1330f33f5650e" providerId="LiveId" clId="{6FE5A06E-877D-49EE-8EA3-2684897AEDA2}" dt="2022-11-17T06:53:14.486" v="27"/>
          <ac:picMkLst>
            <pc:docMk/>
            <pc:sldMk cId="4017137865" sldId="267"/>
            <ac:picMk id="2" creationId="{291ACD1D-41AA-977E-F5CE-2B8E839B5E6C}"/>
          </ac:picMkLst>
        </pc:picChg>
      </pc:sldChg>
      <pc:sldChg chg="addSp delSp modSp">
        <pc:chgData name="Leonie Smith" userId="fed1330f33f5650e" providerId="LiveId" clId="{6FE5A06E-877D-49EE-8EA3-2684897AEDA2}" dt="2022-11-18T06:22:38.772" v="39"/>
        <pc:sldMkLst>
          <pc:docMk/>
          <pc:sldMk cId="3137811553" sldId="268"/>
        </pc:sldMkLst>
        <pc:picChg chg="add del mod">
          <ac:chgData name="Leonie Smith" userId="fed1330f33f5650e" providerId="LiveId" clId="{6FE5A06E-877D-49EE-8EA3-2684897AEDA2}" dt="2022-11-18T06:22:23.693" v="38"/>
          <ac:picMkLst>
            <pc:docMk/>
            <pc:sldMk cId="3137811553" sldId="268"/>
            <ac:picMk id="2" creationId="{2B02F56D-9B97-46A0-C261-B69BB339C7C6}"/>
          </ac:picMkLst>
        </pc:picChg>
        <pc:picChg chg="add del mod">
          <ac:chgData name="Leonie Smith" userId="fed1330f33f5650e" providerId="LiveId" clId="{6FE5A06E-877D-49EE-8EA3-2684897AEDA2}" dt="2022-11-17T06:54:21.376" v="29"/>
          <ac:picMkLst>
            <pc:docMk/>
            <pc:sldMk cId="3137811553" sldId="268"/>
            <ac:picMk id="2" creationId="{3F89B8B8-7575-0E07-03A7-5C378B245086}"/>
          </ac:picMkLst>
        </pc:picChg>
        <pc:picChg chg="add del mod">
          <ac:chgData name="Leonie Smith" userId="fed1330f33f5650e" providerId="LiveId" clId="{6FE5A06E-877D-49EE-8EA3-2684897AEDA2}" dt="2022-11-18T06:22:09.750" v="37"/>
          <ac:picMkLst>
            <pc:docMk/>
            <pc:sldMk cId="3137811553" sldId="268"/>
            <ac:picMk id="5" creationId="{36346064-06FF-F511-AABD-67D081C93DE0}"/>
          </ac:picMkLst>
        </pc:picChg>
        <pc:picChg chg="add del mod">
          <ac:chgData name="Leonie Smith" userId="fed1330f33f5650e" providerId="LiveId" clId="{6FE5A06E-877D-49EE-8EA3-2684897AEDA2}" dt="2022-11-18T06:22:38.772" v="39"/>
          <ac:picMkLst>
            <pc:docMk/>
            <pc:sldMk cId="3137811553" sldId="268"/>
            <ac:picMk id="6" creationId="{DAF34705-24E9-5454-7D46-03A3D2DF156A}"/>
          </ac:picMkLst>
        </pc:picChg>
        <pc:picChg chg="add mod">
          <ac:chgData name="Leonie Smith" userId="fed1330f33f5650e" providerId="LiveId" clId="{6FE5A06E-877D-49EE-8EA3-2684897AEDA2}" dt="2022-11-18T06:22:38.772" v="39"/>
          <ac:picMkLst>
            <pc:docMk/>
            <pc:sldMk cId="3137811553" sldId="268"/>
            <ac:picMk id="7" creationId="{243B723A-E1E2-D8CD-55F2-47B2BA44A31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38 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38-3</a:t>
            </a:r>
          </a:p>
        </p:txBody>
      </p:sp>
      <p:pic>
        <p:nvPicPr>
          <p:cNvPr id="7" name="Audio 6">
            <a:hlinkClick r:id="" action="ppaction://media"/>
            <a:extLst>
              <a:ext uri="{FF2B5EF4-FFF2-40B4-BE49-F238E27FC236}">
                <a16:creationId xmlns:a16="http://schemas.microsoft.com/office/drawing/2014/main" id="{A1C1426F-5EED-7DAB-48E0-138AE9D250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0AF9AF7B-1299-42E4-EB59-041BD5BF1E3A}"/>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74"/>
    </mc:Choice>
    <mc:Fallback xmlns="">
      <p:transition spd="slow" advTm="3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8CFA4-F75A-440D-03AD-613CD1BFFAAD}"/>
              </a:ext>
            </a:extLst>
          </p:cNvPr>
          <p:cNvPicPr>
            <a:picLocks noChangeAspect="1"/>
          </p:cNvPicPr>
          <p:nvPr/>
        </p:nvPicPr>
        <p:blipFill>
          <a:blip r:embed="rId2"/>
          <a:stretch>
            <a:fillRect/>
          </a:stretch>
        </p:blipFill>
        <p:spPr>
          <a:xfrm>
            <a:off x="-123128" y="0"/>
            <a:ext cx="12315128" cy="6858000"/>
          </a:xfrm>
          <a:prstGeom prst="rect">
            <a:avLst/>
          </a:prstGeom>
        </p:spPr>
      </p:pic>
      <p:sp>
        <p:nvSpPr>
          <p:cNvPr id="2" name="TextBox 1">
            <a:extLst>
              <a:ext uri="{FF2B5EF4-FFF2-40B4-BE49-F238E27FC236}">
                <a16:creationId xmlns:a16="http://schemas.microsoft.com/office/drawing/2014/main" id="{5772601B-6285-E9C2-3C9E-F60BDB2C9068}"/>
              </a:ext>
            </a:extLst>
          </p:cNvPr>
          <p:cNvSpPr txBox="1"/>
          <p:nvPr/>
        </p:nvSpPr>
        <p:spPr>
          <a:xfrm>
            <a:off x="384583" y="5611364"/>
            <a:ext cx="2975837" cy="769441"/>
          </a:xfrm>
          <a:prstGeom prst="rect">
            <a:avLst/>
          </a:prstGeom>
          <a:noFill/>
        </p:spPr>
        <p:txBody>
          <a:bodyPr wrap="square" rtlCol="0">
            <a:spAutoFit/>
          </a:bodyPr>
          <a:lstStyle/>
          <a:p>
            <a:r>
              <a:rPr lang="bo-CN" sz="4400" b="1" cap="all" dirty="0">
                <a:solidFill>
                  <a:schemeClr val="bg1"/>
                </a:solidFill>
                <a:latin typeface="ArialMT"/>
              </a:rPr>
              <a:t>མད་ཐཱ། 15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དེ་ནས་ཡེ་ཤུས་ཉེ་གནས་རང་གི་མདུན་དུ་བོས་ཏེ་ཁོ་ཚོར་“མི་ཚོགས་འདི་ང་དང་མཉམ་དུ་བསྡད་ནས་ཉིན་ཞག་གསུམ་སོང་ཞིང༌། ད་ཆ་ཟས་ཅི་ཡང་མེད་པས་ཁོ་ཚོ་སྙིང་རྗེ་བར་འདུག ལམ་བར་དུ་བཀྲེས་ཤིང་ལྟོགས་ཏེ་དྲན་མེད་དུ་བརྒྱལ་བའི་ཉེན་ཡོད་པས་ཁ་སྟོང་པར་ལོག་གཏོང་མི་འདོ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32Then Jesus called His disciples to Him and said, “I have compassion for this crowd, because they have already been with Me three days and have nothing to eat. I do not want to send them away hungry, or they may faint along the way.”</a:t>
            </a:r>
            <a:endParaRPr lang="en-IN" dirty="0"/>
          </a:p>
        </p:txBody>
      </p:sp>
      <p:pic>
        <p:nvPicPr>
          <p:cNvPr id="10" name="Audio 9">
            <a:hlinkClick r:id="" action="ppaction://media"/>
            <a:extLst>
              <a:ext uri="{FF2B5EF4-FFF2-40B4-BE49-F238E27FC236}">
                <a16:creationId xmlns:a16="http://schemas.microsoft.com/office/drawing/2014/main" id="{2B5FF27F-50C7-6B9E-E6F8-6AB8AA5010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1131"/>
    </mc:Choice>
    <mc:Fallback xmlns="">
      <p:transition spd="slow" advTm="21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3D62ED-4BA1-3F31-2978-1AC8F04D16E2}"/>
              </a:ext>
            </a:extLst>
          </p:cNvPr>
          <p:cNvPicPr>
            <a:picLocks noChangeAspect="1"/>
          </p:cNvPicPr>
          <p:nvPr/>
        </p:nvPicPr>
        <p:blipFill>
          <a:blip r:embed="rId2"/>
          <a:stretch>
            <a:fillRect/>
          </a:stretch>
        </p:blipFill>
        <p:spPr>
          <a:xfrm>
            <a:off x="0" y="-114396"/>
            <a:ext cx="12435840" cy="6972396"/>
          </a:xfrm>
          <a:prstGeom prst="rect">
            <a:avLst/>
          </a:prstGeom>
        </p:spPr>
      </p:pic>
      <p:sp>
        <p:nvSpPr>
          <p:cNvPr id="2" name="TextBox 1">
            <a:extLst>
              <a:ext uri="{FF2B5EF4-FFF2-40B4-BE49-F238E27FC236}">
                <a16:creationId xmlns:a16="http://schemas.microsoft.com/office/drawing/2014/main" id="{F1FD1711-ACB8-E159-9AD2-2792ABECDD88}"/>
              </a:ext>
            </a:extLst>
          </p:cNvPr>
          <p:cNvSpPr txBox="1"/>
          <p:nvPr/>
        </p:nvSpPr>
        <p:spPr>
          <a:xfrm>
            <a:off x="765583" y="480564"/>
            <a:ext cx="2975837" cy="769441"/>
          </a:xfrm>
          <a:prstGeom prst="rect">
            <a:avLst/>
          </a:prstGeom>
          <a:noFill/>
        </p:spPr>
        <p:txBody>
          <a:bodyPr wrap="square" rtlCol="0">
            <a:spAutoFit/>
          </a:bodyPr>
          <a:lstStyle/>
          <a:p>
            <a:r>
              <a:rPr lang="bo-CN" sz="4400" b="1" cap="all" dirty="0">
                <a:solidFill>
                  <a:schemeClr val="bg1"/>
                </a:solidFill>
                <a:latin typeface="ArialMT"/>
              </a:rPr>
              <a:t>མད་ཐཱ། 15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33</a:t>
            </a:r>
            <a:r>
              <a:rPr lang="bo-CN" sz="6600" dirty="0">
                <a:solidFill>
                  <a:srgbClr val="121212"/>
                </a:solidFill>
                <a:latin typeface="Arial" panose="020B0604020202020204" pitchFamily="34" charset="0"/>
              </a:rPr>
              <a:t>ཉེ་གནས་རྣམས་ཀྱིས་ཁོང་ལ་“མི་ཚོགས་མང་པོ་འདི་འགྲང་བར་བྱེད་པའི་བག་ལེབ་མང་པོ་འདི་འདྲ་དབེན་སྟོང་འདི་རུ་ག་ནས་རྙེད་ཐུབ་བམ་”ཞེས་བཤད་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33The disciples replied, “Where in this desolate place could we find enough bread to feed such a large crowd?”</a:t>
            </a:r>
            <a:endParaRPr lang="en-IN" dirty="0"/>
          </a:p>
        </p:txBody>
      </p:sp>
      <p:pic>
        <p:nvPicPr>
          <p:cNvPr id="6" name="Audio 5">
            <a:hlinkClick r:id="" action="ppaction://media"/>
            <a:extLst>
              <a:ext uri="{FF2B5EF4-FFF2-40B4-BE49-F238E27FC236}">
                <a16:creationId xmlns:a16="http://schemas.microsoft.com/office/drawing/2014/main" id="{EFBB7A2A-A68C-F1DE-96A8-AB52A8F5C6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773"/>
    </mc:Choice>
    <mc:Fallback xmlns="">
      <p:transition spd="slow" advTm="10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62B6B-2160-B49F-B2B9-2AA1EEEF7C9D}"/>
              </a:ext>
            </a:extLst>
          </p:cNvPr>
          <p:cNvPicPr>
            <a:picLocks noChangeAspect="1"/>
          </p:cNvPicPr>
          <p:nvPr/>
        </p:nvPicPr>
        <p:blipFill>
          <a:blip r:embed="rId2"/>
          <a:stretch>
            <a:fillRect/>
          </a:stretch>
        </p:blipFill>
        <p:spPr>
          <a:xfrm>
            <a:off x="-654676" y="0"/>
            <a:ext cx="12846676" cy="6858000"/>
          </a:xfrm>
          <a:prstGeom prst="rect">
            <a:avLst/>
          </a:prstGeom>
        </p:spPr>
      </p:pic>
      <p:sp>
        <p:nvSpPr>
          <p:cNvPr id="2" name="TextBox 1">
            <a:extLst>
              <a:ext uri="{FF2B5EF4-FFF2-40B4-BE49-F238E27FC236}">
                <a16:creationId xmlns:a16="http://schemas.microsoft.com/office/drawing/2014/main" id="{EDA433F2-C5F2-400F-3678-27929BAB5F87}"/>
              </a:ext>
            </a:extLst>
          </p:cNvPr>
          <p:cNvSpPr txBox="1"/>
          <p:nvPr/>
        </p:nvSpPr>
        <p:spPr>
          <a:xfrm>
            <a:off x="765583" y="480564"/>
            <a:ext cx="2975837" cy="769441"/>
          </a:xfrm>
          <a:prstGeom prst="rect">
            <a:avLst/>
          </a:prstGeom>
          <a:noFill/>
        </p:spPr>
        <p:txBody>
          <a:bodyPr wrap="square" rtlCol="0">
            <a:spAutoFit/>
          </a:bodyPr>
          <a:lstStyle/>
          <a:p>
            <a:r>
              <a:rPr lang="bo-CN" sz="4400" b="1" cap="all" dirty="0">
                <a:solidFill>
                  <a:schemeClr val="bg1"/>
                </a:solidFill>
                <a:latin typeface="ArialMT"/>
              </a:rPr>
              <a:t>མད་ཐཱ། 15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ཡེ་ཤུས་ཁོ་རྣམས་ལ་“ཁྱེད་ཚོར་བག་ལེབ་ཇི་ཙམ་ཡོད་”ཅེས་བཀའ་འདྲི་གནང་བས། ཁོ་ཚོས་“བདུན་དང་ཉ་ཤ་ཆུང་ཆུང་ཁ་ཤས་ཡོད་”ཅེས་སྨྲས།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ཁོང་གིས་མི་ཚོགས་རྣམས་ས་རུ་སྡོད་པའི་བཀའ་གནང་ནས།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34“How many loaves do you have?” Jesus asked.</a:t>
            </a:r>
          </a:p>
          <a:p>
            <a:r>
              <a:rPr lang="en-US" sz="4400" dirty="0">
                <a:solidFill>
                  <a:srgbClr val="777A7B"/>
                </a:solidFill>
                <a:latin typeface="Arial" panose="020B0604020202020204" pitchFamily="34" charset="0"/>
              </a:rPr>
              <a:t>“Seven,” they replied, “and a few small fish.”</a:t>
            </a:r>
          </a:p>
          <a:p>
            <a:r>
              <a:rPr lang="en-US" sz="4400" dirty="0">
                <a:solidFill>
                  <a:srgbClr val="777A7B"/>
                </a:solidFill>
                <a:latin typeface="Arial" panose="020B0604020202020204" pitchFamily="34" charset="0"/>
              </a:rPr>
              <a:t>35And He instructed the crowd to sit down on the ground.</a:t>
            </a:r>
            <a:endParaRPr lang="en-IN" dirty="0"/>
          </a:p>
        </p:txBody>
      </p:sp>
      <p:pic>
        <p:nvPicPr>
          <p:cNvPr id="11" name="Audio 10">
            <a:hlinkClick r:id="" action="ppaction://media"/>
            <a:extLst>
              <a:ext uri="{FF2B5EF4-FFF2-40B4-BE49-F238E27FC236}">
                <a16:creationId xmlns:a16="http://schemas.microsoft.com/office/drawing/2014/main" id="{2EB6F7A6-0E5E-39E4-6017-5F40367086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316"/>
    </mc:Choice>
    <mc:Fallback xmlns="">
      <p:transition spd="slow" advTm="1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32896-F1AB-99A5-10CD-A6A8AB20ABD2}"/>
              </a:ext>
            </a:extLst>
          </p:cNvPr>
          <p:cNvPicPr>
            <a:picLocks noChangeAspect="1"/>
          </p:cNvPicPr>
          <p:nvPr/>
        </p:nvPicPr>
        <p:blipFill>
          <a:blip r:embed="rId2"/>
          <a:stretch>
            <a:fillRect/>
          </a:stretch>
        </p:blipFill>
        <p:spPr>
          <a:xfrm>
            <a:off x="-905047" y="1"/>
            <a:ext cx="13097047" cy="6858000"/>
          </a:xfrm>
          <a:prstGeom prst="rect">
            <a:avLst/>
          </a:prstGeom>
        </p:spPr>
      </p:pic>
      <p:sp>
        <p:nvSpPr>
          <p:cNvPr id="2" name="TextBox 1">
            <a:extLst>
              <a:ext uri="{FF2B5EF4-FFF2-40B4-BE49-F238E27FC236}">
                <a16:creationId xmlns:a16="http://schemas.microsoft.com/office/drawing/2014/main" id="{7B7C1901-C3C5-FE70-90A0-0712D935B4E3}"/>
              </a:ext>
            </a:extLst>
          </p:cNvPr>
          <p:cNvSpPr txBox="1"/>
          <p:nvPr/>
        </p:nvSpPr>
        <p:spPr>
          <a:xfrm>
            <a:off x="765583" y="480564"/>
            <a:ext cx="2975837" cy="769441"/>
          </a:xfrm>
          <a:prstGeom prst="rect">
            <a:avLst/>
          </a:prstGeom>
          <a:noFill/>
        </p:spPr>
        <p:txBody>
          <a:bodyPr wrap="square" rtlCol="0">
            <a:spAutoFit/>
          </a:bodyPr>
          <a:lstStyle/>
          <a:p>
            <a:r>
              <a:rPr lang="bo-CN" sz="4400" b="1" cap="all" dirty="0">
                <a:solidFill>
                  <a:schemeClr val="bg1"/>
                </a:solidFill>
                <a:latin typeface="ArialMT"/>
              </a:rPr>
              <a:t>མད་ཐཱ། 15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36</a:t>
            </a:r>
            <a:r>
              <a:rPr lang="bo-CN" sz="6600" dirty="0">
                <a:solidFill>
                  <a:srgbClr val="121212"/>
                </a:solidFill>
                <a:latin typeface="Arial" panose="020B0604020202020204" pitchFamily="34" charset="0"/>
              </a:rPr>
              <a:t>བག་ལེབ་བདུན་པོ་དང་ཉ་ཤ་ཕྱག་ཏུ་བསྣམས་ཏེ་དཀོན་མཆོག་ལ་བཀའ་དྲིན་ཆེ་ཞུས་རྗེས། དེ་ཚོ་དུམ་བུར་བཟོས་ནས་ཉེ་གནས་རྣམས་ལ་གནང་ཞིང༌། ཁོ་ཚོས་མི་ཚོགས་ལ་བྱིན།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36Taking the seven loaves and the fish, He gave thanks and broke them. Then He gave them to the disciples, and the disciples gave them to the people.</a:t>
            </a:r>
            <a:endParaRPr lang="en-IN" dirty="0"/>
          </a:p>
        </p:txBody>
      </p:sp>
      <p:pic>
        <p:nvPicPr>
          <p:cNvPr id="7" name="Audio 6">
            <a:hlinkClick r:id="" action="ppaction://media"/>
            <a:extLst>
              <a:ext uri="{FF2B5EF4-FFF2-40B4-BE49-F238E27FC236}">
                <a16:creationId xmlns:a16="http://schemas.microsoft.com/office/drawing/2014/main" id="{F522EF64-A0BE-D1A6-8151-A9C6B83C94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741"/>
    </mc:Choice>
    <mc:Fallback xmlns="">
      <p:transition spd="slow" advTm="12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0D26BB-7370-74F3-1980-4C9316FE2D65}"/>
              </a:ext>
            </a:extLst>
          </p:cNvPr>
          <p:cNvPicPr>
            <a:picLocks noChangeAspect="1"/>
          </p:cNvPicPr>
          <p:nvPr/>
        </p:nvPicPr>
        <p:blipFill>
          <a:blip r:embed="rId2"/>
          <a:stretch>
            <a:fillRect/>
          </a:stretch>
        </p:blipFill>
        <p:spPr>
          <a:xfrm>
            <a:off x="0" y="-123524"/>
            <a:ext cx="12192000" cy="6981524"/>
          </a:xfrm>
          <a:prstGeom prst="rect">
            <a:avLst/>
          </a:prstGeom>
        </p:spPr>
      </p:pic>
      <p:sp>
        <p:nvSpPr>
          <p:cNvPr id="2" name="TextBox 1">
            <a:extLst>
              <a:ext uri="{FF2B5EF4-FFF2-40B4-BE49-F238E27FC236}">
                <a16:creationId xmlns:a16="http://schemas.microsoft.com/office/drawing/2014/main" id="{568E1DA9-FB9C-166F-E04E-8357218C263C}"/>
              </a:ext>
            </a:extLst>
          </p:cNvPr>
          <p:cNvSpPr txBox="1"/>
          <p:nvPr/>
        </p:nvSpPr>
        <p:spPr>
          <a:xfrm>
            <a:off x="765583" y="480564"/>
            <a:ext cx="2975837" cy="769441"/>
          </a:xfrm>
          <a:prstGeom prst="rect">
            <a:avLst/>
          </a:prstGeom>
          <a:noFill/>
        </p:spPr>
        <p:txBody>
          <a:bodyPr wrap="square" rtlCol="0">
            <a:spAutoFit/>
          </a:bodyPr>
          <a:lstStyle/>
          <a:p>
            <a:r>
              <a:rPr lang="bo-CN" sz="4400" b="1" cap="all" dirty="0">
                <a:solidFill>
                  <a:schemeClr val="bg1"/>
                </a:solidFill>
                <a:latin typeface="ArialMT"/>
              </a:rPr>
              <a:t>མད་ཐཱ། 15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37</a:t>
            </a:r>
            <a:r>
              <a:rPr lang="bo-CN" sz="7200" dirty="0">
                <a:solidFill>
                  <a:srgbClr val="121212"/>
                </a:solidFill>
                <a:latin typeface="Arial" panose="020B0604020202020204" pitchFamily="34" charset="0"/>
              </a:rPr>
              <a:t>མི་ཚང་མས་བཟས་ནས་འགྲངས་ཤིང་ཁོ་ཚོས་ཟས་ལྷག་གི་དུམ་བུ་བསྡུ་གསོག་བྱས་པས་སླེ་པོ་གང་བ་བདུན་བྱུང༌།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37They all ate and were satisfied, and the disciples picked up seven basketfuls of broken pieces that were left over.</a:t>
            </a:r>
            <a:endParaRPr lang="en-IN" dirty="0"/>
          </a:p>
        </p:txBody>
      </p:sp>
      <p:pic>
        <p:nvPicPr>
          <p:cNvPr id="11" name="Audio 10">
            <a:hlinkClick r:id="" action="ppaction://media"/>
            <a:extLst>
              <a:ext uri="{FF2B5EF4-FFF2-40B4-BE49-F238E27FC236}">
                <a16:creationId xmlns:a16="http://schemas.microsoft.com/office/drawing/2014/main" id="{D4288ED6-069D-62C3-43BF-6A94E1EC6B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021"/>
    </mc:Choice>
    <mc:Fallback xmlns="">
      <p:transition spd="slow" advTm="9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7E00F-CB10-DDDF-D38B-A1569F029E67}"/>
              </a:ext>
            </a:extLst>
          </p:cNvPr>
          <p:cNvPicPr>
            <a:picLocks noChangeAspect="1"/>
          </p:cNvPicPr>
          <p:nvPr/>
        </p:nvPicPr>
        <p:blipFill>
          <a:blip r:embed="rId2"/>
          <a:stretch>
            <a:fillRect/>
          </a:stretch>
        </p:blipFill>
        <p:spPr>
          <a:xfrm>
            <a:off x="0" y="-86449"/>
            <a:ext cx="12192000" cy="6944449"/>
          </a:xfrm>
          <a:prstGeom prst="rect">
            <a:avLst/>
          </a:prstGeom>
        </p:spPr>
      </p:pic>
      <p:sp>
        <p:nvSpPr>
          <p:cNvPr id="2" name="TextBox 1">
            <a:extLst>
              <a:ext uri="{FF2B5EF4-FFF2-40B4-BE49-F238E27FC236}">
                <a16:creationId xmlns:a16="http://schemas.microsoft.com/office/drawing/2014/main" id="{EA4AA387-0252-A746-7C68-20F272B81586}"/>
              </a:ext>
            </a:extLst>
          </p:cNvPr>
          <p:cNvSpPr txBox="1"/>
          <p:nvPr/>
        </p:nvSpPr>
        <p:spPr>
          <a:xfrm>
            <a:off x="2294021" y="166255"/>
            <a:ext cx="9897979" cy="4039986"/>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མད་ཐཱ། 15</a:t>
            </a:r>
            <a:r>
              <a:rPr lang="en-IN" sz="8000" b="1" cap="all" dirty="0">
                <a:solidFill>
                  <a:schemeClr val="bg1"/>
                </a:solidFill>
                <a:latin typeface="ArialMT"/>
              </a:rPr>
              <a:t> </a:t>
            </a:r>
            <a:r>
              <a:rPr lang="bo-CN" sz="8000" b="1" i="0" dirty="0">
                <a:solidFill>
                  <a:schemeClr val="bg1"/>
                </a:solidFill>
                <a:effectLst/>
                <a:latin typeface="Arial" panose="020B0604020202020204" pitchFamily="34" charset="0"/>
              </a:rPr>
              <a:t>ནད་པ་མང་པོའི་ནད་བསལ་བ།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5A3E8-93CD-D48E-9ABF-B2B6DA0663A2}"/>
              </a:ext>
            </a:extLst>
          </p:cNvPr>
          <p:cNvPicPr>
            <a:picLocks noChangeAspect="1"/>
          </p:cNvPicPr>
          <p:nvPr/>
        </p:nvPicPr>
        <p:blipFill>
          <a:blip r:embed="rId2"/>
          <a:stretch>
            <a:fillRect/>
          </a:stretch>
        </p:blipFill>
        <p:spPr>
          <a:xfrm>
            <a:off x="0" y="-18687"/>
            <a:ext cx="12192000" cy="6876687"/>
          </a:xfrm>
          <a:prstGeom prst="rect">
            <a:avLst/>
          </a:prstGeom>
        </p:spPr>
      </p:pic>
      <p:sp>
        <p:nvSpPr>
          <p:cNvPr id="2" name="TextBox 1">
            <a:extLst>
              <a:ext uri="{FF2B5EF4-FFF2-40B4-BE49-F238E27FC236}">
                <a16:creationId xmlns:a16="http://schemas.microsoft.com/office/drawing/2014/main" id="{FE86073A-079D-740F-0F6F-6C31DE81A57D}"/>
              </a:ext>
            </a:extLst>
          </p:cNvPr>
          <p:cNvSpPr txBox="1"/>
          <p:nvPr/>
        </p:nvSpPr>
        <p:spPr>
          <a:xfrm>
            <a:off x="765583" y="480564"/>
            <a:ext cx="2975837" cy="769441"/>
          </a:xfrm>
          <a:prstGeom prst="rect">
            <a:avLst/>
          </a:prstGeom>
          <a:noFill/>
        </p:spPr>
        <p:txBody>
          <a:bodyPr wrap="square" rtlCol="0">
            <a:spAutoFit/>
          </a:bodyPr>
          <a:lstStyle/>
          <a:p>
            <a:r>
              <a:rPr lang="bo-CN" sz="4400" b="1" cap="all" dirty="0">
                <a:solidFill>
                  <a:schemeClr val="bg1"/>
                </a:solidFill>
                <a:latin typeface="ArialMT"/>
              </a:rPr>
              <a:t>མད་ཐཱ། 15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38</a:t>
            </a:r>
            <a:r>
              <a:rPr lang="bo-CN" sz="6000" dirty="0">
                <a:solidFill>
                  <a:srgbClr val="121212"/>
                </a:solidFill>
                <a:latin typeface="Arial" panose="020B0604020202020204" pitchFamily="34" charset="0"/>
              </a:rPr>
              <a:t>བུད་མེད་དང་ཕྲུ་གུ་མ་བརྩིས་པར་ཟས་ཟ་མཁན་མི་སྟོང་ཕྲག་བཞི་ཙམ་ཡོད་པ་ཡིན། </a:t>
            </a:r>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མི་ཚོགས་ཕར་བཏང་ནས་ཡེ་ཤུ་གྲུ་ལ་བཞུགས་པ་དང༌། མ་ག་དན་ཞེས་བྱ་བའི་ཡུལ་ཕྱོགས་སུ་ཕེབས་སོ།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38A total of four thousand men were fed, in addition to women and children.</a:t>
            </a:r>
          </a:p>
          <a:p>
            <a:r>
              <a:rPr lang="en-US" sz="4400">
                <a:solidFill>
                  <a:srgbClr val="777A7B"/>
                </a:solidFill>
                <a:latin typeface="Arial" panose="020B0604020202020204" pitchFamily="34" charset="0"/>
              </a:rPr>
              <a:t>39After Jesus had dismissed the crowds, He got into the boat and went to the region of Magadan.</a:t>
            </a:r>
            <a:endParaRPr lang="en-IN" dirty="0"/>
          </a:p>
        </p:txBody>
      </p:sp>
      <p:pic>
        <p:nvPicPr>
          <p:cNvPr id="6" name="Audio 5">
            <a:hlinkClick r:id="" action="ppaction://media"/>
            <a:extLst>
              <a:ext uri="{FF2B5EF4-FFF2-40B4-BE49-F238E27FC236}">
                <a16:creationId xmlns:a16="http://schemas.microsoft.com/office/drawing/2014/main" id="{FA2C44A7-BB5A-DC44-156E-F675A8BC3B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660"/>
    </mc:Choice>
    <mc:Fallback xmlns="">
      <p:transition spd="slow" advTm="13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7FD112-D5BF-EB27-79D6-E6797BABBE8D}"/>
              </a:ext>
            </a:extLst>
          </p:cNvPr>
          <p:cNvPicPr>
            <a:picLocks noChangeAspect="1"/>
          </p:cNvPicPr>
          <p:nvPr/>
        </p:nvPicPr>
        <p:blipFill>
          <a:blip r:embed="rId2"/>
          <a:stretch>
            <a:fillRect/>
          </a:stretch>
        </p:blipFill>
        <p:spPr>
          <a:xfrm>
            <a:off x="0" y="-86449"/>
            <a:ext cx="12192000" cy="6944449"/>
          </a:xfrm>
          <a:prstGeom prst="rect">
            <a:avLst/>
          </a:prstGeom>
        </p:spPr>
      </p:pic>
      <p:sp>
        <p:nvSpPr>
          <p:cNvPr id="3" name="TextBox 2">
            <a:extLst>
              <a:ext uri="{FF2B5EF4-FFF2-40B4-BE49-F238E27FC236}">
                <a16:creationId xmlns:a16="http://schemas.microsoft.com/office/drawing/2014/main" id="{C017DEF0-138E-6307-8AB2-21B62B9404C4}"/>
              </a:ext>
            </a:extLst>
          </p:cNvPr>
          <p:cNvSpPr txBox="1"/>
          <p:nvPr/>
        </p:nvSpPr>
        <p:spPr>
          <a:xfrm>
            <a:off x="765583" y="480564"/>
            <a:ext cx="2975837" cy="769441"/>
          </a:xfrm>
          <a:prstGeom prst="rect">
            <a:avLst/>
          </a:prstGeom>
          <a:noFill/>
        </p:spPr>
        <p:txBody>
          <a:bodyPr wrap="square" rtlCol="0">
            <a:spAutoFit/>
          </a:bodyPr>
          <a:lstStyle/>
          <a:p>
            <a:r>
              <a:rPr lang="bo-CN" sz="4400" b="1" cap="all" dirty="0">
                <a:solidFill>
                  <a:schemeClr val="bg1"/>
                </a:solidFill>
                <a:latin typeface="ArialMT"/>
              </a:rPr>
              <a:t>མད་ཐཱ། 15</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15</a:t>
            </a:r>
          </a:p>
          <a:p>
            <a:r>
              <a:rPr lang="bo-CN" sz="8000" b="1" i="0" dirty="0">
                <a:solidFill>
                  <a:srgbClr val="121212"/>
                </a:solidFill>
                <a:effectLst/>
                <a:latin typeface="Arial" panose="020B0604020202020204" pitchFamily="34" charset="0"/>
              </a:rPr>
              <a:t>ནད་པ་མང་པོའི་ནད་བསལ་བ།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latin typeface="TimesNewRomanPSMT"/>
              </a:rPr>
              <a:t>Healing and feeding 4000 - Matthew 15:29-39</a:t>
            </a:r>
            <a:endParaRPr lang="en-IN" dirty="0"/>
          </a:p>
        </p:txBody>
      </p:sp>
      <p:pic>
        <p:nvPicPr>
          <p:cNvPr id="11" name="Audio 10">
            <a:hlinkClick r:id="" action="ppaction://media"/>
            <a:extLst>
              <a:ext uri="{FF2B5EF4-FFF2-40B4-BE49-F238E27FC236}">
                <a16:creationId xmlns:a16="http://schemas.microsoft.com/office/drawing/2014/main" id="{28D3EC3B-4060-7346-D500-2248833992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79"/>
    </mc:Choice>
    <mc:Fallback xmlns="">
      <p:transition spd="slow" advTm="4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A6388D-4BBA-8EC9-1AB4-1803A47BF379}"/>
              </a:ext>
            </a:extLst>
          </p:cNvPr>
          <p:cNvPicPr>
            <a:picLocks noChangeAspect="1"/>
          </p:cNvPicPr>
          <p:nvPr/>
        </p:nvPicPr>
        <p:blipFill>
          <a:blip r:embed="rId2"/>
          <a:stretch>
            <a:fillRect/>
          </a:stretch>
        </p:blipFill>
        <p:spPr>
          <a:xfrm>
            <a:off x="0" y="-86449"/>
            <a:ext cx="12192000" cy="6944449"/>
          </a:xfrm>
          <a:prstGeom prst="rect">
            <a:avLst/>
          </a:prstGeom>
        </p:spPr>
      </p:pic>
      <p:sp>
        <p:nvSpPr>
          <p:cNvPr id="3" name="TextBox 2">
            <a:extLst>
              <a:ext uri="{FF2B5EF4-FFF2-40B4-BE49-F238E27FC236}">
                <a16:creationId xmlns:a16="http://schemas.microsoft.com/office/drawing/2014/main" id="{B8B0C34B-8E44-4FB7-1908-9C4B7682DE70}"/>
              </a:ext>
            </a:extLst>
          </p:cNvPr>
          <p:cNvSpPr txBox="1"/>
          <p:nvPr/>
        </p:nvSpPr>
        <p:spPr>
          <a:xfrm>
            <a:off x="2294021" y="166255"/>
            <a:ext cx="9897979" cy="4039986"/>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མད་ཐཱ། 15</a:t>
            </a:r>
            <a:r>
              <a:rPr lang="en-IN" sz="8000" b="1" cap="all" dirty="0">
                <a:solidFill>
                  <a:schemeClr val="bg1"/>
                </a:solidFill>
                <a:latin typeface="ArialMT"/>
              </a:rPr>
              <a:t> </a:t>
            </a:r>
            <a:r>
              <a:rPr lang="bo-CN" sz="8000" b="1" i="0" dirty="0">
                <a:solidFill>
                  <a:schemeClr val="bg1"/>
                </a:solidFill>
                <a:effectLst/>
                <a:latin typeface="Arial" panose="020B0604020202020204" pitchFamily="34" charset="0"/>
              </a:rPr>
              <a:t>ནད་པ་མང་པོའི་ནད་བསལ་བ།</a:t>
            </a:r>
            <a:endParaRPr lang="en-IN" sz="8000" dirty="0">
              <a:solidFill>
                <a:schemeClr val="bg1"/>
              </a:solidFill>
            </a:endParaRPr>
          </a:p>
        </p:txBody>
      </p:sp>
      <p:sp>
        <p:nvSpPr>
          <p:cNvPr id="4" name="TextBox 2">
            <a:extLst>
              <a:ext uri="{FF2B5EF4-FFF2-40B4-BE49-F238E27FC236}">
                <a16:creationId xmlns:a16="http://schemas.microsoft.com/office/drawing/2014/main" id="{2D449A6A-8D56-3F74-8322-6E068ABFEDDF}"/>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ས་ཆ་དེ་ནས་ཁ་བྲལ་ཏེ་ཡེ་ཤུ་ག་ལིལ་མཚོ་འགྲམ་ལ་ཕེབས་ཤིང༌། རི་ལ་ཡར་ཕེབས་ནས་བཞུགས།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29Moving on from there, Jesus went along the Sea of Galilee. Then He went up on a mountain and sat down.</a:t>
            </a:r>
            <a:endParaRPr lang="en-IN" dirty="0"/>
          </a:p>
        </p:txBody>
      </p:sp>
      <p:pic>
        <p:nvPicPr>
          <p:cNvPr id="7" name="Audio 6">
            <a:hlinkClick r:id="" action="ppaction://media"/>
            <a:extLst>
              <a:ext uri="{FF2B5EF4-FFF2-40B4-BE49-F238E27FC236}">
                <a16:creationId xmlns:a16="http://schemas.microsoft.com/office/drawing/2014/main" id="{6D60030C-744E-F80D-A34E-71898585C1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7395"/>
    </mc:Choice>
    <mc:Fallback xmlns="">
      <p:transition spd="slow" advTm="7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E01C-0D46-B79F-CAB0-04409806D389}"/>
              </a:ext>
            </a:extLst>
          </p:cNvPr>
          <p:cNvPicPr>
            <a:picLocks noChangeAspect="1"/>
          </p:cNvPicPr>
          <p:nvPr/>
        </p:nvPicPr>
        <p:blipFill>
          <a:blip r:embed="rId2"/>
          <a:stretch>
            <a:fillRect/>
          </a:stretch>
        </p:blipFill>
        <p:spPr>
          <a:xfrm>
            <a:off x="-289560" y="0"/>
            <a:ext cx="12481560" cy="6858000"/>
          </a:xfrm>
          <a:prstGeom prst="rect">
            <a:avLst/>
          </a:prstGeom>
        </p:spPr>
      </p:pic>
      <p:sp>
        <p:nvSpPr>
          <p:cNvPr id="2" name="TextBox 1">
            <a:extLst>
              <a:ext uri="{FF2B5EF4-FFF2-40B4-BE49-F238E27FC236}">
                <a16:creationId xmlns:a16="http://schemas.microsoft.com/office/drawing/2014/main" id="{48F07F00-6997-C4B8-5F39-DDBE31EEE2B5}"/>
              </a:ext>
            </a:extLst>
          </p:cNvPr>
          <p:cNvSpPr txBox="1"/>
          <p:nvPr/>
        </p:nvSpPr>
        <p:spPr>
          <a:xfrm>
            <a:off x="384583" y="5611364"/>
            <a:ext cx="2975837" cy="769441"/>
          </a:xfrm>
          <a:prstGeom prst="rect">
            <a:avLst/>
          </a:prstGeom>
          <a:noFill/>
        </p:spPr>
        <p:txBody>
          <a:bodyPr wrap="square" rtlCol="0">
            <a:spAutoFit/>
          </a:bodyPr>
          <a:lstStyle/>
          <a:p>
            <a:r>
              <a:rPr lang="bo-CN" sz="4400" b="1" cap="all" dirty="0">
                <a:solidFill>
                  <a:schemeClr val="bg1"/>
                </a:solidFill>
                <a:latin typeface="ArialMT"/>
              </a:rPr>
              <a:t>མད་ཐཱ། 15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ཞ་བོ་དང༌། རྐང་ཀྱོག ལོང་བ། ལྐུགས་པ་ལ་སོགས་འཁྲིད་དེ་མི་ཚོགས་མང་པོ་ཁོང་གི་མདུན་དུ་ཡོང་ཞིང༌། ཁོ་རྣམས་ཁོང་གི་ཞབས་ཀྱི་རྩར་བཞག་ནས་ཁོང་གིས་གསོས་པར་མཛད།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30Large crowds came to Him, bringing the lame, the blind, the crippled, the mute, and many others, and laid them at His feet, and He healed them.</a:t>
            </a:r>
            <a:endParaRPr lang="en-IN" dirty="0"/>
          </a:p>
        </p:txBody>
      </p:sp>
      <p:pic>
        <p:nvPicPr>
          <p:cNvPr id="10" name="Audio 9">
            <a:hlinkClick r:id="" action="ppaction://media"/>
            <a:extLst>
              <a:ext uri="{FF2B5EF4-FFF2-40B4-BE49-F238E27FC236}">
                <a16:creationId xmlns:a16="http://schemas.microsoft.com/office/drawing/2014/main" id="{B7248CB2-83FC-7E6F-9965-F39F3AF9FE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695"/>
    </mc:Choice>
    <mc:Fallback xmlns="">
      <p:transition spd="slow" advTm="12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CBC749-6639-D422-148F-81CA427EF683}"/>
              </a:ext>
            </a:extLst>
          </p:cNvPr>
          <p:cNvPicPr>
            <a:picLocks noChangeAspect="1"/>
          </p:cNvPicPr>
          <p:nvPr/>
        </p:nvPicPr>
        <p:blipFill>
          <a:blip r:embed="rId2"/>
          <a:stretch>
            <a:fillRect/>
          </a:stretch>
        </p:blipFill>
        <p:spPr>
          <a:xfrm>
            <a:off x="-750683" y="0"/>
            <a:ext cx="13693366" cy="6858000"/>
          </a:xfrm>
          <a:prstGeom prst="rect">
            <a:avLst/>
          </a:prstGeom>
        </p:spPr>
      </p:pic>
      <p:sp>
        <p:nvSpPr>
          <p:cNvPr id="2" name="TextBox 1">
            <a:extLst>
              <a:ext uri="{FF2B5EF4-FFF2-40B4-BE49-F238E27FC236}">
                <a16:creationId xmlns:a16="http://schemas.microsoft.com/office/drawing/2014/main" id="{E347B54D-25D2-9ED0-02C3-1B854D5EEDA9}"/>
              </a:ext>
            </a:extLst>
          </p:cNvPr>
          <p:cNvSpPr txBox="1"/>
          <p:nvPr/>
        </p:nvSpPr>
        <p:spPr>
          <a:xfrm>
            <a:off x="0" y="5334273"/>
            <a:ext cx="2975837" cy="769441"/>
          </a:xfrm>
          <a:prstGeom prst="rect">
            <a:avLst/>
          </a:prstGeom>
          <a:noFill/>
        </p:spPr>
        <p:txBody>
          <a:bodyPr wrap="square" rtlCol="0">
            <a:spAutoFit/>
          </a:bodyPr>
          <a:lstStyle/>
          <a:p>
            <a:r>
              <a:rPr lang="bo-CN" sz="4400" b="1" cap="all" dirty="0">
                <a:solidFill>
                  <a:schemeClr val="bg1"/>
                </a:solidFill>
                <a:latin typeface="ArialMT"/>
              </a:rPr>
              <a:t>མད་ཐཱ། 15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མི་ཚོགས་ཀྱིས་ལྐུགས་པ་རྣམས་ཀྱིས་གཏམ་བྱེད་པ་དང༌། རྐང་ཀྱོག་རྣམས་གསོས་པ་དང༌། ཞ་བོ་རྣམས་གོམ་པ་སྤོ་བ། ལོང་བས་མཐོང་ནས་ལྟ་བས་ཡ་མཚན་དུ་གྱུར་ཞིང༌། ཡི་སི་ར་ཨེལ་གྱི་དཀོན་མཆོག་ལ་བསྟོད་པར་བྱས།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31The crowd was amazed when they saw the mute speaking, the crippled restored, the lame walking, and the blind seeing. And they glorified the God of Israel.</a:t>
            </a:r>
            <a:endParaRPr lang="en-IN" dirty="0"/>
          </a:p>
        </p:txBody>
      </p:sp>
      <p:pic>
        <p:nvPicPr>
          <p:cNvPr id="7" name="Audio 6">
            <a:hlinkClick r:id="" action="ppaction://media"/>
            <a:extLst>
              <a:ext uri="{FF2B5EF4-FFF2-40B4-BE49-F238E27FC236}">
                <a16:creationId xmlns:a16="http://schemas.microsoft.com/office/drawing/2014/main" id="{760525B3-04EE-697F-BE31-59DED7E9C2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844"/>
    </mc:Choice>
    <mc:Fallback xmlns="">
      <p:transition spd="slow" advTm="14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1063</Words>
  <Application>Microsoft Office PowerPoint</Application>
  <PresentationFormat>Widescreen</PresentationFormat>
  <Paragraphs>57</Paragraphs>
  <Slides>22</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ArialMT</vt:lpstr>
      <vt:lpstr>Calibri</vt:lpstr>
      <vt:lpstr>Calibri Light</vt:lpstr>
      <vt:lpstr>Microsoft Himalaya</vt:lpstr>
      <vt:lpstr>TimesNewRomanPS-BoldMT</vt:lpstr>
      <vt:lpstr>TimesNewRomanPSMT</vt:lpstr>
      <vt:lpstr>Office Theme</vt:lpstr>
      <vt:lpstr>38-3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2024-07-22T11:34:31Z</dcterms:modified>
</cp:coreProperties>
</file>