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3" r:id="rId8"/>
    <p:sldId id="274" r:id="rId9"/>
    <p:sldId id="261" r:id="rId10"/>
    <p:sldId id="272" r:id="rId11"/>
    <p:sldId id="296" r:id="rId12"/>
    <p:sldId id="297"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26488-4805-4092-B2C2-ED1DDCC7E7B6}" v="1" dt="2025-05-02T06:42:21.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2" d="100"/>
          <a:sy n="72" d="100"/>
        </p:scale>
        <p:origin x="54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C7F9636-B558-4796-8B63-D1EC1A05905E}"/>
    <pc:docChg chg="custSel modSld">
      <pc:chgData name="Alfred Smith" userId="3c60a3631c0db8ad" providerId="LiveId" clId="{5C7F9636-B558-4796-8B63-D1EC1A05905E}" dt="2025-04-16T13:26:37.249" v="2"/>
      <pc:docMkLst>
        <pc:docMk/>
      </pc:docMkLst>
      <pc:sldChg chg="addSp delSp modSp mod">
        <pc:chgData name="Alfred Smith" userId="3c60a3631c0db8ad" providerId="LiveId" clId="{5C7F9636-B558-4796-8B63-D1EC1A05905E}" dt="2025-04-16T13:26:37.249" v="2"/>
        <pc:sldMkLst>
          <pc:docMk/>
          <pc:sldMk cId="1499918570" sldId="257"/>
        </pc:sldMkLst>
        <pc:spChg chg="add mod">
          <ac:chgData name="Alfred Smith" userId="3c60a3631c0db8ad" providerId="LiveId" clId="{5C7F9636-B558-4796-8B63-D1EC1A05905E}" dt="2025-04-16T13:26:37.249" v="2"/>
          <ac:spMkLst>
            <pc:docMk/>
            <pc:sldMk cId="1499918570" sldId="257"/>
            <ac:spMk id="6" creationId="{0FC35CBA-2073-104B-472D-72698DD1359D}"/>
          </ac:spMkLst>
        </pc:spChg>
      </pc:sldChg>
    </pc:docChg>
  </pc:docChgLst>
  <pc:docChgLst>
    <pc:chgData name="Leonie Smith" userId="fed1330f33f5650e" providerId="LiveId" clId="{70985DD0-8723-45E5-8BB2-0EA5BE4F94D4}"/>
    <pc:docChg chg="custSel modSld">
      <pc:chgData name="Leonie Smith" userId="fed1330f33f5650e" providerId="LiveId" clId="{70985DD0-8723-45E5-8BB2-0EA5BE4F94D4}" dt="2022-12-05T07:14:53.419" v="124" actId="20577"/>
      <pc:docMkLst>
        <pc:docMk/>
      </pc:docMkLst>
      <pc:sldChg chg="addSp delSp modSp modNotesTx">
        <pc:chgData name="Leonie Smith" userId="fed1330f33f5650e" providerId="LiveId" clId="{70985DD0-8723-45E5-8BB2-0EA5BE4F94D4}" dt="2022-11-18T06:40:49.426" v="43" actId="5793"/>
        <pc:sldMkLst>
          <pc:docMk/>
          <pc:sldMk cId="1499918570" sldId="257"/>
        </pc:sldMkLst>
      </pc:sldChg>
      <pc:sldChg chg="addSp modSp mod">
        <pc:chgData name="Leonie Smith" userId="fed1330f33f5650e" providerId="LiveId" clId="{70985DD0-8723-45E5-8BB2-0EA5BE4F94D4}" dt="2022-12-05T07:00:06.032" v="49" actId="207"/>
        <pc:sldMkLst>
          <pc:docMk/>
          <pc:sldMk cId="3788111665" sldId="258"/>
        </pc:sldMkLst>
      </pc:sldChg>
      <pc:sldChg chg="addSp modSp">
        <pc:chgData name="Leonie Smith" userId="fed1330f33f5650e" providerId="LiveId" clId="{70985DD0-8723-45E5-8BB2-0EA5BE4F94D4}" dt="2022-11-17T07:00:43.133" v="2"/>
        <pc:sldMkLst>
          <pc:docMk/>
          <pc:sldMk cId="454763615" sldId="259"/>
        </pc:sldMkLst>
      </pc:sldChg>
      <pc:sldChg chg="addSp delSp modSp">
        <pc:chgData name="Leonie Smith" userId="fed1330f33f5650e" providerId="LiveId" clId="{70985DD0-8723-45E5-8BB2-0EA5BE4F94D4}" dt="2022-11-17T07:02:42.310" v="6"/>
        <pc:sldMkLst>
          <pc:docMk/>
          <pc:sldMk cId="2346136586" sldId="260"/>
        </pc:sldMkLst>
      </pc:sldChg>
      <pc:sldChg chg="addSp delSp modSp mod">
        <pc:chgData name="Leonie Smith" userId="fed1330f33f5650e" providerId="LiveId" clId="{70985DD0-8723-45E5-8BB2-0EA5BE4F94D4}" dt="2022-12-05T07:14:41.158" v="116" actId="20577"/>
        <pc:sldMkLst>
          <pc:docMk/>
          <pc:sldMk cId="4037329247" sldId="261"/>
        </pc:sldMkLst>
      </pc:sldChg>
      <pc:sldChg chg="addSp delSp modSp">
        <pc:chgData name="Leonie Smith" userId="fed1330f33f5650e" providerId="LiveId" clId="{70985DD0-8723-45E5-8BB2-0EA5BE4F94D4}" dt="2022-11-17T07:06:44.229" v="12"/>
        <pc:sldMkLst>
          <pc:docMk/>
          <pc:sldMk cId="2309912202" sldId="263"/>
        </pc:sldMkLst>
      </pc:sldChg>
      <pc:sldChg chg="addSp delSp modSp">
        <pc:chgData name="Leonie Smith" userId="fed1330f33f5650e" providerId="LiveId" clId="{70985DD0-8723-45E5-8BB2-0EA5BE4F94D4}" dt="2022-11-17T07:15:59.656" v="23"/>
        <pc:sldMkLst>
          <pc:docMk/>
          <pc:sldMk cId="4044745628" sldId="264"/>
        </pc:sldMkLst>
      </pc:sldChg>
      <pc:sldChg chg="addSp delSp modSp">
        <pc:chgData name="Leonie Smith" userId="fed1330f33f5650e" providerId="LiveId" clId="{70985DD0-8723-45E5-8BB2-0EA5BE4F94D4}" dt="2022-11-17T07:19:24.295" v="28"/>
        <pc:sldMkLst>
          <pc:docMk/>
          <pc:sldMk cId="978260341" sldId="265"/>
        </pc:sldMkLst>
      </pc:sldChg>
      <pc:sldChg chg="addSp delSp modSp">
        <pc:chgData name="Leonie Smith" userId="fed1330f33f5650e" providerId="LiveId" clId="{70985DD0-8723-45E5-8BB2-0EA5BE4F94D4}" dt="2022-11-17T07:21:51.946" v="30"/>
        <pc:sldMkLst>
          <pc:docMk/>
          <pc:sldMk cId="403583221" sldId="266"/>
        </pc:sldMkLst>
      </pc:sldChg>
      <pc:sldChg chg="addSp delSp modSp">
        <pc:chgData name="Leonie Smith" userId="fed1330f33f5650e" providerId="LiveId" clId="{70985DD0-8723-45E5-8BB2-0EA5BE4F94D4}" dt="2022-11-17T07:25:14.033" v="36"/>
        <pc:sldMkLst>
          <pc:docMk/>
          <pc:sldMk cId="4017137865" sldId="267"/>
        </pc:sldMkLst>
      </pc:sldChg>
      <pc:sldChg chg="addSp modSp">
        <pc:chgData name="Leonie Smith" userId="fed1330f33f5650e" providerId="LiveId" clId="{70985DD0-8723-45E5-8BB2-0EA5BE4F94D4}" dt="2022-11-17T07:25:52.584" v="37"/>
        <pc:sldMkLst>
          <pc:docMk/>
          <pc:sldMk cId="3137811553" sldId="268"/>
        </pc:sldMkLst>
      </pc:sldChg>
      <pc:sldChg chg="addSp modSp">
        <pc:chgData name="Leonie Smith" userId="fed1330f33f5650e" providerId="LiveId" clId="{70985DD0-8723-45E5-8BB2-0EA5BE4F94D4}" dt="2022-12-05T07:10:15.568" v="83"/>
        <pc:sldMkLst>
          <pc:docMk/>
          <pc:sldMk cId="4120481681" sldId="270"/>
        </pc:sldMkLst>
      </pc:sldChg>
      <pc:sldChg chg="addSp modSp mod">
        <pc:chgData name="Leonie Smith" userId="fed1330f33f5650e" providerId="LiveId" clId="{70985DD0-8723-45E5-8BB2-0EA5BE4F94D4}" dt="2022-12-05T07:10:46.277" v="84" actId="20577"/>
        <pc:sldMkLst>
          <pc:docMk/>
          <pc:sldMk cId="939110669" sldId="271"/>
        </pc:sldMkLst>
      </pc:sldChg>
      <pc:sldChg chg="addSp modSp mod">
        <pc:chgData name="Leonie Smith" userId="fed1330f33f5650e" providerId="LiveId" clId="{70985DD0-8723-45E5-8BB2-0EA5BE4F94D4}" dt="2022-12-05T07:12:19.540" v="94" actId="207"/>
        <pc:sldMkLst>
          <pc:docMk/>
          <pc:sldMk cId="4024569785" sldId="272"/>
        </pc:sldMkLst>
      </pc:sldChg>
      <pc:sldChg chg="addSp modSp mod">
        <pc:chgData name="Leonie Smith" userId="fed1330f33f5650e" providerId="LiveId" clId="{70985DD0-8723-45E5-8BB2-0EA5BE4F94D4}" dt="2022-12-05T07:10:56.167" v="86" actId="20577"/>
        <pc:sldMkLst>
          <pc:docMk/>
          <pc:sldMk cId="464920869" sldId="274"/>
        </pc:sldMkLst>
      </pc:sldChg>
      <pc:sldChg chg="addSp modSp mod">
        <pc:chgData name="Leonie Smith" userId="fed1330f33f5650e" providerId="LiveId" clId="{70985DD0-8723-45E5-8BB2-0EA5BE4F94D4}" dt="2022-12-05T07:13:06.076" v="99" actId="20577"/>
        <pc:sldMkLst>
          <pc:docMk/>
          <pc:sldMk cId="2996969115" sldId="275"/>
        </pc:sldMkLst>
      </pc:sldChg>
      <pc:sldChg chg="addSp modSp mod">
        <pc:chgData name="Leonie Smith" userId="fed1330f33f5650e" providerId="LiveId" clId="{70985DD0-8723-45E5-8BB2-0EA5BE4F94D4}" dt="2022-12-05T07:13:41.464" v="102" actId="20577"/>
        <pc:sldMkLst>
          <pc:docMk/>
          <pc:sldMk cId="2390376940" sldId="276"/>
        </pc:sldMkLst>
      </pc:sldChg>
      <pc:sldChg chg="addSp delSp modSp mod">
        <pc:chgData name="Leonie Smith" userId="fed1330f33f5650e" providerId="LiveId" clId="{70985DD0-8723-45E5-8BB2-0EA5BE4F94D4}" dt="2022-12-05T07:13:51" v="104" actId="20577"/>
        <pc:sldMkLst>
          <pc:docMk/>
          <pc:sldMk cId="4265919077" sldId="277"/>
        </pc:sldMkLst>
      </pc:sldChg>
      <pc:sldChg chg="addSp modSp mod">
        <pc:chgData name="Leonie Smith" userId="fed1330f33f5650e" providerId="LiveId" clId="{70985DD0-8723-45E5-8BB2-0EA5BE4F94D4}" dt="2022-12-05T07:14:00.616" v="106" actId="20577"/>
        <pc:sldMkLst>
          <pc:docMk/>
          <pc:sldMk cId="210266664" sldId="278"/>
        </pc:sldMkLst>
      </pc:sldChg>
      <pc:sldChg chg="addSp modSp mod">
        <pc:chgData name="Leonie Smith" userId="fed1330f33f5650e" providerId="LiveId" clId="{70985DD0-8723-45E5-8BB2-0EA5BE4F94D4}" dt="2022-12-05T07:14:09" v="108" actId="20577"/>
        <pc:sldMkLst>
          <pc:docMk/>
          <pc:sldMk cId="888433145" sldId="279"/>
        </pc:sldMkLst>
      </pc:sldChg>
      <pc:sldChg chg="addSp delSp modSp mod">
        <pc:chgData name="Leonie Smith" userId="fed1330f33f5650e" providerId="LiveId" clId="{70985DD0-8723-45E5-8BB2-0EA5BE4F94D4}" dt="2022-12-05T07:14:53.419" v="124" actId="20577"/>
        <pc:sldMkLst>
          <pc:docMk/>
          <pc:sldMk cId="3292265021" sldId="296"/>
        </pc:sldMkLst>
      </pc:sldChg>
      <pc:sldChg chg="addSp delSp modSp mod">
        <pc:chgData name="Leonie Smith" userId="fed1330f33f5650e" providerId="LiveId" clId="{70985DD0-8723-45E5-8BB2-0EA5BE4F94D4}" dt="2022-12-05T07:12:50.363" v="97" actId="21"/>
        <pc:sldMkLst>
          <pc:docMk/>
          <pc:sldMk cId="3862258107" sldId="297"/>
        </pc:sldMkLst>
      </pc:sldChg>
    </pc:docChg>
  </pc:docChgLst>
  <pc:docChgLst>
    <pc:chgData name="Alfred Smith" userId="3c60a3631c0db8ad" providerId="LiveId" clId="{B9926488-4805-4092-B2C2-ED1DDCC7E7B6}"/>
    <pc:docChg chg="modSld">
      <pc:chgData name="Alfred Smith" userId="3c60a3631c0db8ad" providerId="LiveId" clId="{B9926488-4805-4092-B2C2-ED1DDCC7E7B6}" dt="2025-05-02T06:42:21.343" v="0"/>
      <pc:docMkLst>
        <pc:docMk/>
      </pc:docMkLst>
      <pc:sldChg chg="modSp">
        <pc:chgData name="Alfred Smith" userId="3c60a3631c0db8ad" providerId="LiveId" clId="{B9926488-4805-4092-B2C2-ED1DDCC7E7B6}" dt="2025-05-02T06:42:21.343" v="0"/>
        <pc:sldMkLst>
          <pc:docMk/>
          <pc:sldMk cId="3788111665" sldId="258"/>
        </pc:sldMkLst>
        <pc:spChg chg="mod">
          <ac:chgData name="Alfred Smith" userId="3c60a3631c0db8ad" providerId="LiveId" clId="{B9926488-4805-4092-B2C2-ED1DDCC7E7B6}" dt="2025-05-02T06:42:21.343" v="0"/>
          <ac:spMkLst>
            <pc:docMk/>
            <pc:sldMk cId="3788111665" sldId="258"/>
            <ac:spMk id="2" creationId="{8F8333E2-3E7C-9D02-1F9A-9C1B9070E236}"/>
          </ac:spMkLst>
        </pc:spChg>
      </pc:sldChg>
      <pc:sldChg chg="modSp">
        <pc:chgData name="Alfred Smith" userId="3c60a3631c0db8ad" providerId="LiveId" clId="{B9926488-4805-4092-B2C2-ED1DDCC7E7B6}" dt="2025-05-02T06:42:21.343" v="0"/>
        <pc:sldMkLst>
          <pc:docMk/>
          <pc:sldMk cId="454763615" sldId="259"/>
        </pc:sldMkLst>
        <pc:spChg chg="mod">
          <ac:chgData name="Alfred Smith" userId="3c60a3631c0db8ad" providerId="LiveId" clId="{B9926488-4805-4092-B2C2-ED1DDCC7E7B6}" dt="2025-05-02T06:42:21.343" v="0"/>
          <ac:spMkLst>
            <pc:docMk/>
            <pc:sldMk cId="454763615" sldId="259"/>
            <ac:spMk id="3" creationId="{A58184BD-88F1-BA02-40C1-D8403D0EEC0D}"/>
          </ac:spMkLst>
        </pc:spChg>
      </pc:sldChg>
      <pc:sldChg chg="modSp">
        <pc:chgData name="Alfred Smith" userId="3c60a3631c0db8ad" providerId="LiveId" clId="{B9926488-4805-4092-B2C2-ED1DDCC7E7B6}" dt="2025-05-02T06:42:21.343" v="0"/>
        <pc:sldMkLst>
          <pc:docMk/>
          <pc:sldMk cId="2346136586" sldId="260"/>
        </pc:sldMkLst>
        <pc:spChg chg="mod">
          <ac:chgData name="Alfred Smith" userId="3c60a3631c0db8ad" providerId="LiveId" clId="{B9926488-4805-4092-B2C2-ED1DDCC7E7B6}" dt="2025-05-02T06:42:21.343" v="0"/>
          <ac:spMkLst>
            <pc:docMk/>
            <pc:sldMk cId="2346136586" sldId="260"/>
            <ac:spMk id="3" creationId="{A58184BD-88F1-BA02-40C1-D8403D0EEC0D}"/>
          </ac:spMkLst>
        </pc:spChg>
      </pc:sldChg>
      <pc:sldChg chg="modSp">
        <pc:chgData name="Alfred Smith" userId="3c60a3631c0db8ad" providerId="LiveId" clId="{B9926488-4805-4092-B2C2-ED1DDCC7E7B6}" dt="2025-05-02T06:42:21.343" v="0"/>
        <pc:sldMkLst>
          <pc:docMk/>
          <pc:sldMk cId="4037329247" sldId="261"/>
        </pc:sldMkLst>
        <pc:spChg chg="mod">
          <ac:chgData name="Alfred Smith" userId="3c60a3631c0db8ad" providerId="LiveId" clId="{B9926488-4805-4092-B2C2-ED1DDCC7E7B6}" dt="2025-05-02T06:42:21.343" v="0"/>
          <ac:spMkLst>
            <pc:docMk/>
            <pc:sldMk cId="4037329247" sldId="261"/>
            <ac:spMk id="3" creationId="{A58184BD-88F1-BA02-40C1-D8403D0EEC0D}"/>
          </ac:spMkLst>
        </pc:spChg>
      </pc:sldChg>
      <pc:sldChg chg="modSp">
        <pc:chgData name="Alfred Smith" userId="3c60a3631c0db8ad" providerId="LiveId" clId="{B9926488-4805-4092-B2C2-ED1DDCC7E7B6}" dt="2025-05-02T06:42:21.343" v="0"/>
        <pc:sldMkLst>
          <pc:docMk/>
          <pc:sldMk cId="4044745628" sldId="264"/>
        </pc:sldMkLst>
        <pc:spChg chg="mod">
          <ac:chgData name="Alfred Smith" userId="3c60a3631c0db8ad" providerId="LiveId" clId="{B9926488-4805-4092-B2C2-ED1DDCC7E7B6}" dt="2025-05-02T06:42:21.343" v="0"/>
          <ac:spMkLst>
            <pc:docMk/>
            <pc:sldMk cId="4044745628" sldId="264"/>
            <ac:spMk id="3" creationId="{A58184BD-88F1-BA02-40C1-D8403D0EEC0D}"/>
          </ac:spMkLst>
        </pc:spChg>
      </pc:sldChg>
      <pc:sldChg chg="modSp">
        <pc:chgData name="Alfred Smith" userId="3c60a3631c0db8ad" providerId="LiveId" clId="{B9926488-4805-4092-B2C2-ED1DDCC7E7B6}" dt="2025-05-02T06:42:21.343" v="0"/>
        <pc:sldMkLst>
          <pc:docMk/>
          <pc:sldMk cId="4120481681" sldId="270"/>
        </pc:sldMkLst>
        <pc:spChg chg="mod">
          <ac:chgData name="Alfred Smith" userId="3c60a3631c0db8ad" providerId="LiveId" clId="{B9926488-4805-4092-B2C2-ED1DDCC7E7B6}" dt="2025-05-02T06:42:21.343" v="0"/>
          <ac:spMkLst>
            <pc:docMk/>
            <pc:sldMk cId="4120481681" sldId="270"/>
            <ac:spMk id="3" creationId="{37BB930F-7C2E-CA3C-AA5D-A629E9A2918A}"/>
          </ac:spMkLst>
        </pc:spChg>
      </pc:sldChg>
      <pc:sldChg chg="modSp">
        <pc:chgData name="Alfred Smith" userId="3c60a3631c0db8ad" providerId="LiveId" clId="{B9926488-4805-4092-B2C2-ED1DDCC7E7B6}" dt="2025-05-02T06:42:21.343" v="0"/>
        <pc:sldMkLst>
          <pc:docMk/>
          <pc:sldMk cId="939110669" sldId="271"/>
        </pc:sldMkLst>
        <pc:spChg chg="mod">
          <ac:chgData name="Alfred Smith" userId="3c60a3631c0db8ad" providerId="LiveId" clId="{B9926488-4805-4092-B2C2-ED1DDCC7E7B6}" dt="2025-05-02T06:42:21.343" v="0"/>
          <ac:spMkLst>
            <pc:docMk/>
            <pc:sldMk cId="939110669" sldId="271"/>
            <ac:spMk id="2" creationId="{2A82D291-D55E-D488-140E-D154FE7EEF6B}"/>
          </ac:spMkLst>
        </pc:spChg>
      </pc:sldChg>
      <pc:sldChg chg="modSp">
        <pc:chgData name="Alfred Smith" userId="3c60a3631c0db8ad" providerId="LiveId" clId="{B9926488-4805-4092-B2C2-ED1DDCC7E7B6}" dt="2025-05-02T06:42:21.343" v="0"/>
        <pc:sldMkLst>
          <pc:docMk/>
          <pc:sldMk cId="4024569785" sldId="272"/>
        </pc:sldMkLst>
        <pc:spChg chg="mod">
          <ac:chgData name="Alfred Smith" userId="3c60a3631c0db8ad" providerId="LiveId" clId="{B9926488-4805-4092-B2C2-ED1DDCC7E7B6}" dt="2025-05-02T06:42:21.343" v="0"/>
          <ac:spMkLst>
            <pc:docMk/>
            <pc:sldMk cId="4024569785" sldId="272"/>
            <ac:spMk id="3" creationId="{170EA5B1-405D-42DB-C6AA-8163877D2915}"/>
          </ac:spMkLst>
        </pc:spChg>
      </pc:sldChg>
      <pc:sldChg chg="modSp">
        <pc:chgData name="Alfred Smith" userId="3c60a3631c0db8ad" providerId="LiveId" clId="{B9926488-4805-4092-B2C2-ED1DDCC7E7B6}" dt="2025-05-02T06:42:21.343" v="0"/>
        <pc:sldMkLst>
          <pc:docMk/>
          <pc:sldMk cId="2996969115" sldId="275"/>
        </pc:sldMkLst>
        <pc:spChg chg="mod">
          <ac:chgData name="Alfred Smith" userId="3c60a3631c0db8ad" providerId="LiveId" clId="{B9926488-4805-4092-B2C2-ED1DDCC7E7B6}" dt="2025-05-02T06:42:21.343" v="0"/>
          <ac:spMkLst>
            <pc:docMk/>
            <pc:sldMk cId="2996969115" sldId="275"/>
            <ac:spMk id="2" creationId="{A59EA087-69DC-2CCC-2AD9-22E5E7DE3CD3}"/>
          </ac:spMkLst>
        </pc:spChg>
      </pc:sldChg>
      <pc:sldChg chg="modSp">
        <pc:chgData name="Alfred Smith" userId="3c60a3631c0db8ad" providerId="LiveId" clId="{B9926488-4805-4092-B2C2-ED1DDCC7E7B6}" dt="2025-05-02T06:42:21.343" v="0"/>
        <pc:sldMkLst>
          <pc:docMk/>
          <pc:sldMk cId="2390376940" sldId="276"/>
        </pc:sldMkLst>
        <pc:spChg chg="mod">
          <ac:chgData name="Alfred Smith" userId="3c60a3631c0db8ad" providerId="LiveId" clId="{B9926488-4805-4092-B2C2-ED1DDCC7E7B6}" dt="2025-05-02T06:42:21.343" v="0"/>
          <ac:spMkLst>
            <pc:docMk/>
            <pc:sldMk cId="2390376940" sldId="276"/>
            <ac:spMk id="2" creationId="{CBA8C8CC-35F4-797D-8331-938EF1EC52BE}"/>
          </ac:spMkLst>
        </pc:spChg>
      </pc:sldChg>
      <pc:sldChg chg="modSp">
        <pc:chgData name="Alfred Smith" userId="3c60a3631c0db8ad" providerId="LiveId" clId="{B9926488-4805-4092-B2C2-ED1DDCC7E7B6}" dt="2025-05-02T06:42:21.343" v="0"/>
        <pc:sldMkLst>
          <pc:docMk/>
          <pc:sldMk cId="3862258107" sldId="297"/>
        </pc:sldMkLst>
        <pc:spChg chg="mod">
          <ac:chgData name="Alfred Smith" userId="3c60a3631c0db8ad" providerId="LiveId" clId="{B9926488-4805-4092-B2C2-ED1DDCC7E7B6}" dt="2025-05-02T06:42:21.343" v="0"/>
          <ac:spMkLst>
            <pc:docMk/>
            <pc:sldMk cId="3862258107" sldId="297"/>
            <ac:spMk id="4" creationId="{876B114F-7B15-701C-08B2-D9EDDE0628DB}"/>
          </ac:spMkLst>
        </pc:spChg>
      </pc:sldChg>
    </pc:docChg>
  </pc:docChgLst>
  <pc:docChgLst>
    <pc:chgData name="Leonie Smith" userId="fed1330f33f5650e" providerId="LiveId" clId="{CAEA2FF7-EC7A-44D2-96C7-61BE99E88263}"/>
    <pc:docChg chg="modSld">
      <pc:chgData name="Leonie Smith" userId="fed1330f33f5650e" providerId="LiveId" clId="{CAEA2FF7-EC7A-44D2-96C7-61BE99E88263}" dt="2024-01-05T02:58:49.384" v="48" actId="20577"/>
      <pc:docMkLst>
        <pc:docMk/>
      </pc:docMkLst>
      <pc:sldChg chg="addSp delSp modSp mod modTransition modAnim modNotesTx">
        <pc:chgData name="Leonie Smith" userId="fed1330f33f5650e" providerId="LiveId" clId="{CAEA2FF7-EC7A-44D2-96C7-61BE99E88263}" dt="2024-01-05T02:58:49.384" v="48" actId="20577"/>
        <pc:sldMkLst>
          <pc:docMk/>
          <pc:sldMk cId="1499918570" sldId="257"/>
        </pc:sldMkLst>
      </pc:sldChg>
      <pc:sldChg chg="addSp delSp modSp mod modTransition modAnim">
        <pc:chgData name="Leonie Smith" userId="fed1330f33f5650e" providerId="LiveId" clId="{CAEA2FF7-EC7A-44D2-96C7-61BE99E88263}" dt="2024-01-04T02:57:29.468" v="5"/>
        <pc:sldMkLst>
          <pc:docMk/>
          <pc:sldMk cId="454763615" sldId="259"/>
        </pc:sldMkLst>
      </pc:sldChg>
      <pc:sldChg chg="addSp delSp modSp mod modTransition modAnim">
        <pc:chgData name="Leonie Smith" userId="fed1330f33f5650e" providerId="LiveId" clId="{CAEA2FF7-EC7A-44D2-96C7-61BE99E88263}" dt="2024-01-04T02:57:49.700" v="8"/>
        <pc:sldMkLst>
          <pc:docMk/>
          <pc:sldMk cId="2346136586" sldId="260"/>
        </pc:sldMkLst>
      </pc:sldChg>
      <pc:sldChg chg="addSp delSp modSp mod modTransition modAnim">
        <pc:chgData name="Leonie Smith" userId="fed1330f33f5650e" providerId="LiveId" clId="{CAEA2FF7-EC7A-44D2-96C7-61BE99E88263}" dt="2024-01-04T02:58:30.250" v="14"/>
        <pc:sldMkLst>
          <pc:docMk/>
          <pc:sldMk cId="4037329247" sldId="261"/>
        </pc:sldMkLst>
      </pc:sldChg>
      <pc:sldChg chg="addSp delSp modSp mod modTransition modAnim">
        <pc:chgData name="Leonie Smith" userId="fed1330f33f5650e" providerId="LiveId" clId="{CAEA2FF7-EC7A-44D2-96C7-61BE99E88263}" dt="2024-01-04T02:58:12.908" v="11"/>
        <pc:sldMkLst>
          <pc:docMk/>
          <pc:sldMk cId="2309912202" sldId="263"/>
        </pc:sldMkLst>
      </pc:sldChg>
      <pc:sldChg chg="addSp delSp modSp mod modTransition modAnim">
        <pc:chgData name="Leonie Smith" userId="fed1330f33f5650e" providerId="LiveId" clId="{CAEA2FF7-EC7A-44D2-96C7-61BE99E88263}" dt="2024-01-04T02:59:19.501" v="23"/>
        <pc:sldMkLst>
          <pc:docMk/>
          <pc:sldMk cId="4044745628" sldId="264"/>
        </pc:sldMkLst>
      </pc:sldChg>
      <pc:sldChg chg="addSp delSp modSp mod modTransition modAnim">
        <pc:chgData name="Leonie Smith" userId="fed1330f33f5650e" providerId="LiveId" clId="{CAEA2FF7-EC7A-44D2-96C7-61BE99E88263}" dt="2024-01-04T03:00:15.980" v="29"/>
        <pc:sldMkLst>
          <pc:docMk/>
          <pc:sldMk cId="978260341" sldId="265"/>
        </pc:sldMkLst>
      </pc:sldChg>
      <pc:sldChg chg="addSp delSp modSp mod modTransition modAnim">
        <pc:chgData name="Leonie Smith" userId="fed1330f33f5650e" providerId="LiveId" clId="{CAEA2FF7-EC7A-44D2-96C7-61BE99E88263}" dt="2024-01-04T03:00:38" v="32"/>
        <pc:sldMkLst>
          <pc:docMk/>
          <pc:sldMk cId="403583221" sldId="266"/>
        </pc:sldMkLst>
      </pc:sldChg>
      <pc:sldChg chg="addSp delSp modSp mod modTransition modAnim">
        <pc:chgData name="Leonie Smith" userId="fed1330f33f5650e" providerId="LiveId" clId="{CAEA2FF7-EC7A-44D2-96C7-61BE99E88263}" dt="2024-01-04T03:01:22.228" v="35"/>
        <pc:sldMkLst>
          <pc:docMk/>
          <pc:sldMk cId="4017137865" sldId="267"/>
        </pc:sldMkLst>
      </pc:sldChg>
      <pc:sldChg chg="addSp delSp modSp mod modTransition modAnim">
        <pc:chgData name="Leonie Smith" userId="fed1330f33f5650e" providerId="LiveId" clId="{CAEA2FF7-EC7A-44D2-96C7-61BE99E88263}" dt="2024-01-04T03:01:59.446" v="38"/>
        <pc:sldMkLst>
          <pc:docMk/>
          <pc:sldMk cId="3137811553" sldId="268"/>
        </pc:sldMkLst>
      </pc:sldChg>
      <pc:sldChg chg="addSp delSp modSp mod modTransition modAnim">
        <pc:chgData name="Leonie Smith" userId="fed1330f33f5650e" providerId="LiveId" clId="{CAEA2FF7-EC7A-44D2-96C7-61BE99E88263}" dt="2024-01-04T02:58:50.770" v="17"/>
        <pc:sldMkLst>
          <pc:docMk/>
          <pc:sldMk cId="3292265021" sldId="296"/>
        </pc:sldMkLst>
      </pc:sldChg>
    </pc:docChg>
  </pc:docChgLst>
  <pc:docChgLst>
    <pc:chgData name="Alfred Smith" userId="3c60a3631c0db8ad" providerId="LiveId" clId="{DFE8A783-3EE6-43A9-8C6E-53434F1057EC}"/>
    <pc:docChg chg="undo redo custSel modSld">
      <pc:chgData name="Alfred Smith" userId="3c60a3631c0db8ad" providerId="LiveId" clId="{DFE8A783-3EE6-43A9-8C6E-53434F1057EC}" dt="2024-07-22T11:44:50.560" v="66" actId="20577"/>
      <pc:docMkLst>
        <pc:docMk/>
      </pc:docMkLst>
      <pc:sldChg chg="addSp delSp modSp mod">
        <pc:chgData name="Alfred Smith" userId="3c60a3631c0db8ad" providerId="LiveId" clId="{DFE8A783-3EE6-43A9-8C6E-53434F1057EC}" dt="2024-07-22T11:20:15.363" v="1"/>
        <pc:sldMkLst>
          <pc:docMk/>
          <pc:sldMk cId="1499918570" sldId="257"/>
        </pc:sldMkLst>
      </pc:sldChg>
      <pc:sldChg chg="modSp mod">
        <pc:chgData name="Alfred Smith" userId="3c60a3631c0db8ad" providerId="LiveId" clId="{DFE8A783-3EE6-43A9-8C6E-53434F1057EC}" dt="2024-07-22T11:35:39.754" v="11"/>
        <pc:sldMkLst>
          <pc:docMk/>
          <pc:sldMk cId="2346136586" sldId="260"/>
        </pc:sldMkLst>
      </pc:sldChg>
      <pc:sldChg chg="modSp mod">
        <pc:chgData name="Alfred Smith" userId="3c60a3631c0db8ad" providerId="LiveId" clId="{DFE8A783-3EE6-43A9-8C6E-53434F1057EC}" dt="2024-07-22T11:39:47.680" v="27" actId="20577"/>
        <pc:sldMkLst>
          <pc:docMk/>
          <pc:sldMk cId="4037329247" sldId="261"/>
        </pc:sldMkLst>
      </pc:sldChg>
      <pc:sldChg chg="modSp mod">
        <pc:chgData name="Alfred Smith" userId="3c60a3631c0db8ad" providerId="LiveId" clId="{DFE8A783-3EE6-43A9-8C6E-53434F1057EC}" dt="2024-07-22T11:38:35.109" v="20" actId="6549"/>
        <pc:sldMkLst>
          <pc:docMk/>
          <pc:sldMk cId="2309912202" sldId="263"/>
        </pc:sldMkLst>
      </pc:sldChg>
      <pc:sldChg chg="modSp mod">
        <pc:chgData name="Alfred Smith" userId="3c60a3631c0db8ad" providerId="LiveId" clId="{DFE8A783-3EE6-43A9-8C6E-53434F1057EC}" dt="2024-07-22T11:41:24.940" v="36"/>
        <pc:sldMkLst>
          <pc:docMk/>
          <pc:sldMk cId="4044745628" sldId="264"/>
        </pc:sldMkLst>
      </pc:sldChg>
      <pc:sldChg chg="modSp mod">
        <pc:chgData name="Alfred Smith" userId="3c60a3631c0db8ad" providerId="LiveId" clId="{DFE8A783-3EE6-43A9-8C6E-53434F1057EC}" dt="2024-07-22T11:41:38.555" v="38"/>
        <pc:sldMkLst>
          <pc:docMk/>
          <pc:sldMk cId="978260341" sldId="265"/>
        </pc:sldMkLst>
      </pc:sldChg>
      <pc:sldChg chg="modSp mod">
        <pc:chgData name="Alfred Smith" userId="3c60a3631c0db8ad" providerId="LiveId" clId="{DFE8A783-3EE6-43A9-8C6E-53434F1057EC}" dt="2024-07-22T11:43:11.540" v="47" actId="6549"/>
        <pc:sldMkLst>
          <pc:docMk/>
          <pc:sldMk cId="403583221" sldId="266"/>
        </pc:sldMkLst>
      </pc:sldChg>
      <pc:sldChg chg="modSp mod">
        <pc:chgData name="Alfred Smith" userId="3c60a3631c0db8ad" providerId="LiveId" clId="{DFE8A783-3EE6-43A9-8C6E-53434F1057EC}" dt="2024-07-22T11:43:39.406" v="52"/>
        <pc:sldMkLst>
          <pc:docMk/>
          <pc:sldMk cId="4017137865" sldId="267"/>
        </pc:sldMkLst>
      </pc:sldChg>
      <pc:sldChg chg="modSp mod">
        <pc:chgData name="Alfred Smith" userId="3c60a3631c0db8ad" providerId="LiveId" clId="{DFE8A783-3EE6-43A9-8C6E-53434F1057EC}" dt="2024-07-22T11:44:50.560" v="66" actId="20577"/>
        <pc:sldMkLst>
          <pc:docMk/>
          <pc:sldMk cId="3137811553" sldId="268"/>
        </pc:sldMkLst>
      </pc:sldChg>
      <pc:sldChg chg="addSp modSp">
        <pc:chgData name="Alfred Smith" userId="3c60a3631c0db8ad" providerId="LiveId" clId="{DFE8A783-3EE6-43A9-8C6E-53434F1057EC}" dt="2024-07-22T11:21:33.848" v="2"/>
        <pc:sldMkLst>
          <pc:docMk/>
          <pc:sldMk cId="4120481681" sldId="270"/>
        </pc:sldMkLst>
      </pc:sldChg>
      <pc:sldChg chg="modSp mod">
        <pc:chgData name="Alfred Smith" userId="3c60a3631c0db8ad" providerId="LiveId" clId="{DFE8A783-3EE6-43A9-8C6E-53434F1057EC}" dt="2024-07-22T11:41:54.093" v="40" actId="1076"/>
        <pc:sldMkLst>
          <pc:docMk/>
          <pc:sldMk cId="4265919077" sldId="277"/>
        </pc:sldMkLst>
      </pc:sldChg>
      <pc:sldChg chg="modSp mod">
        <pc:chgData name="Alfred Smith" userId="3c60a3631c0db8ad" providerId="LiveId" clId="{DFE8A783-3EE6-43A9-8C6E-53434F1057EC}" dt="2024-07-22T11:40:12.357" v="28"/>
        <pc:sldMkLst>
          <pc:docMk/>
          <pc:sldMk cId="3292265021"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38-4</a:t>
            </a:r>
          </a:p>
        </p:txBody>
      </p:sp>
      <p:pic>
        <p:nvPicPr>
          <p:cNvPr id="7" name="Audio 6">
            <a:hlinkClick r:id="" action="ppaction://media"/>
            <a:extLst>
              <a:ext uri="{FF2B5EF4-FFF2-40B4-BE49-F238E27FC236}">
                <a16:creationId xmlns:a16="http://schemas.microsoft.com/office/drawing/2014/main" id="{B353EAAA-B605-EBFA-4599-FD5B9D288F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0FC35CBA-2073-104B-472D-72698DD1359D}"/>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31"/>
    </mc:Choice>
    <mc:Fallback xmlns="">
      <p:transition spd="slow" advTm="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B6FF-BAFB-015F-7790-F49B79E72204}"/>
              </a:ext>
            </a:extLst>
          </p:cNvPr>
          <p:cNvPicPr>
            <a:picLocks noChangeAspect="1"/>
          </p:cNvPicPr>
          <p:nvPr/>
        </p:nvPicPr>
        <p:blipFill>
          <a:blip r:embed="rId4"/>
          <a:stretch>
            <a:fillRect/>
          </a:stretch>
        </p:blipFill>
        <p:spPr>
          <a:xfrm>
            <a:off x="0" y="-52351"/>
            <a:ext cx="12192000" cy="6910351"/>
          </a:xfrm>
          <a:prstGeom prst="rect">
            <a:avLst/>
          </a:prstGeom>
        </p:spPr>
      </p:pic>
      <p:pic>
        <p:nvPicPr>
          <p:cNvPr id="2" name="Audio 1">
            <a:hlinkClick r:id="" action="ppaction://media"/>
            <a:extLst>
              <a:ext uri="{FF2B5EF4-FFF2-40B4-BE49-F238E27FC236}">
                <a16:creationId xmlns:a16="http://schemas.microsoft.com/office/drawing/2014/main" id="{A1EBCBEA-F36F-5F11-62D5-3755673F3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70EA5B1-405D-42DB-C6AA-8163877D2915}"/>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mc:AlternateContent xmlns:mc="http://schemas.openxmlformats.org/markup-compatibility/2006" xmlns:p14="http://schemas.microsoft.com/office/powerpoint/2010/main">
    <mc:Choice Requires="p14">
      <p:transition spd="slow" p14:dur="2000" advTm="1867"/>
    </mc:Choice>
    <mc:Fallback xmlns="">
      <p:transition spd="slow" advTm="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ཡང་ཞོགས་པར་ནམ་མཁའ་འཐིབས་ཤིང་དམར་པོ་ཡིན་ཚེ་ཁྱོད་ཚོས་དེ་རིང་རླུང་འཚུབ་འབྱུང་བར་འགྱུར་ཞེས་ཟེར། ནམ་མཁའི་གནས་ཚུལ་དཔྱོད་སྟངས་ཤེས་ཀྱང༌། དུས་འདིའི་གནས་ཚུལ་དཔྱོད་མི་ཐུབ།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Matt 16:3and in the morning, ‘Today it will be stormy, for the sky is red and overcast.’ You know how to interpret the appearance of the sky, but not the signs of the times.</a:t>
            </a:r>
            <a:endParaRPr lang="en-IN" sz="2400" dirty="0"/>
          </a:p>
        </p:txBody>
      </p:sp>
      <p:pic>
        <p:nvPicPr>
          <p:cNvPr id="6" name="Audio 5">
            <a:hlinkClick r:id="" action="ppaction://media"/>
            <a:extLst>
              <a:ext uri="{FF2B5EF4-FFF2-40B4-BE49-F238E27FC236}">
                <a16:creationId xmlns:a16="http://schemas.microsoft.com/office/drawing/2014/main" id="{39024013-037A-D4F2-080E-C738953222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2265021"/>
      </p:ext>
    </p:extLst>
  </p:cSld>
  <p:clrMapOvr>
    <a:masterClrMapping/>
  </p:clrMapOvr>
  <mc:AlternateContent xmlns:mc="http://schemas.openxmlformats.org/markup-compatibility/2006" xmlns:p14="http://schemas.microsoft.com/office/powerpoint/2010/main">
    <mc:Choice Requires="p14">
      <p:transition spd="slow" p14:dur="2000" advTm="13324"/>
    </mc:Choice>
    <mc:Fallback xmlns="">
      <p:transition spd="slow" advTm="1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86E83-B29F-E121-6E62-E05A45B5E1C4}"/>
              </a:ext>
            </a:extLst>
          </p:cNvPr>
          <p:cNvPicPr>
            <a:picLocks noChangeAspect="1"/>
          </p:cNvPicPr>
          <p:nvPr/>
        </p:nvPicPr>
        <p:blipFill>
          <a:blip r:embed="rId2"/>
          <a:stretch>
            <a:fillRect/>
          </a:stretch>
        </p:blipFill>
        <p:spPr>
          <a:xfrm>
            <a:off x="-169333" y="1"/>
            <a:ext cx="12361333" cy="6858000"/>
          </a:xfrm>
          <a:prstGeom prst="rect">
            <a:avLst/>
          </a:prstGeom>
        </p:spPr>
      </p:pic>
      <p:sp>
        <p:nvSpPr>
          <p:cNvPr id="4" name="TextBox 3">
            <a:extLst>
              <a:ext uri="{FF2B5EF4-FFF2-40B4-BE49-F238E27FC236}">
                <a16:creationId xmlns:a16="http://schemas.microsoft.com/office/drawing/2014/main" id="{876B114F-7B15-701C-08B2-D9EDDE0628DB}"/>
              </a:ext>
            </a:extLst>
          </p:cNvPr>
          <p:cNvSpPr txBox="1"/>
          <p:nvPr/>
        </p:nvSpPr>
        <p:spPr>
          <a:xfrm>
            <a:off x="10104376" y="3800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22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12:39</a:t>
            </a:r>
            <a:r>
              <a:rPr lang="bo-CN" sz="6000" dirty="0">
                <a:solidFill>
                  <a:srgbClr val="121212"/>
                </a:solidFill>
                <a:latin typeface="Arial" panose="020B0604020202020204" pitchFamily="34" charset="0"/>
              </a:rPr>
              <a:t>ལན་དུ་ཁོང་གིས་“མི་རབས་འདི་ནི་ངན་པ་དང་ལོག་གཡེམ་ཅན་ཞིག་ཡིན་པས་ངོ་མཚར་བའི་རྟགས་ཤིག་མཐོང་བར་འདོད་ཀྱང༌། ལུང་སྟོན་པ་ཡོ་ནཱ་ཡི་རྟགས་མ་གཏོགས་པར་གཞན་ཅི་ཡང་སྟེར་བར་མི་འགྱུར།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 Matt 12</a:t>
            </a:r>
            <a:r>
              <a:rPr lang="en-US" sz="4800" dirty="0">
                <a:solidFill>
                  <a:srgbClr val="777A7B"/>
                </a:solidFill>
                <a:latin typeface="Arial" panose="020B0604020202020204" pitchFamily="34" charset="0"/>
              </a:rPr>
              <a:t>39Jesus replied, “A wicked and adulterous generation demands a sign, but none will be given it except the sign of the prophet Jonah. </a:t>
            </a:r>
            <a:endParaRPr lang="en-IN" sz="4800" dirty="0"/>
          </a:p>
        </p:txBody>
      </p:sp>
      <p:pic>
        <p:nvPicPr>
          <p:cNvPr id="11" name="Audio 10">
            <a:hlinkClick r:id="" action="ppaction://media"/>
            <a:extLst>
              <a:ext uri="{FF2B5EF4-FFF2-40B4-BE49-F238E27FC236}">
                <a16:creationId xmlns:a16="http://schemas.microsoft.com/office/drawing/2014/main" id="{00B82C4B-B015-1308-3EBF-7069FEE958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572"/>
    </mc:Choice>
    <mc:Fallback xmlns="">
      <p:transition spd="slow" advTm="1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C916B-25FA-5E1E-7DCD-8C6BB90F2CC4}"/>
              </a:ext>
            </a:extLst>
          </p:cNvPr>
          <p:cNvPicPr>
            <a:picLocks noChangeAspect="1"/>
          </p:cNvPicPr>
          <p:nvPr/>
        </p:nvPicPr>
        <p:blipFill>
          <a:blip r:embed="rId2"/>
          <a:stretch>
            <a:fillRect/>
          </a:stretch>
        </p:blipFill>
        <p:spPr>
          <a:xfrm>
            <a:off x="-233881" y="0"/>
            <a:ext cx="12425881" cy="6858000"/>
          </a:xfrm>
          <a:prstGeom prst="rect">
            <a:avLst/>
          </a:prstGeom>
        </p:spPr>
      </p:pic>
      <p:sp>
        <p:nvSpPr>
          <p:cNvPr id="2" name="TextBox 1">
            <a:extLst>
              <a:ext uri="{FF2B5EF4-FFF2-40B4-BE49-F238E27FC236}">
                <a16:creationId xmlns:a16="http://schemas.microsoft.com/office/drawing/2014/main" id="{A59EA087-69DC-2CCC-2AD9-22E5E7DE3CD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ལུང་སྟོན་པ་ཡོ་ནཱ་ནི་ཉིན་གསུམ་དང་མཚན་གསུམ་ཉ་ཆེན་པོའི་གྲོད་ཁོག་ནང་ལ་བསྡད་པ་ལྟར། མིའི་རིགས་ཀྱི་བུ་ཡང་ཉིན་གསུམ་དང་མཚན་གསུམ་སའི་གཏིང་ལ་སྡོད་པར་འགྱུར།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as Jonah was three days and three nights in the belly of the great fish, so the Son of Man will be three days and three nights in the heart of the earth.</a:t>
            </a:r>
            <a:endParaRPr lang="en-IN" dirty="0"/>
          </a:p>
        </p:txBody>
      </p:sp>
      <p:pic>
        <p:nvPicPr>
          <p:cNvPr id="11" name="Audio 10">
            <a:hlinkClick r:id="" action="ppaction://media"/>
            <a:extLst>
              <a:ext uri="{FF2B5EF4-FFF2-40B4-BE49-F238E27FC236}">
                <a16:creationId xmlns:a16="http://schemas.microsoft.com/office/drawing/2014/main" id="{350882F1-7B66-5297-E78C-3C98CB4A71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79"/>
    </mc:Choice>
    <mc:Fallback xmlns="">
      <p:transition spd="slow" advTm="1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0FCA-E4A9-F65B-9B4D-FAEE810823BF}"/>
              </a:ext>
            </a:extLst>
          </p:cNvPr>
          <p:cNvPicPr>
            <a:picLocks noChangeAspect="1"/>
          </p:cNvPicPr>
          <p:nvPr/>
        </p:nvPicPr>
        <p:blipFill>
          <a:blip r:embed="rId2"/>
          <a:stretch>
            <a:fillRect/>
          </a:stretch>
        </p:blipFill>
        <p:spPr>
          <a:xfrm>
            <a:off x="-610748" y="0"/>
            <a:ext cx="12802748" cy="6858000"/>
          </a:xfrm>
          <a:prstGeom prst="rect">
            <a:avLst/>
          </a:prstGeom>
        </p:spPr>
      </p:pic>
      <p:sp>
        <p:nvSpPr>
          <p:cNvPr id="2" name="TextBox 1">
            <a:extLst>
              <a:ext uri="{FF2B5EF4-FFF2-40B4-BE49-F238E27FC236}">
                <a16:creationId xmlns:a16="http://schemas.microsoft.com/office/drawing/2014/main" id="{CBA8C8CC-35F4-797D-8331-938EF1EC52B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11:30</a:t>
            </a:r>
            <a:r>
              <a:rPr lang="bo-CN" sz="6600" dirty="0">
                <a:solidFill>
                  <a:srgbClr val="121212"/>
                </a:solidFill>
                <a:latin typeface="Arial" panose="020B0604020202020204" pitchFamily="34" charset="0"/>
              </a:rPr>
              <a:t>རྒྱུ་མཚན་ནི་ལུང་སྟོན་པ་ཡོ་ནཱ་ནི་གནའ་བོའི་གྲོང་ཁྱེར་ནུ་ནེ་ཝཱ་ཡི་མི་རྣམས་ལ་རྟགས་ཤིག་ཏུ་གྱུར་བ་ལྟར། མིའི་རིགས་ཀྱི་བུ་ཡང་མི་རབས་འདི་ལ་རྟགས་སུ་འགྱུར་ཡོང༌།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b="0" i="0" u="none" strike="noStrike" baseline="0" dirty="0">
                <a:latin typeface="TimesNewRomanPSMT"/>
              </a:rPr>
              <a:t>Luke 11:</a:t>
            </a:r>
            <a:r>
              <a:rPr lang="en-US" sz="4400" b="0" i="0" dirty="0">
                <a:solidFill>
                  <a:srgbClr val="777A7B"/>
                </a:solidFill>
                <a:effectLst/>
                <a:latin typeface="Arial" panose="020B0604020202020204" pitchFamily="34" charset="0"/>
              </a:rPr>
              <a:t>30For as Jonah was a sign to the Ninevites, so the Son of Man will be a sign to this generation.</a:t>
            </a:r>
            <a:endParaRPr lang="en-IN" sz="4400" dirty="0"/>
          </a:p>
        </p:txBody>
      </p:sp>
      <p:pic>
        <p:nvPicPr>
          <p:cNvPr id="7" name="Audio 6">
            <a:hlinkClick r:id="" action="ppaction://media"/>
            <a:extLst>
              <a:ext uri="{FF2B5EF4-FFF2-40B4-BE49-F238E27FC236}">
                <a16:creationId xmlns:a16="http://schemas.microsoft.com/office/drawing/2014/main" id="{FFAEA8C8-BF76-F5AE-2219-B3B56C891A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583221"/>
      </p:ext>
    </p:extLst>
  </p:cSld>
  <p:clrMapOvr>
    <a:masterClrMapping/>
  </p:clrMapOvr>
  <mc:AlternateContent xmlns:mc="http://schemas.openxmlformats.org/markup-compatibility/2006" xmlns:p14="http://schemas.microsoft.com/office/powerpoint/2010/main">
    <mc:Choice Requires="p14">
      <p:transition spd="slow" p14:dur="2000" advTm="14085"/>
    </mc:Choice>
    <mc:Fallback xmlns="">
      <p:transition spd="slow" advTm="1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20329-C05C-3012-0FA4-D9EDDBB59BDD}"/>
              </a:ext>
            </a:extLst>
          </p:cNvPr>
          <p:cNvPicPr>
            <a:picLocks noChangeAspect="1"/>
          </p:cNvPicPr>
          <p:nvPr/>
        </p:nvPicPr>
        <p:blipFill>
          <a:blip r:embed="rId2"/>
          <a:stretch>
            <a:fillRect/>
          </a:stretch>
        </p:blipFill>
        <p:spPr>
          <a:xfrm>
            <a:off x="0" y="1"/>
            <a:ext cx="12634122" cy="6858000"/>
          </a:xfrm>
          <a:prstGeom prst="rect">
            <a:avLst/>
          </a:prstGeom>
        </p:spPr>
      </p:pic>
      <p:sp>
        <p:nvSpPr>
          <p:cNvPr id="2" name="TextBox 1">
            <a:extLst>
              <a:ext uri="{FF2B5EF4-FFF2-40B4-BE49-F238E27FC236}">
                <a16:creationId xmlns:a16="http://schemas.microsoft.com/office/drawing/2014/main" id="{6DE39136-A881-6782-EB2F-264A1C23CB8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ཁྲིམས་གཅོད་པའི་ཉིན་མོར་གྲོང་ཁྱེར་ནུ་ནེ་ཝཱ་ཡི་མི་རྣམས་ལངས་ནས་མི་རབས་འདིའི་མི་རྣམས་ལ་ཉེས་སྐྱོན་འདོན་པར་བྱ། གང་ལགས་ཤེ་ན། ལུང་སྟོན་པ་ཡོ་ནཱའི་གསུང་ཐོས་ནས་དེ་ཚོས་སྤྱོད་པ་ངན་པ་རྣམས་སྤངས་ནས་སེམས་བསྒྱུར། ལྟོས་ཤིག ད་ལྟ་ཡོ་ནཱ་ལས་ཆེ་བ་ཞིག་འདིར་ཡོད།”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32The men of Nineveh will stand at the judgment with this generation and condemn it; for they repented at the preaching of Jonah, and now One greater than Jonah is here.</a:t>
            </a:r>
            <a:endParaRPr lang="en-IN" dirty="0"/>
          </a:p>
        </p:txBody>
      </p:sp>
      <p:pic>
        <p:nvPicPr>
          <p:cNvPr id="6" name="Audio 5">
            <a:hlinkClick r:id="" action="ppaction://media"/>
            <a:extLst>
              <a:ext uri="{FF2B5EF4-FFF2-40B4-BE49-F238E27FC236}">
                <a16:creationId xmlns:a16="http://schemas.microsoft.com/office/drawing/2014/main" id="{568E5EF2-F542-C7A9-59A5-63BEE20EF2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1342"/>
    </mc:Choice>
    <mc:Fallback xmlns="">
      <p:transition spd="slow" advTm="2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059D-0117-15F4-8B70-6E8B7E630F14}"/>
              </a:ext>
            </a:extLst>
          </p:cNvPr>
          <p:cNvPicPr>
            <a:picLocks noChangeAspect="1"/>
          </p:cNvPicPr>
          <p:nvPr/>
        </p:nvPicPr>
        <p:blipFill>
          <a:blip r:embed="rId2"/>
          <a:stretch>
            <a:fillRect/>
          </a:stretch>
        </p:blipFill>
        <p:spPr>
          <a:xfrm>
            <a:off x="0" y="-140698"/>
            <a:ext cx="12192000" cy="6998698"/>
          </a:xfrm>
          <a:prstGeom prst="rect">
            <a:avLst/>
          </a:prstGeom>
        </p:spPr>
      </p:pic>
      <p:sp>
        <p:nvSpPr>
          <p:cNvPr id="2" name="TextBox 1">
            <a:extLst>
              <a:ext uri="{FF2B5EF4-FFF2-40B4-BE49-F238E27FC236}">
                <a16:creationId xmlns:a16="http://schemas.microsoft.com/office/drawing/2014/main" id="{8F8333E2-3E7C-9D02-1F9A-9C1B9070E236}"/>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4824-2AE5-AE30-22C2-CFCE36497A79}"/>
              </a:ext>
            </a:extLst>
          </p:cNvPr>
          <p:cNvPicPr>
            <a:picLocks noChangeAspect="1"/>
          </p:cNvPicPr>
          <p:nvPr/>
        </p:nvPicPr>
        <p:blipFill>
          <a:blip r:embed="rId2"/>
          <a:stretch>
            <a:fillRect/>
          </a:stretch>
        </p:blipFill>
        <p:spPr>
          <a:xfrm>
            <a:off x="-560325" y="0"/>
            <a:ext cx="12752325" cy="6858000"/>
          </a:xfrm>
          <a:prstGeom prst="rect">
            <a:avLst/>
          </a:prstGeom>
        </p:spPr>
      </p:pic>
      <p:sp>
        <p:nvSpPr>
          <p:cNvPr id="2" name="TextBox 1">
            <a:extLst>
              <a:ext uri="{FF2B5EF4-FFF2-40B4-BE49-F238E27FC236}">
                <a16:creationId xmlns:a16="http://schemas.microsoft.com/office/drawing/2014/main" id="{810FEC47-6AE3-3A32-5ACB-3F8471EF757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མར་</a:t>
            </a:r>
            <a:r>
              <a:rPr lang="bo-CN" sz="8000">
                <a:solidFill>
                  <a:srgbClr val="777A7B"/>
                </a:solidFill>
                <a:latin typeface="Arial" panose="020B0604020202020204" pitchFamily="34" charset="0"/>
              </a:rPr>
              <a:t>ཀུ 8:13</a:t>
            </a:r>
            <a:r>
              <a:rPr lang="bo-CN" sz="8000">
                <a:solidFill>
                  <a:srgbClr val="121212"/>
                </a:solidFill>
                <a:latin typeface="Arial" panose="020B0604020202020204" pitchFamily="34" charset="0"/>
              </a:rPr>
              <a:t>ཡེ་</a:t>
            </a:r>
            <a:r>
              <a:rPr lang="bo-CN" sz="8000" dirty="0">
                <a:solidFill>
                  <a:srgbClr val="121212"/>
                </a:solidFill>
                <a:latin typeface="Arial" panose="020B0604020202020204" pitchFamily="34" charset="0"/>
              </a:rPr>
              <a:t>ཤུ་ཁོ་ཚོ་བཞག་ནས་ཡང་བསྐྱར་གྲུ་ལ་བཞུགས་ཏེ་མཚོ་ག་ལིལ་གྱི་ཕ་རོལ་ཏུ་ཕེབས་སོ།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Mark 8 13And He left them, got back into the boat, and crossed to the other side.</a:t>
            </a:r>
            <a:endParaRPr lang="en-IN" sz="4800" dirty="0"/>
          </a:p>
        </p:txBody>
      </p:sp>
      <p:pic>
        <p:nvPicPr>
          <p:cNvPr id="7" name="Audio 6">
            <a:hlinkClick r:id="" action="ppaction://media"/>
            <a:extLst>
              <a:ext uri="{FF2B5EF4-FFF2-40B4-BE49-F238E27FC236}">
                <a16:creationId xmlns:a16="http://schemas.microsoft.com/office/drawing/2014/main" id="{232FCEB0-2140-959E-1934-1212D0789A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366"/>
    </mc:Choice>
    <mc:Fallback xmlns="">
      <p:transition spd="slow" advTm="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74C9A-4ECC-BFCF-ADCD-A4F4F1A31FF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D3EFBF94-45D7-35E4-E341-AAD18F30239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Pharisees ask for a sign - Matt 16:1-4; Mark 8:11-13; Matt 12:38-42; Luke 11:29-32 </a:t>
            </a:r>
            <a:endParaRPr lang="en-IN" sz="4000" dirty="0"/>
          </a:p>
        </p:txBody>
      </p:sp>
      <p:pic>
        <p:nvPicPr>
          <p:cNvPr id="7" name="Audio 6">
            <a:hlinkClick r:id="" action="ppaction://media"/>
            <a:extLst>
              <a:ext uri="{FF2B5EF4-FFF2-40B4-BE49-F238E27FC236}">
                <a16:creationId xmlns:a16="http://schemas.microsoft.com/office/drawing/2014/main" id="{6C95705B-DD9E-528C-62D9-07F15B32F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65"/>
    </mc:Choice>
    <mc:Fallback xmlns="">
      <p:transition spd="slow" advTm="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BAB3-0022-2F2D-6C1D-6EA96AB88FE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37BB930F-7C2E-CA3C-AA5D-A629E9A2918A}"/>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2">
            <a:extLst>
              <a:ext uri="{FF2B5EF4-FFF2-40B4-BE49-F238E27FC236}">
                <a16:creationId xmlns:a16="http://schemas.microsoft.com/office/drawing/2014/main" id="{900B7AF9-3CC5-0E1F-25EB-9D2229A90E30}"/>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མད་ཐཱ 16:1ཕཱ་རུ་ཤི་པ་དང་སཱ་ཅུ་སེ་པ་རྣམས་ཡོང་ནས་ཡེ་ཤུ་ལ་ཉམས་ཚོད་ལེན་པའི་ཕྱིར་དཀོན་མཆོག་གི་ཞིང་ཁམས་ནས་ངོ་མཚར་བའི་རྟགས་ཁོ་ཚོར་སྟོན་པར་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Matt 16 </a:t>
            </a:r>
            <a:r>
              <a:rPr lang="en-US" sz="4400" b="0" i="0" dirty="0">
                <a:solidFill>
                  <a:srgbClr val="777A7B"/>
                </a:solidFill>
                <a:effectLst/>
                <a:latin typeface="Arial" panose="020B0604020202020204" pitchFamily="34" charset="0"/>
              </a:rPr>
              <a:t>1Then the Pharisees and Sadducees came and tested Jesus by asking Him to show them a sign from heaven.</a:t>
            </a:r>
            <a:endParaRPr lang="en-IN" dirty="0"/>
          </a:p>
        </p:txBody>
      </p:sp>
      <p:pic>
        <p:nvPicPr>
          <p:cNvPr id="6" name="Audio 5">
            <a:hlinkClick r:id="" action="ppaction://media"/>
            <a:extLst>
              <a:ext uri="{FF2B5EF4-FFF2-40B4-BE49-F238E27FC236}">
                <a16:creationId xmlns:a16="http://schemas.microsoft.com/office/drawing/2014/main" id="{90461EFF-37ED-86FF-1249-03C5AD06D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2EED-757C-6D78-7FD1-C0E03787C063}"/>
              </a:ext>
            </a:extLst>
          </p:cNvPr>
          <p:cNvPicPr>
            <a:picLocks noChangeAspect="1"/>
          </p:cNvPicPr>
          <p:nvPr/>
        </p:nvPicPr>
        <p:blipFill>
          <a:blip r:embed="rId2"/>
          <a:stretch>
            <a:fillRect/>
          </a:stretch>
        </p:blipFill>
        <p:spPr>
          <a:xfrm>
            <a:off x="-91633" y="0"/>
            <a:ext cx="12283633" cy="6858000"/>
          </a:xfrm>
          <a:prstGeom prst="rect">
            <a:avLst/>
          </a:prstGeom>
        </p:spPr>
      </p:pic>
      <p:sp>
        <p:nvSpPr>
          <p:cNvPr id="2" name="TextBox 1">
            <a:extLst>
              <a:ext uri="{FF2B5EF4-FFF2-40B4-BE49-F238E27FC236}">
                <a16:creationId xmlns:a16="http://schemas.microsoft.com/office/drawing/2014/main" id="{2A82D291-D55E-D488-140E-D154FE7EEF6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མར་ཀུ 8:12ཡེ་ཤུས་རང་གི་ཐུགས་ནས་དབུགས་རིང་ཕྱུང་སྟེ་“མི་རབས་འདིས་ངོ་མཚར་བའི་རྟགས་ཤིག་ཅིའི་ཕྱིར་འཚོལ། ངས་ཁྱེད་ཚོ་ལ་བདེན་པར་ཟེར་རྒྱུར། མི་རབས་འདི་ལ་རྟགས་སྟོན་པར་མི་འགྱུར་རོ་”ཞེས་གསུངས་པ་དང༌།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mark 8</a:t>
            </a:r>
          </a:p>
          <a:p>
            <a:r>
              <a:rPr lang="en-US" sz="4000" b="0" i="0" dirty="0">
                <a:solidFill>
                  <a:srgbClr val="777A7B"/>
                </a:solidFill>
                <a:effectLst/>
                <a:latin typeface="Arial" panose="020B0604020202020204" pitchFamily="34" charset="0"/>
              </a:rPr>
              <a:t>12Jesus sighed deeply in His spirit and said, “Why does this generation demand a sign? Truly I tell you, no sign will be given to this generation.” </a:t>
            </a:r>
            <a:endParaRPr lang="en-IN" sz="4000" dirty="0"/>
          </a:p>
        </p:txBody>
      </p:sp>
      <p:pic>
        <p:nvPicPr>
          <p:cNvPr id="6" name="Audio 5">
            <a:hlinkClick r:id="" action="ppaction://media"/>
            <a:extLst>
              <a:ext uri="{FF2B5EF4-FFF2-40B4-BE49-F238E27FC236}">
                <a16:creationId xmlns:a16="http://schemas.microsoft.com/office/drawing/2014/main" id="{4F108370-917B-B636-A9D0-667C40B4A6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9912202"/>
      </p:ext>
    </p:extLst>
  </p:cSld>
  <p:clrMapOvr>
    <a:masterClrMapping/>
  </p:clrMapOvr>
  <mc:AlternateContent xmlns:mc="http://schemas.openxmlformats.org/markup-compatibility/2006" xmlns:p14="http://schemas.microsoft.com/office/powerpoint/2010/main">
    <mc:Choice Requires="p14">
      <p:transition spd="slow" p14:dur="2000" advTm="14554"/>
    </mc:Choice>
    <mc:Fallback xmlns="">
      <p:transition spd="slow" advTm="1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42575-9C72-2479-6CD5-A6046FCB3693}"/>
              </a:ext>
            </a:extLst>
          </p:cNvPr>
          <p:cNvPicPr>
            <a:picLocks noChangeAspect="1"/>
          </p:cNvPicPr>
          <p:nvPr/>
        </p:nvPicPr>
        <p:blipFill>
          <a:blip r:embed="rId2"/>
          <a:stretch>
            <a:fillRect/>
          </a:stretch>
        </p:blipFill>
        <p:spPr>
          <a:xfrm>
            <a:off x="-434411" y="0"/>
            <a:ext cx="12626411" cy="6858000"/>
          </a:xfrm>
          <a:prstGeom prst="rect">
            <a:avLst/>
          </a:prstGeom>
        </p:spPr>
      </p:pic>
      <p:sp>
        <p:nvSpPr>
          <p:cNvPr id="2" name="TextBox 1">
            <a:extLst>
              <a:ext uri="{FF2B5EF4-FFF2-40B4-BE49-F238E27FC236}">
                <a16:creationId xmlns:a16="http://schemas.microsoft.com/office/drawing/2014/main" id="{F66AFBB3-873B-DBBE-4998-F1DE295C0BA6}"/>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9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མད་ཐཱ16:2</a:t>
            </a:r>
            <a:r>
              <a:rPr lang="bo-CN" sz="7200" dirty="0">
                <a:solidFill>
                  <a:srgbClr val="121212"/>
                </a:solidFill>
                <a:latin typeface="Arial" panose="020B0604020202020204" pitchFamily="34" charset="0"/>
              </a:rPr>
              <a:t>ལན་དུ་ཁོང་གིས་“ཁྱོད་ཚོས་དགོང་མོ་ཆགས་པའི་དུས་སུ་ནམ་མཁའི་སྤྲིན་པ་དམར་པོ་ཡིན་ཚེ་ནམ་དྭངས་ཡོང་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16:</a:t>
            </a:r>
            <a:r>
              <a:rPr lang="en-US" sz="4400" dirty="0">
                <a:solidFill>
                  <a:srgbClr val="777A7B"/>
                </a:solidFill>
                <a:latin typeface="Arial" panose="020B0604020202020204" pitchFamily="34" charset="0"/>
              </a:rPr>
              <a:t>2But He replied, “When evening comes, you say, ‘The weather will be fair, for the sky is red,’</a:t>
            </a:r>
            <a:endParaRPr lang="en-IN" dirty="0"/>
          </a:p>
        </p:txBody>
      </p:sp>
      <p:pic>
        <p:nvPicPr>
          <p:cNvPr id="7" name="Audio 6">
            <a:hlinkClick r:id="" action="ppaction://media"/>
            <a:extLst>
              <a:ext uri="{FF2B5EF4-FFF2-40B4-BE49-F238E27FC236}">
                <a16:creationId xmlns:a16="http://schemas.microsoft.com/office/drawing/2014/main" id="{01E137D0-15EC-555E-0B8D-E359E4DBB8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1053</Words>
  <Application>Microsoft Office PowerPoint</Application>
  <PresentationFormat>Widescreen</PresentationFormat>
  <Paragraphs>60</Paragraphs>
  <Slides>22</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Calibri</vt:lpstr>
      <vt:lpstr>Calibri Light</vt:lpstr>
      <vt:lpstr>Microsoft Himalaya</vt:lpstr>
      <vt:lpstr>PT Serif</vt:lpstr>
      <vt:lpstr>Symbol</vt:lpstr>
      <vt:lpstr>Times New Roman</vt:lpstr>
      <vt:lpstr>TimesNewRomanPS-BoldMT</vt:lpstr>
      <vt:lpstr>TimesNewRomanPSMT</vt:lpstr>
      <vt:lpstr>Office Theme</vt:lpstr>
      <vt:lpstr>38-4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2025-05-02T06:42:28Z</dcterms:modified>
</cp:coreProperties>
</file>