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51" autoAdjust="0"/>
  </p:normalViewPr>
  <p:slideViewPr>
    <p:cSldViewPr snapToGrid="0">
      <p:cViewPr varScale="1">
        <p:scale>
          <a:sx n="48" d="100"/>
          <a:sy n="48" d="100"/>
        </p:scale>
        <p:origin x="67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5AECB50-3D5D-4239-9475-5DB277972E54}"/>
    <pc:docChg chg="undo custSel modSld">
      <pc:chgData name="Alfred Smith" userId="3c60a3631c0db8ad" providerId="LiveId" clId="{55AECB50-3D5D-4239-9475-5DB277972E54}" dt="2024-07-22T11:48:17.375" v="20"/>
      <pc:docMkLst>
        <pc:docMk/>
      </pc:docMkLst>
      <pc:sldChg chg="addSp delSp modSp mod">
        <pc:chgData name="Alfred Smith" userId="3c60a3631c0db8ad" providerId="LiveId" clId="{55AECB50-3D5D-4239-9475-5DB277972E54}" dt="2024-07-22T11:20:21.134" v="1"/>
        <pc:sldMkLst>
          <pc:docMk/>
          <pc:sldMk cId="1499918570" sldId="257"/>
        </pc:sldMkLst>
      </pc:sldChg>
      <pc:sldChg chg="modSp mod">
        <pc:chgData name="Alfred Smith" userId="3c60a3631c0db8ad" providerId="LiveId" clId="{55AECB50-3D5D-4239-9475-5DB277972E54}" dt="2024-07-22T11:46:12.175" v="6"/>
        <pc:sldMkLst>
          <pc:docMk/>
          <pc:sldMk cId="2346136586" sldId="260"/>
        </pc:sldMkLst>
      </pc:sldChg>
      <pc:sldChg chg="modSp mod">
        <pc:chgData name="Alfred Smith" userId="3c60a3631c0db8ad" providerId="LiveId" clId="{55AECB50-3D5D-4239-9475-5DB277972E54}" dt="2024-07-22T11:46:25.886" v="8"/>
        <pc:sldMkLst>
          <pc:docMk/>
          <pc:sldMk cId="4037329247" sldId="261"/>
        </pc:sldMkLst>
      </pc:sldChg>
      <pc:sldChg chg="modSp mod">
        <pc:chgData name="Alfred Smith" userId="3c60a3631c0db8ad" providerId="LiveId" clId="{55AECB50-3D5D-4239-9475-5DB277972E54}" dt="2024-07-22T11:46:46.459" v="10"/>
        <pc:sldMkLst>
          <pc:docMk/>
          <pc:sldMk cId="1909638311" sldId="262"/>
        </pc:sldMkLst>
      </pc:sldChg>
      <pc:sldChg chg="modSp mod">
        <pc:chgData name="Alfred Smith" userId="3c60a3631c0db8ad" providerId="LiveId" clId="{55AECB50-3D5D-4239-9475-5DB277972E54}" dt="2024-07-22T11:47:00.047" v="12"/>
        <pc:sldMkLst>
          <pc:docMk/>
          <pc:sldMk cId="641208035" sldId="263"/>
        </pc:sldMkLst>
      </pc:sldChg>
      <pc:sldChg chg="modSp mod">
        <pc:chgData name="Alfred Smith" userId="3c60a3631c0db8ad" providerId="LiveId" clId="{55AECB50-3D5D-4239-9475-5DB277972E54}" dt="2024-07-22T11:47:21.359" v="14"/>
        <pc:sldMkLst>
          <pc:docMk/>
          <pc:sldMk cId="4044745628" sldId="264"/>
        </pc:sldMkLst>
      </pc:sldChg>
      <pc:sldChg chg="modSp mod">
        <pc:chgData name="Alfred Smith" userId="3c60a3631c0db8ad" providerId="LiveId" clId="{55AECB50-3D5D-4239-9475-5DB277972E54}" dt="2024-07-22T11:47:45.718" v="16"/>
        <pc:sldMkLst>
          <pc:docMk/>
          <pc:sldMk cId="978260341" sldId="265"/>
        </pc:sldMkLst>
      </pc:sldChg>
      <pc:sldChg chg="modSp mod">
        <pc:chgData name="Alfred Smith" userId="3c60a3631c0db8ad" providerId="LiveId" clId="{55AECB50-3D5D-4239-9475-5DB277972E54}" dt="2024-07-22T11:48:02.289" v="18"/>
        <pc:sldMkLst>
          <pc:docMk/>
          <pc:sldMk cId="3575870363" sldId="266"/>
        </pc:sldMkLst>
      </pc:sldChg>
      <pc:sldChg chg="modSp mod">
        <pc:chgData name="Alfred Smith" userId="3c60a3631c0db8ad" providerId="LiveId" clId="{55AECB50-3D5D-4239-9475-5DB277972E54}" dt="2024-07-22T11:48:17.375" v="20"/>
        <pc:sldMkLst>
          <pc:docMk/>
          <pc:sldMk cId="4017137865" sldId="267"/>
        </pc:sldMkLst>
      </pc:sldChg>
      <pc:sldChg chg="addSp modSp">
        <pc:chgData name="Alfred Smith" userId="3c60a3631c0db8ad" providerId="LiveId" clId="{55AECB50-3D5D-4239-9475-5DB277972E54}" dt="2024-07-22T11:21:29.422" v="2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12FC469D-65F9-4027-B96F-7E5EB6ACF67E}"/>
    <pc:docChg chg="modSld">
      <pc:chgData name="Leonie Smith" userId="fed1330f33f5650e" providerId="LiveId" clId="{12FC469D-65F9-4027-B96F-7E5EB6ACF67E}" dt="2022-12-07T10:53:11.577" v="29" actId="20577"/>
      <pc:docMkLst>
        <pc:docMk/>
      </pc:docMkLst>
      <pc:sldChg chg="addSp modSp mod">
        <pc:chgData name="Leonie Smith" userId="fed1330f33f5650e" providerId="LiveId" clId="{12FC469D-65F9-4027-B96F-7E5EB6ACF67E}" dt="2022-12-07T10:50:39.957" v="4" actId="207"/>
        <pc:sldMkLst>
          <pc:docMk/>
          <pc:sldMk cId="3788111665" sldId="258"/>
        </pc:sldMkLst>
      </pc:sldChg>
      <pc:sldChg chg="addSp modSp">
        <pc:chgData name="Leonie Smith" userId="fed1330f33f5650e" providerId="LiveId" clId="{12FC469D-65F9-4027-B96F-7E5EB6ACF67E}" dt="2022-12-07T10:50:46.088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12FC469D-65F9-4027-B96F-7E5EB6ACF67E}" dt="2022-12-07T10:52:11.832" v="19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2FC469D-65F9-4027-B96F-7E5EB6ACF67E}" dt="2022-12-07T10:52:21.426" v="2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2FC469D-65F9-4027-B96F-7E5EB6ACF67E}" dt="2022-12-07T10:52:29.666" v="2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2FC469D-65F9-4027-B96F-7E5EB6ACF67E}" dt="2022-12-07T10:52:36.015" v="2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2FC469D-65F9-4027-B96F-7E5EB6ACF67E}" dt="2022-12-07T10:52:45.824" v="2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2FC469D-65F9-4027-B96F-7E5EB6ACF67E}" dt="2022-12-07T10:52:54.364" v="2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2FC469D-65F9-4027-B96F-7E5EB6ACF67E}" dt="2022-12-07T10:53:03.172" v="2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2FC469D-65F9-4027-B96F-7E5EB6ACF67E}" dt="2022-12-07T10:53:11.577" v="29" actId="20577"/>
        <pc:sldMkLst>
          <pc:docMk/>
          <pc:sldMk cId="210266664" sldId="278"/>
        </pc:sldMkLst>
      </pc:sldChg>
    </pc:docChg>
  </pc:docChgLst>
  <pc:docChgLst>
    <pc:chgData name="Alfred Smith" userId="3c60a3631c0db8ad" providerId="LiveId" clId="{24A69896-FBD2-410C-84CD-9AF0FD9F50D2}"/>
    <pc:docChg chg="custSel modSld">
      <pc:chgData name="Alfred Smith" userId="3c60a3631c0db8ad" providerId="LiveId" clId="{24A69896-FBD2-410C-84CD-9AF0FD9F50D2}" dt="2025-04-16T13:30:48.126" v="2"/>
      <pc:docMkLst>
        <pc:docMk/>
      </pc:docMkLst>
      <pc:sldChg chg="addSp delSp modSp mod">
        <pc:chgData name="Alfred Smith" userId="3c60a3631c0db8ad" providerId="LiveId" clId="{24A69896-FBD2-410C-84CD-9AF0FD9F50D2}" dt="2025-04-16T13:30:48.126" v="2"/>
        <pc:sldMkLst>
          <pc:docMk/>
          <pc:sldMk cId="1499918570" sldId="257"/>
        </pc:sldMkLst>
        <pc:spChg chg="add mod">
          <ac:chgData name="Alfred Smith" userId="3c60a3631c0db8ad" providerId="LiveId" clId="{24A69896-FBD2-410C-84CD-9AF0FD9F50D2}" dt="2025-04-16T13:30:48.126" v="2"/>
          <ac:spMkLst>
            <pc:docMk/>
            <pc:sldMk cId="1499918570" sldId="257"/>
            <ac:spMk id="6" creationId="{63485BCE-F205-4C7C-610A-D0505F638CE3}"/>
          </ac:spMkLst>
        </pc:spChg>
      </pc:sldChg>
    </pc:docChg>
  </pc:docChgLst>
  <pc:docChgLst>
    <pc:chgData name="Alfred Smith" userId="3c60a3631c0db8ad" providerId="LiveId" clId="{FB49C568-E49F-4CA7-B4EB-0FBCDAEA3425}"/>
    <pc:docChg chg="undo custSel modSld">
      <pc:chgData name="Alfred Smith" userId="3c60a3631c0db8ad" providerId="LiveId" clId="{FB49C568-E49F-4CA7-B4EB-0FBCDAEA3425}" dt="2025-05-02T06:46:59.608" v="5"/>
      <pc:docMkLst>
        <pc:docMk/>
      </pc:docMkLst>
      <pc:sldChg chg="modSp mod">
        <pc:chgData name="Alfred Smith" userId="3c60a3631c0db8ad" providerId="LiveId" clId="{FB49C568-E49F-4CA7-B4EB-0FBCDAEA3425}" dt="2025-05-02T06:46:02.582" v="4" actId="27636"/>
        <pc:sldMkLst>
          <pc:docMk/>
          <pc:sldMk cId="1499918570" sldId="257"/>
        </pc:sldMkLst>
        <pc:spChg chg="mod">
          <ac:chgData name="Alfred Smith" userId="3c60a3631c0db8ad" providerId="LiveId" clId="{FB49C568-E49F-4CA7-B4EB-0FBCDAEA3425}" dt="2025-05-02T06:46:02.582" v="4" actId="27636"/>
          <ac:spMkLst>
            <pc:docMk/>
            <pc:sldMk cId="1499918570" sldId="257"/>
            <ac:spMk id="6" creationId="{63485BCE-F205-4C7C-610A-D0505F638CE3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3788111665" sldId="258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3788111665" sldId="258"/>
            <ac:spMk id="2" creationId="{15C7C733-44C4-C2DE-7782-A2E96AE6D69B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54763615" sldId="259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120481681" sldId="270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120481681" sldId="270"/>
            <ac:spMk id="3" creationId="{47099C37-E4EC-77F2-39D7-0B151A266E09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939110669" sldId="271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939110669" sldId="271"/>
            <ac:spMk id="2" creationId="{6972858A-FC93-B322-9839-2CAE865E0CA7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024569785" sldId="272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024569785" sldId="272"/>
            <ac:spMk id="2" creationId="{50F08A6C-75D2-987F-B2E9-D2BB5796460F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87179600" sldId="273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87179600" sldId="273"/>
            <ac:spMk id="2" creationId="{9B2F8F71-FAEF-6D05-3F48-ED35E6216180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2168401200" sldId="274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2168401200" sldId="274"/>
            <ac:spMk id="2" creationId="{8DAD4518-67DB-4A12-9279-FFE0F8B1BA00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2996969115" sldId="275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2996969115" sldId="275"/>
            <ac:spMk id="2" creationId="{6C1A9020-F360-3738-67BD-E22FEB263698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2390376940" sldId="276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2390376940" sldId="276"/>
            <ac:spMk id="2" creationId="{2243A30C-FE27-1D9D-CAF0-8B61DC65742B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4265919077" sldId="277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4265919077" sldId="277"/>
            <ac:spMk id="2" creationId="{72DE0717-9859-CFA0-E248-A78EF0247F16}"/>
          </ac:spMkLst>
        </pc:spChg>
      </pc:sldChg>
      <pc:sldChg chg="modSp">
        <pc:chgData name="Alfred Smith" userId="3c60a3631c0db8ad" providerId="LiveId" clId="{FB49C568-E49F-4CA7-B4EB-0FBCDAEA3425}" dt="2025-05-02T06:46:59.608" v="5"/>
        <pc:sldMkLst>
          <pc:docMk/>
          <pc:sldMk cId="210266664" sldId="278"/>
        </pc:sldMkLst>
        <pc:spChg chg="mod">
          <ac:chgData name="Alfred Smith" userId="3c60a3631c0db8ad" providerId="LiveId" clId="{FB49C568-E49F-4CA7-B4EB-0FBCDAEA3425}" dt="2025-05-02T06:46:59.608" v="5"/>
          <ac:spMkLst>
            <pc:docMk/>
            <pc:sldMk cId="210266664" sldId="278"/>
            <ac:spMk id="3" creationId="{0F0BC60F-B0E0-F6B4-1FB8-5C0638B5A848}"/>
          </ac:spMkLst>
        </pc:spChg>
      </pc:sldChg>
    </pc:docChg>
  </pc:docChgLst>
  <pc:docChgLst>
    <pc:chgData name="Alfred Smith" userId="3c60a3631c0db8ad" providerId="LiveId" clId="{E2C97927-C970-4AD8-84D3-C10B0C71C6CA}"/>
    <pc:docChg chg="undo custSel modSld">
      <pc:chgData name="Alfred Smith" userId="3c60a3631c0db8ad" providerId="LiveId" clId="{E2C97927-C970-4AD8-84D3-C10B0C71C6CA}" dt="2025-05-19T07:54:31.381" v="22" actId="404"/>
      <pc:docMkLst>
        <pc:docMk/>
      </pc:docMkLst>
      <pc:sldChg chg="modSp mod">
        <pc:chgData name="Alfred Smith" userId="3c60a3631c0db8ad" providerId="LiveId" clId="{E2C97927-C970-4AD8-84D3-C10B0C71C6CA}" dt="2025-05-19T07:49:27.284" v="1" actId="27636"/>
        <pc:sldMkLst>
          <pc:docMk/>
          <pc:sldMk cId="1499918570" sldId="257"/>
        </pc:sldMkLst>
        <pc:spChg chg="mod">
          <ac:chgData name="Alfred Smith" userId="3c60a3631c0db8ad" providerId="LiveId" clId="{E2C97927-C970-4AD8-84D3-C10B0C71C6CA}" dt="2025-05-19T07:49:27.284" v="1" actId="27636"/>
          <ac:spMkLst>
            <pc:docMk/>
            <pc:sldMk cId="1499918570" sldId="257"/>
            <ac:spMk id="6" creationId="{63485BCE-F205-4C7C-610A-D0505F638CE3}"/>
          </ac:spMkLst>
        </pc:spChg>
      </pc:sldChg>
      <pc:sldChg chg="modSp mod">
        <pc:chgData name="Alfred Smith" userId="3c60a3631c0db8ad" providerId="LiveId" clId="{E2C97927-C970-4AD8-84D3-C10B0C71C6CA}" dt="2025-05-19T07:51:04.893" v="7"/>
        <pc:sldMkLst>
          <pc:docMk/>
          <pc:sldMk cId="2346136586" sldId="260"/>
        </pc:sldMkLst>
        <pc:spChg chg="mod">
          <ac:chgData name="Alfred Smith" userId="3c60a3631c0db8ad" providerId="LiveId" clId="{E2C97927-C970-4AD8-84D3-C10B0C71C6CA}" dt="2025-05-19T07:51:04.893" v="7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E2C97927-C970-4AD8-84D3-C10B0C71C6CA}" dt="2025-05-19T07:51:33.662" v="9"/>
        <pc:sldMkLst>
          <pc:docMk/>
          <pc:sldMk cId="4037329247" sldId="261"/>
        </pc:sldMkLst>
        <pc:spChg chg="mod">
          <ac:chgData name="Alfred Smith" userId="3c60a3631c0db8ad" providerId="LiveId" clId="{E2C97927-C970-4AD8-84D3-C10B0C71C6CA}" dt="2025-05-19T07:51:33.662" v="9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E2C97927-C970-4AD8-84D3-C10B0C71C6CA}" dt="2025-05-19T07:51:54.503" v="11"/>
        <pc:sldMkLst>
          <pc:docMk/>
          <pc:sldMk cId="1909638311" sldId="262"/>
        </pc:sldMkLst>
        <pc:spChg chg="mod">
          <ac:chgData name="Alfred Smith" userId="3c60a3631c0db8ad" providerId="LiveId" clId="{E2C97927-C970-4AD8-84D3-C10B0C71C6CA}" dt="2025-05-19T07:51:54.503" v="11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E2C97927-C970-4AD8-84D3-C10B0C71C6CA}" dt="2025-05-19T07:52:14.912" v="13"/>
        <pc:sldMkLst>
          <pc:docMk/>
          <pc:sldMk cId="641208035" sldId="263"/>
        </pc:sldMkLst>
        <pc:spChg chg="mod">
          <ac:chgData name="Alfred Smith" userId="3c60a3631c0db8ad" providerId="LiveId" clId="{E2C97927-C970-4AD8-84D3-C10B0C71C6CA}" dt="2025-05-19T07:52:14.912" v="13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E2C97927-C970-4AD8-84D3-C10B0C71C6CA}" dt="2025-05-19T07:52:37.304" v="15"/>
        <pc:sldMkLst>
          <pc:docMk/>
          <pc:sldMk cId="4044745628" sldId="264"/>
        </pc:sldMkLst>
        <pc:spChg chg="mod">
          <ac:chgData name="Alfred Smith" userId="3c60a3631c0db8ad" providerId="LiveId" clId="{E2C97927-C970-4AD8-84D3-C10B0C71C6CA}" dt="2025-05-19T07:52:37.304" v="15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E2C97927-C970-4AD8-84D3-C10B0C71C6CA}" dt="2025-05-19T07:53:05.329" v="17"/>
        <pc:sldMkLst>
          <pc:docMk/>
          <pc:sldMk cId="978260341" sldId="265"/>
        </pc:sldMkLst>
        <pc:spChg chg="mod">
          <ac:chgData name="Alfred Smith" userId="3c60a3631c0db8ad" providerId="LiveId" clId="{E2C97927-C970-4AD8-84D3-C10B0C71C6CA}" dt="2025-05-19T07:53:05.329" v="17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E2C97927-C970-4AD8-84D3-C10B0C71C6CA}" dt="2025-05-19T07:53:31.513" v="19"/>
        <pc:sldMkLst>
          <pc:docMk/>
          <pc:sldMk cId="3575870363" sldId="266"/>
        </pc:sldMkLst>
        <pc:spChg chg="mod">
          <ac:chgData name="Alfred Smith" userId="3c60a3631c0db8ad" providerId="LiveId" clId="{E2C97927-C970-4AD8-84D3-C10B0C71C6CA}" dt="2025-05-19T07:53:31.513" v="19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E2C97927-C970-4AD8-84D3-C10B0C71C6CA}" dt="2025-05-19T07:54:31.381" v="22" actId="404"/>
        <pc:sldMkLst>
          <pc:docMk/>
          <pc:sldMk cId="4017137865" sldId="267"/>
        </pc:sldMkLst>
        <pc:spChg chg="mod">
          <ac:chgData name="Alfred Smith" userId="3c60a3631c0db8ad" providerId="LiveId" clId="{E2C97927-C970-4AD8-84D3-C10B0C71C6CA}" dt="2025-05-19T07:54:31.381" v="22" actId="404"/>
          <ac:spMkLst>
            <pc:docMk/>
            <pc:sldMk cId="4017137865" sldId="267"/>
            <ac:spMk id="3" creationId="{A58184BD-88F1-BA02-40C1-D8403D0EEC0D}"/>
          </ac:spMkLst>
        </pc:spChg>
      </pc:sldChg>
    </pc:docChg>
  </pc:docChgLst>
  <pc:docChgLst>
    <pc:chgData name="Leonie Smith" userId="fed1330f33f5650e" providerId="LiveId" clId="{5730A61C-9804-4F43-B987-917CA15F3803}"/>
    <pc:docChg chg="custSel modSld">
      <pc:chgData name="Leonie Smith" userId="fed1330f33f5650e" providerId="LiveId" clId="{5730A61C-9804-4F43-B987-917CA15F3803}" dt="2022-11-22T04:45:08.008" v="30" actId="5793"/>
      <pc:docMkLst>
        <pc:docMk/>
      </pc:docMkLst>
      <pc:sldChg chg="addSp modSp modNotesTx">
        <pc:chgData name="Leonie Smith" userId="fed1330f33f5650e" providerId="LiveId" clId="{5730A61C-9804-4F43-B987-917CA15F3803}" dt="2022-11-22T04:45:08.008" v="30" actId="5793"/>
        <pc:sldMkLst>
          <pc:docMk/>
          <pc:sldMk cId="1499918570" sldId="257"/>
        </pc:sldMkLst>
      </pc:sldChg>
      <pc:sldChg chg="addSp delSp modSp">
        <pc:chgData name="Leonie Smith" userId="fed1330f33f5650e" providerId="LiveId" clId="{5730A61C-9804-4F43-B987-917CA15F3803}" dt="2022-11-18T06:46:30.408" v="3"/>
        <pc:sldMkLst>
          <pc:docMk/>
          <pc:sldMk cId="454763615" sldId="259"/>
        </pc:sldMkLst>
      </pc:sldChg>
      <pc:sldChg chg="addSp modSp">
        <pc:chgData name="Leonie Smith" userId="fed1330f33f5650e" providerId="LiveId" clId="{5730A61C-9804-4F43-B987-917CA15F3803}" dt="2022-11-18T06:47:25.725" v="4"/>
        <pc:sldMkLst>
          <pc:docMk/>
          <pc:sldMk cId="2346136586" sldId="260"/>
        </pc:sldMkLst>
      </pc:sldChg>
      <pc:sldChg chg="addSp delSp modSp">
        <pc:chgData name="Leonie Smith" userId="fed1330f33f5650e" providerId="LiveId" clId="{5730A61C-9804-4F43-B987-917CA15F3803}" dt="2022-11-18T06:49:30.540" v="7"/>
        <pc:sldMkLst>
          <pc:docMk/>
          <pc:sldMk cId="4037329247" sldId="261"/>
        </pc:sldMkLst>
      </pc:sldChg>
      <pc:sldChg chg="addSp delSp modSp">
        <pc:chgData name="Leonie Smith" userId="fed1330f33f5650e" providerId="LiveId" clId="{5730A61C-9804-4F43-B987-917CA15F3803}" dt="2022-11-18T06:50:31.672" v="9"/>
        <pc:sldMkLst>
          <pc:docMk/>
          <pc:sldMk cId="1909638311" sldId="262"/>
        </pc:sldMkLst>
      </pc:sldChg>
      <pc:sldChg chg="addSp delSp modSp">
        <pc:chgData name="Leonie Smith" userId="fed1330f33f5650e" providerId="LiveId" clId="{5730A61C-9804-4F43-B987-917CA15F3803}" dt="2022-11-18T06:52:05.979" v="12"/>
        <pc:sldMkLst>
          <pc:docMk/>
          <pc:sldMk cId="641208035" sldId="263"/>
        </pc:sldMkLst>
      </pc:sldChg>
      <pc:sldChg chg="addSp delSp modSp">
        <pc:chgData name="Leonie Smith" userId="fed1330f33f5650e" providerId="LiveId" clId="{5730A61C-9804-4F43-B987-917CA15F3803}" dt="2022-11-18T06:53:54.183" v="15"/>
        <pc:sldMkLst>
          <pc:docMk/>
          <pc:sldMk cId="4044745628" sldId="264"/>
        </pc:sldMkLst>
      </pc:sldChg>
      <pc:sldChg chg="addSp delSp modSp">
        <pc:chgData name="Leonie Smith" userId="fed1330f33f5650e" providerId="LiveId" clId="{5730A61C-9804-4F43-B987-917CA15F3803}" dt="2022-11-18T06:56:01.326" v="20"/>
        <pc:sldMkLst>
          <pc:docMk/>
          <pc:sldMk cId="978260341" sldId="265"/>
        </pc:sldMkLst>
      </pc:sldChg>
      <pc:sldChg chg="addSp delSp modSp">
        <pc:chgData name="Leonie Smith" userId="fed1330f33f5650e" providerId="LiveId" clId="{5730A61C-9804-4F43-B987-917CA15F3803}" dt="2022-11-18T06:57:53.851" v="24"/>
        <pc:sldMkLst>
          <pc:docMk/>
          <pc:sldMk cId="3575870363" sldId="266"/>
        </pc:sldMkLst>
      </pc:sldChg>
      <pc:sldChg chg="addSp delSp modSp">
        <pc:chgData name="Leonie Smith" userId="fed1330f33f5650e" providerId="LiveId" clId="{5730A61C-9804-4F43-B987-917CA15F3803}" dt="2022-11-18T06:59:21.893" v="26"/>
        <pc:sldMkLst>
          <pc:docMk/>
          <pc:sldMk cId="4017137865" sldId="267"/>
        </pc:sldMkLst>
      </pc:sldChg>
    </pc:docChg>
  </pc:docChgLst>
  <pc:docChgLst>
    <pc:chgData name="Leonie Smith" userId="fed1330f33f5650e" providerId="LiveId" clId="{F6302113-C20F-478B-AA82-6D299E864A94}"/>
    <pc:docChg chg="modSld">
      <pc:chgData name="Leonie Smith" userId="fed1330f33f5650e" providerId="LiveId" clId="{F6302113-C20F-478B-AA82-6D299E864A94}" dt="2024-01-05T03:01:08.887" v="48" actId="20577"/>
      <pc:docMkLst>
        <pc:docMk/>
      </pc:docMkLst>
      <pc:sldChg chg="addSp delSp modSp mod modTransition modAnim modNotesTx">
        <pc:chgData name="Leonie Smith" userId="fed1330f33f5650e" providerId="LiveId" clId="{F6302113-C20F-478B-AA82-6D299E864A94}" dt="2024-01-05T03:01:08.887" v="48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6302113-C20F-478B-AA82-6D299E864A94}" dt="2024-01-04T03:02:55.41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6302113-C20F-478B-AA82-6D299E864A94}" dt="2024-01-04T03:03:11.240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6302113-C20F-478B-AA82-6D299E864A94}" dt="2024-01-04T03:03:30.574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6302113-C20F-478B-AA82-6D299E864A94}" dt="2024-01-04T03:03:45.889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6302113-C20F-478B-AA82-6D299E864A94}" dt="2024-01-04T03:04:07.566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6302113-C20F-478B-AA82-6D299E864A94}" dt="2024-01-04T03:04:27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6302113-C20F-478B-AA82-6D299E864A94}" dt="2024-01-04T03:04:44.386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6302113-C20F-478B-AA82-6D299E864A94}" dt="2024-01-04T03:05:35.516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6302113-C20F-478B-AA82-6D299E864A94}" dt="2024-01-04T03:06:07.889" v="38"/>
        <pc:sldMkLst>
          <pc:docMk/>
          <pc:sldMk cId="4017137865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38 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6F57C1-5FD7-33C3-B1A8-D9B335826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485BCE-F205-4C7C-610A-D0505F63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"/>
    </mc:Choice>
    <mc:Fallback xmlns="">
      <p:transition spd="slow" advTm="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FB5B-5981-D425-43C7-650D6C38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765"/>
            <a:ext cx="12192000" cy="7171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F8F71-FAEF-6D05-3F48-ED35E621618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8སྐྱབས་མགོན་ཡེ་ཤུས་དོན་དེ་མཁྱེན༌ནས། དད་པ་ཆུང་བ་ཁྱོད་རྣམས་ཀྱིས་ཅིའི་ཕྱིར་བག་ལེབ་མེད་པའི་གཏམ་གླེང་བ་ཡིན༌ནམ།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8Aware of their conversation, Jesus said, “You of little faith, why are you debating among yourselves about having no bread?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243159-57D7-13A3-3831-5E0AA3121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1"/>
    </mc:Choice>
    <mc:Fallback xmlns="">
      <p:transition spd="slow" advTm="1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E0C94-E492-1BEE-BD27-C909E59F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89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D4518-67DB-4A12-9279-FFE0F8B1BA0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9ཁྱོད་ཅག་གིས་ད་དུང་མི་ཤེས༌སམ། བག་ལེབ་ལྔ་མི་ལྔ་སྟོང་ལ་བགོས་ཤིང་ཟས་ལྷག་སླེ་བོ་ཅི་ཙམ་བསྡུས་པ་མི་དྲན༌ནམ།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9Do you still not understand? Do you not remember the five loaves for the five thousand, and how many basketfuls you gathered?</a:t>
            </a:r>
            <a:endParaRPr lang="en-IN" sz="4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18FE6F-246C-BC42-EC38-D40D87C77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2"/>
    </mc:Choice>
    <mc:Fallback xmlns="">
      <p:transition spd="slow" advTm="11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145FB-BF00-1D33-A42D-340079DD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431" y="0"/>
            <a:ext cx="129474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A9020-F360-3738-67BD-E22FEB2636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10བག་ལེབ་བདུན་མི་བཞི་སྟོང་ལ་བགོས་ཤིང་ཟས་ལྷག་སླེ་བོ་ཅི་ཙམ་བསྡུས་པའང་མི་དྲན༌ནམ།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10Or the seven loaves for the four thousand, and how many basketfuls you gathered?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88C6DC-C8F3-5849-0820-EB64D21C1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1"/>
    </mc:Choice>
    <mc:Fallback xmlns="">
      <p:transition spd="slow" advTm="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7F94B-D083-4AAF-8932-B3A486F4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823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3A30C-FE27-1D9D-CAF0-8B61DC65742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11བདག་གིས་ཁྱོད་རྣམས་ལ་ཕ་རུ་ཤི་པ་དང་སཱ་ཅུ་སེ་པ་རྣམས་ཀྱི་སྐྱུར་རྩི་ལ་གཟབ་པར་གྱིས་ཞེས་སྨྲས༌ལ། འདི་ནི་བག་ལེབ་སྐོར་ལ་སྨྲས་པ་མ་ཡིན༌པས། ཁྱོད་རྣམས་ཀྱིས་མི་ཤེས་པ་དེ་ཅི་ཡིན་ཞེས་གསུངས༌སོ།།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11How do you not understand that I was not telling you about bread? But beware of the leaven of the Pharisees and Sadducees.”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306082D-CE9E-BB67-69DF-EA02B3861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9"/>
    </mc:Choice>
    <mc:Fallback xmlns="">
      <p:transition spd="slow" advTm="1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74AA1-0A39-8972-AE86-AB48A378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393"/>
            <a:ext cx="12192000" cy="7065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E0717-9859-CFA0-E248-A78EF0247F1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12དེ་ནི་སྐྱབས་མགོན་ཡེ་ཤུས་བག་ལེབ་ཀྱི་སྐྱུར་རྩི་ལ་དོགས་ཟོན་བྱོས་ཞེས་གསུངས་པ་མ་ཡིན༌པར། ཕ་རུ་ཤི་པ་དང་སཱ་ཅུ་སེ་པ་རྣམས་ཀྱི་བསླབ་བྱ་ལ་དོགས་ཟོན་བྱོས་ཤིག་ཅེས་པའི་དོན་དེ་ཐུགས་སྲས་རྣམས་ཀྱིས་ད་གཟོད་ཤེས་པར་གྱུར༌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12Then they understood that He was not telling them to beware of the leaven used in bread, but of the teaching of the Pharisees and Sadducees.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A0C0F73-787E-803C-AFE3-84A00B505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6"/>
    </mc:Choice>
    <mc:Fallback xmlns="">
      <p:transition spd="slow" advTm="1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E1732-7EC3-39DA-8D99-E6C28F2E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C7C733-44C4-C2DE-7782-A2E96AE6D69B}"/>
              </a:ext>
            </a:extLst>
          </p:cNvPr>
          <p:cNvSpPr txBox="1"/>
          <p:nvPr/>
        </p:nvSpPr>
        <p:spPr>
          <a:xfrm>
            <a:off x="0" y="1636708"/>
            <a:ext cx="4967416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42F68-F175-6323-0A6E-014B32BF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BC60F-B0E0-F6B4-1FB8-5C0638B5A84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Yeast of the Pharisees - Matt 16:5-12; Mark 8:14-21 </a:t>
            </a:r>
            <a:endParaRPr lang="en-IN" sz="5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0C10E7-DBB3-5364-B07F-793924277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"/>
    </mc:Choice>
    <mc:Fallback xmlns="">
      <p:transition spd="slow" advTm="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A79DF-5895-52AD-3042-479E979B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099C37-E4EC-77F2-39D7-0B151A266E09}"/>
              </a:ext>
            </a:extLst>
          </p:cNvPr>
          <p:cNvSpPr txBox="1"/>
          <p:nvPr/>
        </p:nvSpPr>
        <p:spPr>
          <a:xfrm>
            <a:off x="0" y="1636708"/>
            <a:ext cx="4967416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48817F7-A5FB-1053-F6EB-CA69B6EE146C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5དེ་ནས་ཐུགས་སྲས་རྣམས་མཚོའི་ཕ་རོལ་ཏུ་བརྒལ་བ་དང་ལམ་བྲོ་འཁྱེར་བ་བརྗེད༌དོ།།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5When they crossed to the other side, the disciples forgot to take bread.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8A2641-CE83-5C99-6C20-79C970924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"/>
    </mc:Choice>
    <mc:Fallback xmlns="">
      <p:transition spd="slow" advTm="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751F6-08C0-E2DF-E7C7-839718DC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6" y="-294321"/>
            <a:ext cx="12868656" cy="7152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72858A-FC93-B322-9839-2CAE865E0CA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6སྐྱབས་མགོན་ཡེ་ཤུས་ཐུགས་སྲས་རྣམས་ལ་འདི་སྐད༌དུ། ཁྱོད་ཅག་གིས་བློ་རིག་བསྒྲིམས་ནས་ཕ་རུ་ཤི་པ་དང་སཱ་ཅུ་སེ་པ་རྣམས་ཀྱི་སྐྱུར་རྩི་ལ་གཟབ་པར་གྱིས་ཞེས་བཀའ་གནང༌ཞ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6“Watch out!” Jesus told them. “Beware of the leaven of the Pharisees and Sadducees.”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B4E236-B1F6-E4BE-EF66-DA219DCAC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1"/>
    </mc:Choice>
    <mc:Fallback xmlns="">
      <p:transition spd="slow" advTm="1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2255D-7356-6E0E-7E8A-1FDC1BF8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000" y="0"/>
            <a:ext cx="1285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F08A6C-75D2-987F-B2E9-D2BB5796460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ཐུགས་སྲས་རྣམས་ཀྱིས་ཕན་ཚུན་ལ་འདི་ནི་བདག་ཅག་གིས་བག་ལེབ་ཁྱེར་མེད་པའི་ཕྱིར་ཡིན་ཞེས་གླེང་མོལ་བྱས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7They discussed this among themselves and concluded, “It is because we did not bring any bread.”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51D5EE-E257-DE54-D659-6DD32D5B2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5"/>
    </mc:Choice>
    <mc:Fallback xmlns="">
      <p:transition spd="slow" advTm="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854</Words>
  <Application>Microsoft Office PowerPoint</Application>
  <PresentationFormat>Widescreen</PresentationFormat>
  <Paragraphs>54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38-5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2025-05-19T07:54:40Z</dcterms:modified>
</cp:coreProperties>
</file>