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AECB50-3D5D-4239-9475-5DB277972E54}" v="2" dt="2024-07-22T11:21:29.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84" d="100"/>
          <a:sy n="84" d="100"/>
        </p:scale>
        <p:origin x="65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5AECB50-3D5D-4239-9475-5DB277972E54}"/>
    <pc:docChg chg="undo custSel modSld">
      <pc:chgData name="Alfred Smith" userId="3c60a3631c0db8ad" providerId="LiveId" clId="{55AECB50-3D5D-4239-9475-5DB277972E54}" dt="2024-07-22T11:48:17.375" v="20"/>
      <pc:docMkLst>
        <pc:docMk/>
      </pc:docMkLst>
      <pc:sldChg chg="addSp delSp modSp mod">
        <pc:chgData name="Alfred Smith" userId="3c60a3631c0db8ad" providerId="LiveId" clId="{55AECB50-3D5D-4239-9475-5DB277972E54}" dt="2024-07-22T11:20:21.134" v="1"/>
        <pc:sldMkLst>
          <pc:docMk/>
          <pc:sldMk cId="1499918570" sldId="257"/>
        </pc:sldMkLst>
        <pc:spChg chg="del">
          <ac:chgData name="Alfred Smith" userId="3c60a3631c0db8ad" providerId="LiveId" clId="{55AECB50-3D5D-4239-9475-5DB277972E54}" dt="2024-07-22T11:20:20.588" v="0" actId="478"/>
          <ac:spMkLst>
            <pc:docMk/>
            <pc:sldMk cId="1499918570" sldId="257"/>
            <ac:spMk id="3" creationId="{0228937D-0D81-2DA1-1C55-FD99B23FE1AE}"/>
          </ac:spMkLst>
        </pc:spChg>
        <pc:spChg chg="add mod">
          <ac:chgData name="Alfred Smith" userId="3c60a3631c0db8ad" providerId="LiveId" clId="{55AECB50-3D5D-4239-9475-5DB277972E54}" dt="2024-07-22T11:20:21.134" v="1"/>
          <ac:spMkLst>
            <pc:docMk/>
            <pc:sldMk cId="1499918570" sldId="257"/>
            <ac:spMk id="4" creationId="{645A890E-A964-4461-7DDB-C7C18AEB0D29}"/>
          </ac:spMkLst>
        </pc:spChg>
      </pc:sldChg>
      <pc:sldChg chg="modSp mod">
        <pc:chgData name="Alfred Smith" userId="3c60a3631c0db8ad" providerId="LiveId" clId="{55AECB50-3D5D-4239-9475-5DB277972E54}" dt="2024-07-22T11:46:12.175" v="6"/>
        <pc:sldMkLst>
          <pc:docMk/>
          <pc:sldMk cId="2346136586" sldId="260"/>
        </pc:sldMkLst>
        <pc:spChg chg="mod">
          <ac:chgData name="Alfred Smith" userId="3c60a3631c0db8ad" providerId="LiveId" clId="{55AECB50-3D5D-4239-9475-5DB277972E54}" dt="2024-07-22T11:46:12.175" v="6"/>
          <ac:spMkLst>
            <pc:docMk/>
            <pc:sldMk cId="2346136586" sldId="260"/>
            <ac:spMk id="4" creationId="{EE2AC625-9141-A801-F431-DD5F79396320}"/>
          </ac:spMkLst>
        </pc:spChg>
      </pc:sldChg>
      <pc:sldChg chg="modSp mod">
        <pc:chgData name="Alfred Smith" userId="3c60a3631c0db8ad" providerId="LiveId" clId="{55AECB50-3D5D-4239-9475-5DB277972E54}" dt="2024-07-22T11:46:25.886" v="8"/>
        <pc:sldMkLst>
          <pc:docMk/>
          <pc:sldMk cId="4037329247" sldId="261"/>
        </pc:sldMkLst>
        <pc:spChg chg="mod">
          <ac:chgData name="Alfred Smith" userId="3c60a3631c0db8ad" providerId="LiveId" clId="{55AECB50-3D5D-4239-9475-5DB277972E54}" dt="2024-07-22T11:46:25.886" v="8"/>
          <ac:spMkLst>
            <pc:docMk/>
            <pc:sldMk cId="4037329247" sldId="261"/>
            <ac:spMk id="4" creationId="{EE2AC625-9141-A801-F431-DD5F79396320}"/>
          </ac:spMkLst>
        </pc:spChg>
      </pc:sldChg>
      <pc:sldChg chg="modSp mod">
        <pc:chgData name="Alfred Smith" userId="3c60a3631c0db8ad" providerId="LiveId" clId="{55AECB50-3D5D-4239-9475-5DB277972E54}" dt="2024-07-22T11:46:46.459" v="10"/>
        <pc:sldMkLst>
          <pc:docMk/>
          <pc:sldMk cId="1909638311" sldId="262"/>
        </pc:sldMkLst>
        <pc:spChg chg="mod">
          <ac:chgData name="Alfred Smith" userId="3c60a3631c0db8ad" providerId="LiveId" clId="{55AECB50-3D5D-4239-9475-5DB277972E54}" dt="2024-07-22T11:46:46.459" v="10"/>
          <ac:spMkLst>
            <pc:docMk/>
            <pc:sldMk cId="1909638311" sldId="262"/>
            <ac:spMk id="4" creationId="{EE2AC625-9141-A801-F431-DD5F79396320}"/>
          </ac:spMkLst>
        </pc:spChg>
      </pc:sldChg>
      <pc:sldChg chg="modSp mod">
        <pc:chgData name="Alfred Smith" userId="3c60a3631c0db8ad" providerId="LiveId" clId="{55AECB50-3D5D-4239-9475-5DB277972E54}" dt="2024-07-22T11:47:00.047" v="12"/>
        <pc:sldMkLst>
          <pc:docMk/>
          <pc:sldMk cId="641208035" sldId="263"/>
        </pc:sldMkLst>
        <pc:spChg chg="mod">
          <ac:chgData name="Alfred Smith" userId="3c60a3631c0db8ad" providerId="LiveId" clId="{55AECB50-3D5D-4239-9475-5DB277972E54}" dt="2024-07-22T11:47:00.047" v="12"/>
          <ac:spMkLst>
            <pc:docMk/>
            <pc:sldMk cId="641208035" sldId="263"/>
            <ac:spMk id="4" creationId="{EE2AC625-9141-A801-F431-DD5F79396320}"/>
          </ac:spMkLst>
        </pc:spChg>
      </pc:sldChg>
      <pc:sldChg chg="modSp mod">
        <pc:chgData name="Alfred Smith" userId="3c60a3631c0db8ad" providerId="LiveId" clId="{55AECB50-3D5D-4239-9475-5DB277972E54}" dt="2024-07-22T11:47:21.359" v="14"/>
        <pc:sldMkLst>
          <pc:docMk/>
          <pc:sldMk cId="4044745628" sldId="264"/>
        </pc:sldMkLst>
        <pc:spChg chg="mod">
          <ac:chgData name="Alfred Smith" userId="3c60a3631c0db8ad" providerId="LiveId" clId="{55AECB50-3D5D-4239-9475-5DB277972E54}" dt="2024-07-22T11:47:21.359" v="14"/>
          <ac:spMkLst>
            <pc:docMk/>
            <pc:sldMk cId="4044745628" sldId="264"/>
            <ac:spMk id="4" creationId="{EE2AC625-9141-A801-F431-DD5F79396320}"/>
          </ac:spMkLst>
        </pc:spChg>
      </pc:sldChg>
      <pc:sldChg chg="modSp mod">
        <pc:chgData name="Alfred Smith" userId="3c60a3631c0db8ad" providerId="LiveId" clId="{55AECB50-3D5D-4239-9475-5DB277972E54}" dt="2024-07-22T11:47:45.718" v="16"/>
        <pc:sldMkLst>
          <pc:docMk/>
          <pc:sldMk cId="978260341" sldId="265"/>
        </pc:sldMkLst>
        <pc:spChg chg="mod">
          <ac:chgData name="Alfred Smith" userId="3c60a3631c0db8ad" providerId="LiveId" clId="{55AECB50-3D5D-4239-9475-5DB277972E54}" dt="2024-07-22T11:47:45.718" v="16"/>
          <ac:spMkLst>
            <pc:docMk/>
            <pc:sldMk cId="978260341" sldId="265"/>
            <ac:spMk id="4" creationId="{EE2AC625-9141-A801-F431-DD5F79396320}"/>
          </ac:spMkLst>
        </pc:spChg>
      </pc:sldChg>
      <pc:sldChg chg="modSp mod">
        <pc:chgData name="Alfred Smith" userId="3c60a3631c0db8ad" providerId="LiveId" clId="{55AECB50-3D5D-4239-9475-5DB277972E54}" dt="2024-07-22T11:48:02.289" v="18"/>
        <pc:sldMkLst>
          <pc:docMk/>
          <pc:sldMk cId="3575870363" sldId="266"/>
        </pc:sldMkLst>
        <pc:spChg chg="mod">
          <ac:chgData name="Alfred Smith" userId="3c60a3631c0db8ad" providerId="LiveId" clId="{55AECB50-3D5D-4239-9475-5DB277972E54}" dt="2024-07-22T11:48:02.289" v="18"/>
          <ac:spMkLst>
            <pc:docMk/>
            <pc:sldMk cId="3575870363" sldId="266"/>
            <ac:spMk id="4" creationId="{EE2AC625-9141-A801-F431-DD5F79396320}"/>
          </ac:spMkLst>
        </pc:spChg>
      </pc:sldChg>
      <pc:sldChg chg="modSp mod">
        <pc:chgData name="Alfred Smith" userId="3c60a3631c0db8ad" providerId="LiveId" clId="{55AECB50-3D5D-4239-9475-5DB277972E54}" dt="2024-07-22T11:48:17.375" v="20"/>
        <pc:sldMkLst>
          <pc:docMk/>
          <pc:sldMk cId="4017137865" sldId="267"/>
        </pc:sldMkLst>
        <pc:spChg chg="mod">
          <ac:chgData name="Alfred Smith" userId="3c60a3631c0db8ad" providerId="LiveId" clId="{55AECB50-3D5D-4239-9475-5DB277972E54}" dt="2024-07-22T11:48:17.375" v="20"/>
          <ac:spMkLst>
            <pc:docMk/>
            <pc:sldMk cId="4017137865" sldId="267"/>
            <ac:spMk id="4" creationId="{EE2AC625-9141-A801-F431-DD5F79396320}"/>
          </ac:spMkLst>
        </pc:spChg>
      </pc:sldChg>
      <pc:sldChg chg="addSp modSp">
        <pc:chgData name="Alfred Smith" userId="3c60a3631c0db8ad" providerId="LiveId" clId="{55AECB50-3D5D-4239-9475-5DB277972E54}" dt="2024-07-22T11:21:29.422" v="2"/>
        <pc:sldMkLst>
          <pc:docMk/>
          <pc:sldMk cId="4120481681" sldId="270"/>
        </pc:sldMkLst>
        <pc:spChg chg="add mod">
          <ac:chgData name="Alfred Smith" userId="3c60a3631c0db8ad" providerId="LiveId" clId="{55AECB50-3D5D-4239-9475-5DB277972E54}" dt="2024-07-22T11:21:29.422" v="2"/>
          <ac:spMkLst>
            <pc:docMk/>
            <pc:sldMk cId="4120481681" sldId="270"/>
            <ac:spMk id="4" creationId="{A48817F7-A5FB-1053-F6EB-CA69B6EE146C}"/>
          </ac:spMkLst>
        </pc:spChg>
      </pc:sldChg>
    </pc:docChg>
  </pc:docChgLst>
  <pc:docChgLst>
    <pc:chgData name="Leonie Smith" userId="fed1330f33f5650e" providerId="LiveId" clId="{12FC469D-65F9-4027-B96F-7E5EB6ACF67E}"/>
    <pc:docChg chg="modSld">
      <pc:chgData name="Leonie Smith" userId="fed1330f33f5650e" providerId="LiveId" clId="{12FC469D-65F9-4027-B96F-7E5EB6ACF67E}" dt="2022-12-07T10:53:11.577" v="29" actId="20577"/>
      <pc:docMkLst>
        <pc:docMk/>
      </pc:docMkLst>
      <pc:sldChg chg="addSp modSp mod">
        <pc:chgData name="Leonie Smith" userId="fed1330f33f5650e" providerId="LiveId" clId="{12FC469D-65F9-4027-B96F-7E5EB6ACF67E}" dt="2022-12-07T10:50:39.957" v="4" actId="207"/>
        <pc:sldMkLst>
          <pc:docMk/>
          <pc:sldMk cId="3788111665" sldId="258"/>
        </pc:sldMkLst>
        <pc:spChg chg="add mod">
          <ac:chgData name="Leonie Smith" userId="fed1330f33f5650e" providerId="LiveId" clId="{12FC469D-65F9-4027-B96F-7E5EB6ACF67E}" dt="2022-12-07T10:50:39.957" v="4" actId="207"/>
          <ac:spMkLst>
            <pc:docMk/>
            <pc:sldMk cId="3788111665" sldId="258"/>
            <ac:spMk id="2" creationId="{15C7C733-44C4-C2DE-7782-A2E96AE6D69B}"/>
          </ac:spMkLst>
        </pc:spChg>
      </pc:sldChg>
      <pc:sldChg chg="addSp modSp">
        <pc:chgData name="Leonie Smith" userId="fed1330f33f5650e" providerId="LiveId" clId="{12FC469D-65F9-4027-B96F-7E5EB6ACF67E}" dt="2022-12-07T10:50:46.088" v="5"/>
        <pc:sldMkLst>
          <pc:docMk/>
          <pc:sldMk cId="4120481681" sldId="270"/>
        </pc:sldMkLst>
        <pc:spChg chg="add mod">
          <ac:chgData name="Leonie Smith" userId="fed1330f33f5650e" providerId="LiveId" clId="{12FC469D-65F9-4027-B96F-7E5EB6ACF67E}" dt="2022-12-07T10:50:46.088" v="5"/>
          <ac:spMkLst>
            <pc:docMk/>
            <pc:sldMk cId="4120481681" sldId="270"/>
            <ac:spMk id="3" creationId="{47099C37-E4EC-77F2-39D7-0B151A266E09}"/>
          </ac:spMkLst>
        </pc:spChg>
      </pc:sldChg>
      <pc:sldChg chg="addSp modSp mod">
        <pc:chgData name="Leonie Smith" userId="fed1330f33f5650e" providerId="LiveId" clId="{12FC469D-65F9-4027-B96F-7E5EB6ACF67E}" dt="2022-12-07T10:52:11.832" v="19" actId="20577"/>
        <pc:sldMkLst>
          <pc:docMk/>
          <pc:sldMk cId="939110669" sldId="271"/>
        </pc:sldMkLst>
        <pc:spChg chg="add mod">
          <ac:chgData name="Leonie Smith" userId="fed1330f33f5650e" providerId="LiveId" clId="{12FC469D-65F9-4027-B96F-7E5EB6ACF67E}" dt="2022-12-07T10:52:11.832" v="19" actId="20577"/>
          <ac:spMkLst>
            <pc:docMk/>
            <pc:sldMk cId="939110669" sldId="271"/>
            <ac:spMk id="2" creationId="{6972858A-FC93-B322-9839-2CAE865E0CA7}"/>
          </ac:spMkLst>
        </pc:spChg>
      </pc:sldChg>
      <pc:sldChg chg="addSp modSp mod">
        <pc:chgData name="Leonie Smith" userId="fed1330f33f5650e" providerId="LiveId" clId="{12FC469D-65F9-4027-B96F-7E5EB6ACF67E}" dt="2022-12-07T10:52:21.426" v="20" actId="20577"/>
        <pc:sldMkLst>
          <pc:docMk/>
          <pc:sldMk cId="4024569785" sldId="272"/>
        </pc:sldMkLst>
        <pc:spChg chg="add mod">
          <ac:chgData name="Leonie Smith" userId="fed1330f33f5650e" providerId="LiveId" clId="{12FC469D-65F9-4027-B96F-7E5EB6ACF67E}" dt="2022-12-07T10:52:21.426" v="20" actId="20577"/>
          <ac:spMkLst>
            <pc:docMk/>
            <pc:sldMk cId="4024569785" sldId="272"/>
            <ac:spMk id="2" creationId="{50F08A6C-75D2-987F-B2E9-D2BB5796460F}"/>
          </ac:spMkLst>
        </pc:spChg>
      </pc:sldChg>
      <pc:sldChg chg="addSp modSp mod">
        <pc:chgData name="Leonie Smith" userId="fed1330f33f5650e" providerId="LiveId" clId="{12FC469D-65F9-4027-B96F-7E5EB6ACF67E}" dt="2022-12-07T10:52:29.666" v="21" actId="20577"/>
        <pc:sldMkLst>
          <pc:docMk/>
          <pc:sldMk cId="487179600" sldId="273"/>
        </pc:sldMkLst>
        <pc:spChg chg="add mod">
          <ac:chgData name="Leonie Smith" userId="fed1330f33f5650e" providerId="LiveId" clId="{12FC469D-65F9-4027-B96F-7E5EB6ACF67E}" dt="2022-12-07T10:52:29.666" v="21" actId="20577"/>
          <ac:spMkLst>
            <pc:docMk/>
            <pc:sldMk cId="487179600" sldId="273"/>
            <ac:spMk id="2" creationId="{9B2F8F71-FAEF-6D05-3F48-ED35E6216180}"/>
          </ac:spMkLst>
        </pc:spChg>
      </pc:sldChg>
      <pc:sldChg chg="addSp modSp mod">
        <pc:chgData name="Leonie Smith" userId="fed1330f33f5650e" providerId="LiveId" clId="{12FC469D-65F9-4027-B96F-7E5EB6ACF67E}" dt="2022-12-07T10:52:36.015" v="22" actId="20577"/>
        <pc:sldMkLst>
          <pc:docMk/>
          <pc:sldMk cId="2168401200" sldId="274"/>
        </pc:sldMkLst>
        <pc:spChg chg="add mod">
          <ac:chgData name="Leonie Smith" userId="fed1330f33f5650e" providerId="LiveId" clId="{12FC469D-65F9-4027-B96F-7E5EB6ACF67E}" dt="2022-12-07T10:52:36.015" v="22" actId="20577"/>
          <ac:spMkLst>
            <pc:docMk/>
            <pc:sldMk cId="2168401200" sldId="274"/>
            <ac:spMk id="2" creationId="{8DAD4518-67DB-4A12-9279-FFE0F8B1BA00}"/>
          </ac:spMkLst>
        </pc:spChg>
      </pc:sldChg>
      <pc:sldChg chg="addSp modSp mod">
        <pc:chgData name="Leonie Smith" userId="fed1330f33f5650e" providerId="LiveId" clId="{12FC469D-65F9-4027-B96F-7E5EB6ACF67E}" dt="2022-12-07T10:52:45.824" v="23" actId="20577"/>
        <pc:sldMkLst>
          <pc:docMk/>
          <pc:sldMk cId="2996969115" sldId="275"/>
        </pc:sldMkLst>
        <pc:spChg chg="add mod">
          <ac:chgData name="Leonie Smith" userId="fed1330f33f5650e" providerId="LiveId" clId="{12FC469D-65F9-4027-B96F-7E5EB6ACF67E}" dt="2022-12-07T10:52:45.824" v="23" actId="20577"/>
          <ac:spMkLst>
            <pc:docMk/>
            <pc:sldMk cId="2996969115" sldId="275"/>
            <ac:spMk id="2" creationId="{6C1A9020-F360-3738-67BD-E22FEB263698}"/>
          </ac:spMkLst>
        </pc:spChg>
      </pc:sldChg>
      <pc:sldChg chg="addSp modSp mod">
        <pc:chgData name="Leonie Smith" userId="fed1330f33f5650e" providerId="LiveId" clId="{12FC469D-65F9-4027-B96F-7E5EB6ACF67E}" dt="2022-12-07T10:52:54.364" v="25" actId="20577"/>
        <pc:sldMkLst>
          <pc:docMk/>
          <pc:sldMk cId="2390376940" sldId="276"/>
        </pc:sldMkLst>
        <pc:spChg chg="add mod">
          <ac:chgData name="Leonie Smith" userId="fed1330f33f5650e" providerId="LiveId" clId="{12FC469D-65F9-4027-B96F-7E5EB6ACF67E}" dt="2022-12-07T10:52:54.364" v="25" actId="20577"/>
          <ac:spMkLst>
            <pc:docMk/>
            <pc:sldMk cId="2390376940" sldId="276"/>
            <ac:spMk id="2" creationId="{2243A30C-FE27-1D9D-CAF0-8B61DC65742B}"/>
          </ac:spMkLst>
        </pc:spChg>
      </pc:sldChg>
      <pc:sldChg chg="addSp modSp mod">
        <pc:chgData name="Leonie Smith" userId="fed1330f33f5650e" providerId="LiveId" clId="{12FC469D-65F9-4027-B96F-7E5EB6ACF67E}" dt="2022-12-07T10:53:03.172" v="27" actId="20577"/>
        <pc:sldMkLst>
          <pc:docMk/>
          <pc:sldMk cId="4265919077" sldId="277"/>
        </pc:sldMkLst>
        <pc:spChg chg="add mod">
          <ac:chgData name="Leonie Smith" userId="fed1330f33f5650e" providerId="LiveId" clId="{12FC469D-65F9-4027-B96F-7E5EB6ACF67E}" dt="2022-12-07T10:53:03.172" v="27" actId="20577"/>
          <ac:spMkLst>
            <pc:docMk/>
            <pc:sldMk cId="4265919077" sldId="277"/>
            <ac:spMk id="2" creationId="{72DE0717-9859-CFA0-E248-A78EF0247F16}"/>
          </ac:spMkLst>
        </pc:spChg>
      </pc:sldChg>
      <pc:sldChg chg="addSp modSp mod">
        <pc:chgData name="Leonie Smith" userId="fed1330f33f5650e" providerId="LiveId" clId="{12FC469D-65F9-4027-B96F-7E5EB6ACF67E}" dt="2022-12-07T10:53:11.577" v="29" actId="20577"/>
        <pc:sldMkLst>
          <pc:docMk/>
          <pc:sldMk cId="210266664" sldId="278"/>
        </pc:sldMkLst>
        <pc:spChg chg="add mod">
          <ac:chgData name="Leonie Smith" userId="fed1330f33f5650e" providerId="LiveId" clId="{12FC469D-65F9-4027-B96F-7E5EB6ACF67E}" dt="2022-12-07T10:53:11.577" v="29" actId="20577"/>
          <ac:spMkLst>
            <pc:docMk/>
            <pc:sldMk cId="210266664" sldId="278"/>
            <ac:spMk id="3" creationId="{0F0BC60F-B0E0-F6B4-1FB8-5C0638B5A848}"/>
          </ac:spMkLst>
        </pc:spChg>
      </pc:sldChg>
    </pc:docChg>
  </pc:docChgLst>
  <pc:docChgLst>
    <pc:chgData name="Leonie Smith" userId="fed1330f33f5650e" providerId="LiveId" clId="{5730A61C-9804-4F43-B987-917CA15F3803}"/>
    <pc:docChg chg="custSel modSld">
      <pc:chgData name="Leonie Smith" userId="fed1330f33f5650e" providerId="LiveId" clId="{5730A61C-9804-4F43-B987-917CA15F3803}" dt="2022-11-22T04:45:08.008" v="30" actId="5793"/>
      <pc:docMkLst>
        <pc:docMk/>
      </pc:docMkLst>
      <pc:sldChg chg="addSp modSp modNotesTx">
        <pc:chgData name="Leonie Smith" userId="fed1330f33f5650e" providerId="LiveId" clId="{5730A61C-9804-4F43-B987-917CA15F3803}" dt="2022-11-22T04:45:08.008" v="30" actId="5793"/>
        <pc:sldMkLst>
          <pc:docMk/>
          <pc:sldMk cId="1499918570" sldId="257"/>
        </pc:sldMkLst>
        <pc:picChg chg="add mod">
          <ac:chgData name="Leonie Smith" userId="fed1330f33f5650e" providerId="LiveId" clId="{5730A61C-9804-4F43-B987-917CA15F3803}" dt="2022-11-18T06:44:33.511" v="0"/>
          <ac:picMkLst>
            <pc:docMk/>
            <pc:sldMk cId="1499918570" sldId="257"/>
            <ac:picMk id="4" creationId="{6C2B89B8-C360-866C-E616-8BDBAA2031B8}"/>
          </ac:picMkLst>
        </pc:picChg>
      </pc:sldChg>
      <pc:sldChg chg="addSp delSp modSp">
        <pc:chgData name="Leonie Smith" userId="fed1330f33f5650e" providerId="LiveId" clId="{5730A61C-9804-4F43-B987-917CA15F3803}" dt="2022-11-18T06:46:30.408" v="3"/>
        <pc:sldMkLst>
          <pc:docMk/>
          <pc:sldMk cId="454763615" sldId="259"/>
        </pc:sldMkLst>
        <pc:picChg chg="add del mod">
          <ac:chgData name="Leonie Smith" userId="fed1330f33f5650e" providerId="LiveId" clId="{5730A61C-9804-4F43-B987-917CA15F3803}" dt="2022-11-18T06:46:06.425" v="2"/>
          <ac:picMkLst>
            <pc:docMk/>
            <pc:sldMk cId="454763615" sldId="259"/>
            <ac:picMk id="2" creationId="{D33B91F5-AFFC-382F-1CFB-2461D35E9E4A}"/>
          </ac:picMkLst>
        </pc:picChg>
        <pc:picChg chg="add del mod">
          <ac:chgData name="Leonie Smith" userId="fed1330f33f5650e" providerId="LiveId" clId="{5730A61C-9804-4F43-B987-917CA15F3803}" dt="2022-11-18T06:46:30.408" v="3"/>
          <ac:picMkLst>
            <pc:docMk/>
            <pc:sldMk cId="454763615" sldId="259"/>
            <ac:picMk id="5" creationId="{E04DDC58-03F4-99B1-4621-567FF21A2361}"/>
          </ac:picMkLst>
        </pc:picChg>
        <pc:picChg chg="add mod">
          <ac:chgData name="Leonie Smith" userId="fed1330f33f5650e" providerId="LiveId" clId="{5730A61C-9804-4F43-B987-917CA15F3803}" dt="2022-11-18T06:46:30.408" v="3"/>
          <ac:picMkLst>
            <pc:docMk/>
            <pc:sldMk cId="454763615" sldId="259"/>
            <ac:picMk id="6" creationId="{BFA61DEB-F541-1E9D-DCBB-1E9E35FE2DA1}"/>
          </ac:picMkLst>
        </pc:picChg>
      </pc:sldChg>
      <pc:sldChg chg="addSp modSp">
        <pc:chgData name="Leonie Smith" userId="fed1330f33f5650e" providerId="LiveId" clId="{5730A61C-9804-4F43-B987-917CA15F3803}" dt="2022-11-18T06:47:25.725" v="4"/>
        <pc:sldMkLst>
          <pc:docMk/>
          <pc:sldMk cId="2346136586" sldId="260"/>
        </pc:sldMkLst>
        <pc:picChg chg="add mod">
          <ac:chgData name="Leonie Smith" userId="fed1330f33f5650e" providerId="LiveId" clId="{5730A61C-9804-4F43-B987-917CA15F3803}" dt="2022-11-18T06:47:25.725" v="4"/>
          <ac:picMkLst>
            <pc:docMk/>
            <pc:sldMk cId="2346136586" sldId="260"/>
            <ac:picMk id="2" creationId="{A7B1F82A-E6EF-39D5-12F3-8926C03DEAA2}"/>
          </ac:picMkLst>
        </pc:picChg>
      </pc:sldChg>
      <pc:sldChg chg="addSp delSp modSp">
        <pc:chgData name="Leonie Smith" userId="fed1330f33f5650e" providerId="LiveId" clId="{5730A61C-9804-4F43-B987-917CA15F3803}" dt="2022-11-18T06:49:30.540" v="7"/>
        <pc:sldMkLst>
          <pc:docMk/>
          <pc:sldMk cId="4037329247" sldId="261"/>
        </pc:sldMkLst>
        <pc:picChg chg="add del mod">
          <ac:chgData name="Leonie Smith" userId="fed1330f33f5650e" providerId="LiveId" clId="{5730A61C-9804-4F43-B987-917CA15F3803}" dt="2022-11-18T06:48:50.495" v="6"/>
          <ac:picMkLst>
            <pc:docMk/>
            <pc:sldMk cId="4037329247" sldId="261"/>
            <ac:picMk id="2" creationId="{A802C1AC-F176-12C7-026E-3376392AC7BC}"/>
          </ac:picMkLst>
        </pc:picChg>
        <pc:picChg chg="add del mod">
          <ac:chgData name="Leonie Smith" userId="fed1330f33f5650e" providerId="LiveId" clId="{5730A61C-9804-4F43-B987-917CA15F3803}" dt="2022-11-18T06:49:30.540" v="7"/>
          <ac:picMkLst>
            <pc:docMk/>
            <pc:sldMk cId="4037329247" sldId="261"/>
            <ac:picMk id="5" creationId="{5E00683E-0078-754B-66E0-25B0B86606B1}"/>
          </ac:picMkLst>
        </pc:picChg>
        <pc:picChg chg="add mod">
          <ac:chgData name="Leonie Smith" userId="fed1330f33f5650e" providerId="LiveId" clId="{5730A61C-9804-4F43-B987-917CA15F3803}" dt="2022-11-18T06:49:30.540" v="7"/>
          <ac:picMkLst>
            <pc:docMk/>
            <pc:sldMk cId="4037329247" sldId="261"/>
            <ac:picMk id="6" creationId="{B1C0B875-3810-96F7-E67F-AF62435EF8EA}"/>
          </ac:picMkLst>
        </pc:picChg>
      </pc:sldChg>
      <pc:sldChg chg="addSp delSp modSp">
        <pc:chgData name="Leonie Smith" userId="fed1330f33f5650e" providerId="LiveId" clId="{5730A61C-9804-4F43-B987-917CA15F3803}" dt="2022-11-18T06:50:31.672" v="9"/>
        <pc:sldMkLst>
          <pc:docMk/>
          <pc:sldMk cId="1909638311" sldId="262"/>
        </pc:sldMkLst>
        <pc:picChg chg="add del mod">
          <ac:chgData name="Leonie Smith" userId="fed1330f33f5650e" providerId="LiveId" clId="{5730A61C-9804-4F43-B987-917CA15F3803}" dt="2022-11-18T06:50:31.672" v="9"/>
          <ac:picMkLst>
            <pc:docMk/>
            <pc:sldMk cId="1909638311" sldId="262"/>
            <ac:picMk id="2" creationId="{1168C174-85C6-F6E7-8599-67B24178E245}"/>
          </ac:picMkLst>
        </pc:picChg>
        <pc:picChg chg="add mod">
          <ac:chgData name="Leonie Smith" userId="fed1330f33f5650e" providerId="LiveId" clId="{5730A61C-9804-4F43-B987-917CA15F3803}" dt="2022-11-18T06:50:31.672" v="9"/>
          <ac:picMkLst>
            <pc:docMk/>
            <pc:sldMk cId="1909638311" sldId="262"/>
            <ac:picMk id="5" creationId="{A376C1B9-33D4-0E26-F0E0-794B9E5DB93B}"/>
          </ac:picMkLst>
        </pc:picChg>
      </pc:sldChg>
      <pc:sldChg chg="addSp delSp modSp">
        <pc:chgData name="Leonie Smith" userId="fed1330f33f5650e" providerId="LiveId" clId="{5730A61C-9804-4F43-B987-917CA15F3803}" dt="2022-11-18T06:52:05.979" v="12"/>
        <pc:sldMkLst>
          <pc:docMk/>
          <pc:sldMk cId="641208035" sldId="263"/>
        </pc:sldMkLst>
        <pc:picChg chg="add del mod">
          <ac:chgData name="Leonie Smith" userId="fed1330f33f5650e" providerId="LiveId" clId="{5730A61C-9804-4F43-B987-917CA15F3803}" dt="2022-11-18T06:51:44.341" v="11"/>
          <ac:picMkLst>
            <pc:docMk/>
            <pc:sldMk cId="641208035" sldId="263"/>
            <ac:picMk id="2" creationId="{6A68CCA4-A67C-C82A-1F20-C1CA3F73776A}"/>
          </ac:picMkLst>
        </pc:picChg>
        <pc:picChg chg="add del mod">
          <ac:chgData name="Leonie Smith" userId="fed1330f33f5650e" providerId="LiveId" clId="{5730A61C-9804-4F43-B987-917CA15F3803}" dt="2022-11-18T06:52:05.979" v="12"/>
          <ac:picMkLst>
            <pc:docMk/>
            <pc:sldMk cId="641208035" sldId="263"/>
            <ac:picMk id="5" creationId="{713B92A7-2F67-10E9-9D36-178AE1D75943}"/>
          </ac:picMkLst>
        </pc:picChg>
        <pc:picChg chg="add mod">
          <ac:chgData name="Leonie Smith" userId="fed1330f33f5650e" providerId="LiveId" clId="{5730A61C-9804-4F43-B987-917CA15F3803}" dt="2022-11-18T06:52:05.979" v="12"/>
          <ac:picMkLst>
            <pc:docMk/>
            <pc:sldMk cId="641208035" sldId="263"/>
            <ac:picMk id="6" creationId="{7C3AA4D3-80FD-6EA2-B14F-8E01B127F37C}"/>
          </ac:picMkLst>
        </pc:picChg>
      </pc:sldChg>
      <pc:sldChg chg="addSp delSp modSp">
        <pc:chgData name="Leonie Smith" userId="fed1330f33f5650e" providerId="LiveId" clId="{5730A61C-9804-4F43-B987-917CA15F3803}" dt="2022-11-18T06:53:54.183" v="15"/>
        <pc:sldMkLst>
          <pc:docMk/>
          <pc:sldMk cId="4044745628" sldId="264"/>
        </pc:sldMkLst>
        <pc:picChg chg="add del mod">
          <ac:chgData name="Leonie Smith" userId="fed1330f33f5650e" providerId="LiveId" clId="{5730A61C-9804-4F43-B987-917CA15F3803}" dt="2022-11-18T06:53:25.292" v="14"/>
          <ac:picMkLst>
            <pc:docMk/>
            <pc:sldMk cId="4044745628" sldId="264"/>
            <ac:picMk id="2" creationId="{74AFF411-9626-A25F-9945-0848948C6554}"/>
          </ac:picMkLst>
        </pc:picChg>
        <pc:picChg chg="add del mod">
          <ac:chgData name="Leonie Smith" userId="fed1330f33f5650e" providerId="LiveId" clId="{5730A61C-9804-4F43-B987-917CA15F3803}" dt="2022-11-18T06:53:54.183" v="15"/>
          <ac:picMkLst>
            <pc:docMk/>
            <pc:sldMk cId="4044745628" sldId="264"/>
            <ac:picMk id="5" creationId="{770AE216-8E6B-04D5-F233-C52A4C670E93}"/>
          </ac:picMkLst>
        </pc:picChg>
        <pc:picChg chg="add mod">
          <ac:chgData name="Leonie Smith" userId="fed1330f33f5650e" providerId="LiveId" clId="{5730A61C-9804-4F43-B987-917CA15F3803}" dt="2022-11-18T06:53:54.183" v="15"/>
          <ac:picMkLst>
            <pc:docMk/>
            <pc:sldMk cId="4044745628" sldId="264"/>
            <ac:picMk id="6" creationId="{35A67446-6263-8B09-6A8E-38DD115D2D86}"/>
          </ac:picMkLst>
        </pc:picChg>
      </pc:sldChg>
      <pc:sldChg chg="addSp delSp modSp">
        <pc:chgData name="Leonie Smith" userId="fed1330f33f5650e" providerId="LiveId" clId="{5730A61C-9804-4F43-B987-917CA15F3803}" dt="2022-11-18T06:56:01.326" v="20"/>
        <pc:sldMkLst>
          <pc:docMk/>
          <pc:sldMk cId="978260341" sldId="265"/>
        </pc:sldMkLst>
        <pc:picChg chg="add del mod">
          <ac:chgData name="Leonie Smith" userId="fed1330f33f5650e" providerId="LiveId" clId="{5730A61C-9804-4F43-B987-917CA15F3803}" dt="2022-11-18T06:54:52.505" v="17"/>
          <ac:picMkLst>
            <pc:docMk/>
            <pc:sldMk cId="978260341" sldId="265"/>
            <ac:picMk id="2" creationId="{09547D3F-E45E-25CD-5FD4-7AEC8CBD414C}"/>
          </ac:picMkLst>
        </pc:picChg>
        <pc:picChg chg="add del mod">
          <ac:chgData name="Leonie Smith" userId="fed1330f33f5650e" providerId="LiveId" clId="{5730A61C-9804-4F43-B987-917CA15F3803}" dt="2022-11-18T06:55:32.976" v="18"/>
          <ac:picMkLst>
            <pc:docMk/>
            <pc:sldMk cId="978260341" sldId="265"/>
            <ac:picMk id="5" creationId="{5F1BFD95-E190-3D0C-315C-649189AB0F11}"/>
          </ac:picMkLst>
        </pc:picChg>
        <pc:picChg chg="add del mod">
          <ac:chgData name="Leonie Smith" userId="fed1330f33f5650e" providerId="LiveId" clId="{5730A61C-9804-4F43-B987-917CA15F3803}" dt="2022-11-18T06:55:41.801" v="19"/>
          <ac:picMkLst>
            <pc:docMk/>
            <pc:sldMk cId="978260341" sldId="265"/>
            <ac:picMk id="6" creationId="{01E3ABD5-F4AD-C89E-03A1-19E482EACCB5}"/>
          </ac:picMkLst>
        </pc:picChg>
        <pc:picChg chg="add del mod">
          <ac:chgData name="Leonie Smith" userId="fed1330f33f5650e" providerId="LiveId" clId="{5730A61C-9804-4F43-B987-917CA15F3803}" dt="2022-11-18T06:56:01.326" v="20"/>
          <ac:picMkLst>
            <pc:docMk/>
            <pc:sldMk cId="978260341" sldId="265"/>
            <ac:picMk id="7" creationId="{65CA3AA8-0086-9CAD-DCEB-99C0908F5C17}"/>
          </ac:picMkLst>
        </pc:picChg>
        <pc:picChg chg="add mod">
          <ac:chgData name="Leonie Smith" userId="fed1330f33f5650e" providerId="LiveId" clId="{5730A61C-9804-4F43-B987-917CA15F3803}" dt="2022-11-18T06:56:01.326" v="20"/>
          <ac:picMkLst>
            <pc:docMk/>
            <pc:sldMk cId="978260341" sldId="265"/>
            <ac:picMk id="8" creationId="{34F449CA-3B03-2C24-7156-2BC12B666640}"/>
          </ac:picMkLst>
        </pc:picChg>
      </pc:sldChg>
      <pc:sldChg chg="addSp delSp modSp">
        <pc:chgData name="Leonie Smith" userId="fed1330f33f5650e" providerId="LiveId" clId="{5730A61C-9804-4F43-B987-917CA15F3803}" dt="2022-11-18T06:57:53.851" v="24"/>
        <pc:sldMkLst>
          <pc:docMk/>
          <pc:sldMk cId="3575870363" sldId="266"/>
        </pc:sldMkLst>
        <pc:picChg chg="add del mod">
          <ac:chgData name="Leonie Smith" userId="fed1330f33f5650e" providerId="LiveId" clId="{5730A61C-9804-4F43-B987-917CA15F3803}" dt="2022-11-18T06:57:27.537" v="22"/>
          <ac:picMkLst>
            <pc:docMk/>
            <pc:sldMk cId="3575870363" sldId="266"/>
            <ac:picMk id="2" creationId="{F9CDBAE7-2F3E-E65E-D31A-84E99D3DD60B}"/>
          </ac:picMkLst>
        </pc:picChg>
        <pc:picChg chg="add del mod">
          <ac:chgData name="Leonie Smith" userId="fed1330f33f5650e" providerId="LiveId" clId="{5730A61C-9804-4F43-B987-917CA15F3803}" dt="2022-11-18T06:57:36.260" v="23"/>
          <ac:picMkLst>
            <pc:docMk/>
            <pc:sldMk cId="3575870363" sldId="266"/>
            <ac:picMk id="5" creationId="{6625A4FA-C6F4-F474-CC4A-C203FCE33E02}"/>
          </ac:picMkLst>
        </pc:picChg>
        <pc:picChg chg="add del mod">
          <ac:chgData name="Leonie Smith" userId="fed1330f33f5650e" providerId="LiveId" clId="{5730A61C-9804-4F43-B987-917CA15F3803}" dt="2022-11-18T06:57:53.851" v="24"/>
          <ac:picMkLst>
            <pc:docMk/>
            <pc:sldMk cId="3575870363" sldId="266"/>
            <ac:picMk id="6" creationId="{3F75A8A7-57C0-A0BB-6A86-905E596AFB4B}"/>
          </ac:picMkLst>
        </pc:picChg>
        <pc:picChg chg="add mod">
          <ac:chgData name="Leonie Smith" userId="fed1330f33f5650e" providerId="LiveId" clId="{5730A61C-9804-4F43-B987-917CA15F3803}" dt="2022-11-18T06:57:53.851" v="24"/>
          <ac:picMkLst>
            <pc:docMk/>
            <pc:sldMk cId="3575870363" sldId="266"/>
            <ac:picMk id="7" creationId="{4ADAE685-F1BC-AB80-64E4-900DBE79DBAA}"/>
          </ac:picMkLst>
        </pc:picChg>
      </pc:sldChg>
      <pc:sldChg chg="addSp delSp modSp">
        <pc:chgData name="Leonie Smith" userId="fed1330f33f5650e" providerId="LiveId" clId="{5730A61C-9804-4F43-B987-917CA15F3803}" dt="2022-11-18T06:59:21.893" v="26"/>
        <pc:sldMkLst>
          <pc:docMk/>
          <pc:sldMk cId="4017137865" sldId="267"/>
        </pc:sldMkLst>
        <pc:picChg chg="add del mod">
          <ac:chgData name="Leonie Smith" userId="fed1330f33f5650e" providerId="LiveId" clId="{5730A61C-9804-4F43-B987-917CA15F3803}" dt="2022-11-18T06:59:21.893" v="26"/>
          <ac:picMkLst>
            <pc:docMk/>
            <pc:sldMk cId="4017137865" sldId="267"/>
            <ac:picMk id="2" creationId="{4DF5FF4B-472A-8D0A-326F-4B506AC4984A}"/>
          </ac:picMkLst>
        </pc:picChg>
        <pc:picChg chg="add mod">
          <ac:chgData name="Leonie Smith" userId="fed1330f33f5650e" providerId="LiveId" clId="{5730A61C-9804-4F43-B987-917CA15F3803}" dt="2022-11-18T06:59:21.893" v="26"/>
          <ac:picMkLst>
            <pc:docMk/>
            <pc:sldMk cId="4017137865" sldId="267"/>
            <ac:picMk id="5" creationId="{A7658EB6-619D-8031-1D6F-76E10B5FF290}"/>
          </ac:picMkLst>
        </pc:picChg>
      </pc:sldChg>
    </pc:docChg>
  </pc:docChgLst>
  <pc:docChgLst>
    <pc:chgData name="Leonie Smith" userId="fed1330f33f5650e" providerId="LiveId" clId="{F6302113-C20F-478B-AA82-6D299E864A94}"/>
    <pc:docChg chg="modSld">
      <pc:chgData name="Leonie Smith" userId="fed1330f33f5650e" providerId="LiveId" clId="{F6302113-C20F-478B-AA82-6D299E864A94}" dt="2024-01-05T03:01:08.887" v="48" actId="20577"/>
      <pc:docMkLst>
        <pc:docMk/>
      </pc:docMkLst>
      <pc:sldChg chg="addSp delSp modSp mod modTransition modAnim modNotesTx">
        <pc:chgData name="Leonie Smith" userId="fed1330f33f5650e" providerId="LiveId" clId="{F6302113-C20F-478B-AA82-6D299E864A94}" dt="2024-01-05T03:01:08.887" v="48" actId="20577"/>
        <pc:sldMkLst>
          <pc:docMk/>
          <pc:sldMk cId="1499918570" sldId="257"/>
        </pc:sldMkLst>
        <pc:picChg chg="del">
          <ac:chgData name="Leonie Smith" userId="fed1330f33f5650e" providerId="LiveId" clId="{F6302113-C20F-478B-AA82-6D299E864A94}" dt="2024-01-04T03:02:34.731" v="1"/>
          <ac:picMkLst>
            <pc:docMk/>
            <pc:sldMk cId="1499918570" sldId="257"/>
            <ac:picMk id="4" creationId="{6C2B89B8-C360-866C-E616-8BDBAA2031B8}"/>
          </ac:picMkLst>
        </pc:picChg>
        <pc:picChg chg="add del mod">
          <ac:chgData name="Leonie Smith" userId="fed1330f33f5650e" providerId="LiveId" clId="{F6302113-C20F-478B-AA82-6D299E864A94}" dt="2024-01-04T03:02:41.840" v="2"/>
          <ac:picMkLst>
            <pc:docMk/>
            <pc:sldMk cId="1499918570" sldId="257"/>
            <ac:picMk id="6" creationId="{B3B09E12-AA93-DED1-8496-8DBC7D172DFF}"/>
          </ac:picMkLst>
        </pc:picChg>
        <pc:picChg chg="add mod">
          <ac:chgData name="Leonie Smith" userId="fed1330f33f5650e" providerId="LiveId" clId="{F6302113-C20F-478B-AA82-6D299E864A94}" dt="2024-01-04T03:02:41.840" v="2"/>
          <ac:picMkLst>
            <pc:docMk/>
            <pc:sldMk cId="1499918570" sldId="257"/>
            <ac:picMk id="7" creationId="{466F57C1-5FD7-33C3-B1A8-D9B3358262A1}"/>
          </ac:picMkLst>
        </pc:picChg>
      </pc:sldChg>
      <pc:sldChg chg="addSp delSp modSp mod modTransition modAnim">
        <pc:chgData name="Leonie Smith" userId="fed1330f33f5650e" providerId="LiveId" clId="{F6302113-C20F-478B-AA82-6D299E864A94}" dt="2024-01-04T03:02:55.413" v="5"/>
        <pc:sldMkLst>
          <pc:docMk/>
          <pc:sldMk cId="454763615" sldId="259"/>
        </pc:sldMkLst>
        <pc:picChg chg="add del mod">
          <ac:chgData name="Leonie Smith" userId="fed1330f33f5650e" providerId="LiveId" clId="{F6302113-C20F-478B-AA82-6D299E864A94}" dt="2024-01-04T03:02:55.413" v="5"/>
          <ac:picMkLst>
            <pc:docMk/>
            <pc:sldMk cId="454763615" sldId="259"/>
            <ac:picMk id="5" creationId="{6467957D-09C3-C64A-FA3C-DA97D67EC85B}"/>
          </ac:picMkLst>
        </pc:picChg>
        <pc:picChg chg="del">
          <ac:chgData name="Leonie Smith" userId="fed1330f33f5650e" providerId="LiveId" clId="{F6302113-C20F-478B-AA82-6D299E864A94}" dt="2024-01-04T03:02:47.943" v="4"/>
          <ac:picMkLst>
            <pc:docMk/>
            <pc:sldMk cId="454763615" sldId="259"/>
            <ac:picMk id="6" creationId="{BFA61DEB-F541-1E9D-DCBB-1E9E35FE2DA1}"/>
          </ac:picMkLst>
        </pc:picChg>
        <pc:picChg chg="add mod">
          <ac:chgData name="Leonie Smith" userId="fed1330f33f5650e" providerId="LiveId" clId="{F6302113-C20F-478B-AA82-6D299E864A94}" dt="2024-01-04T03:02:55.413" v="5"/>
          <ac:picMkLst>
            <pc:docMk/>
            <pc:sldMk cId="454763615" sldId="259"/>
            <ac:picMk id="7" creationId="{180C10E7-DBB3-5364-B07F-793924277543}"/>
          </ac:picMkLst>
        </pc:picChg>
      </pc:sldChg>
      <pc:sldChg chg="addSp delSp modSp mod modTransition modAnim">
        <pc:chgData name="Leonie Smith" userId="fed1330f33f5650e" providerId="LiveId" clId="{F6302113-C20F-478B-AA82-6D299E864A94}" dt="2024-01-04T03:03:11.240" v="8"/>
        <pc:sldMkLst>
          <pc:docMk/>
          <pc:sldMk cId="2346136586" sldId="260"/>
        </pc:sldMkLst>
        <pc:picChg chg="del">
          <ac:chgData name="Leonie Smith" userId="fed1330f33f5650e" providerId="LiveId" clId="{F6302113-C20F-478B-AA82-6D299E864A94}" dt="2024-01-04T03:03:01.306" v="7"/>
          <ac:picMkLst>
            <pc:docMk/>
            <pc:sldMk cId="2346136586" sldId="260"/>
            <ac:picMk id="2" creationId="{A7B1F82A-E6EF-39D5-12F3-8926C03DEAA2}"/>
          </ac:picMkLst>
        </pc:picChg>
        <pc:picChg chg="add del mod">
          <ac:chgData name="Leonie Smith" userId="fed1330f33f5650e" providerId="LiveId" clId="{F6302113-C20F-478B-AA82-6D299E864A94}" dt="2024-01-04T03:03:11.240" v="8"/>
          <ac:picMkLst>
            <pc:docMk/>
            <pc:sldMk cId="2346136586" sldId="260"/>
            <ac:picMk id="6" creationId="{46D2C26A-93A1-ADA9-A13D-4236EFA4F455}"/>
          </ac:picMkLst>
        </pc:picChg>
        <pc:picChg chg="add mod">
          <ac:chgData name="Leonie Smith" userId="fed1330f33f5650e" providerId="LiveId" clId="{F6302113-C20F-478B-AA82-6D299E864A94}" dt="2024-01-04T03:03:11.240" v="8"/>
          <ac:picMkLst>
            <pc:docMk/>
            <pc:sldMk cId="2346136586" sldId="260"/>
            <ac:picMk id="7" creationId="{C08A2641-CE83-5C99-6C20-79C970924913}"/>
          </ac:picMkLst>
        </pc:picChg>
      </pc:sldChg>
      <pc:sldChg chg="addSp delSp modSp mod modTransition modAnim">
        <pc:chgData name="Leonie Smith" userId="fed1330f33f5650e" providerId="LiveId" clId="{F6302113-C20F-478B-AA82-6D299E864A94}" dt="2024-01-04T03:03:30.574" v="11"/>
        <pc:sldMkLst>
          <pc:docMk/>
          <pc:sldMk cId="4037329247" sldId="261"/>
        </pc:sldMkLst>
        <pc:picChg chg="add del mod">
          <ac:chgData name="Leonie Smith" userId="fed1330f33f5650e" providerId="LiveId" clId="{F6302113-C20F-478B-AA82-6D299E864A94}" dt="2024-01-04T03:03:30.574" v="11"/>
          <ac:picMkLst>
            <pc:docMk/>
            <pc:sldMk cId="4037329247" sldId="261"/>
            <ac:picMk id="5" creationId="{F4A9BBCC-9317-B8BA-757C-39C44BB2F57E}"/>
          </ac:picMkLst>
        </pc:picChg>
        <pc:picChg chg="del">
          <ac:chgData name="Leonie Smith" userId="fed1330f33f5650e" providerId="LiveId" clId="{F6302113-C20F-478B-AA82-6D299E864A94}" dt="2024-01-04T03:03:16.689" v="10"/>
          <ac:picMkLst>
            <pc:docMk/>
            <pc:sldMk cId="4037329247" sldId="261"/>
            <ac:picMk id="6" creationId="{B1C0B875-3810-96F7-E67F-AF62435EF8EA}"/>
          </ac:picMkLst>
        </pc:picChg>
        <pc:picChg chg="add mod">
          <ac:chgData name="Leonie Smith" userId="fed1330f33f5650e" providerId="LiveId" clId="{F6302113-C20F-478B-AA82-6D299E864A94}" dt="2024-01-04T03:03:30.574" v="11"/>
          <ac:picMkLst>
            <pc:docMk/>
            <pc:sldMk cId="4037329247" sldId="261"/>
            <ac:picMk id="7" creationId="{68B4E236-B1F6-E4BE-EF66-DA219DCAC686}"/>
          </ac:picMkLst>
        </pc:picChg>
      </pc:sldChg>
      <pc:sldChg chg="addSp delSp modSp mod modTransition modAnim">
        <pc:chgData name="Leonie Smith" userId="fed1330f33f5650e" providerId="LiveId" clId="{F6302113-C20F-478B-AA82-6D299E864A94}" dt="2024-01-04T03:03:45.889" v="14"/>
        <pc:sldMkLst>
          <pc:docMk/>
          <pc:sldMk cId="1909638311" sldId="262"/>
        </pc:sldMkLst>
        <pc:picChg chg="del">
          <ac:chgData name="Leonie Smith" userId="fed1330f33f5650e" providerId="LiveId" clId="{F6302113-C20F-478B-AA82-6D299E864A94}" dt="2024-01-04T03:03:35.205" v="13"/>
          <ac:picMkLst>
            <pc:docMk/>
            <pc:sldMk cId="1909638311" sldId="262"/>
            <ac:picMk id="5" creationId="{A376C1B9-33D4-0E26-F0E0-794B9E5DB93B}"/>
          </ac:picMkLst>
        </pc:picChg>
        <pc:picChg chg="add del mod">
          <ac:chgData name="Leonie Smith" userId="fed1330f33f5650e" providerId="LiveId" clId="{F6302113-C20F-478B-AA82-6D299E864A94}" dt="2024-01-04T03:03:45.889" v="14"/>
          <ac:picMkLst>
            <pc:docMk/>
            <pc:sldMk cId="1909638311" sldId="262"/>
            <ac:picMk id="6" creationId="{30766B09-78B4-CB71-1961-2A3275324D67}"/>
          </ac:picMkLst>
        </pc:picChg>
        <pc:picChg chg="add mod">
          <ac:chgData name="Leonie Smith" userId="fed1330f33f5650e" providerId="LiveId" clId="{F6302113-C20F-478B-AA82-6D299E864A94}" dt="2024-01-04T03:03:45.889" v="14"/>
          <ac:picMkLst>
            <pc:docMk/>
            <pc:sldMk cId="1909638311" sldId="262"/>
            <ac:picMk id="7" creationId="{F151D5EE-E257-DE54-D659-6DD32D5B287C}"/>
          </ac:picMkLst>
        </pc:picChg>
      </pc:sldChg>
      <pc:sldChg chg="addSp delSp modSp mod modTransition modAnim">
        <pc:chgData name="Leonie Smith" userId="fed1330f33f5650e" providerId="LiveId" clId="{F6302113-C20F-478B-AA82-6D299E864A94}" dt="2024-01-04T03:04:07.566" v="17"/>
        <pc:sldMkLst>
          <pc:docMk/>
          <pc:sldMk cId="641208035" sldId="263"/>
        </pc:sldMkLst>
        <pc:picChg chg="add del mod">
          <ac:chgData name="Leonie Smith" userId="fed1330f33f5650e" providerId="LiveId" clId="{F6302113-C20F-478B-AA82-6D299E864A94}" dt="2024-01-04T03:04:07.566" v="17"/>
          <ac:picMkLst>
            <pc:docMk/>
            <pc:sldMk cId="641208035" sldId="263"/>
            <ac:picMk id="5" creationId="{7522120F-60AD-81F2-5600-1AD3BE8B3449}"/>
          </ac:picMkLst>
        </pc:picChg>
        <pc:picChg chg="del">
          <ac:chgData name="Leonie Smith" userId="fed1330f33f5650e" providerId="LiveId" clId="{F6302113-C20F-478B-AA82-6D299E864A94}" dt="2024-01-04T03:03:53.075" v="16"/>
          <ac:picMkLst>
            <pc:docMk/>
            <pc:sldMk cId="641208035" sldId="263"/>
            <ac:picMk id="6" creationId="{7C3AA4D3-80FD-6EA2-B14F-8E01B127F37C}"/>
          </ac:picMkLst>
        </pc:picChg>
        <pc:picChg chg="add mod">
          <ac:chgData name="Leonie Smith" userId="fed1330f33f5650e" providerId="LiveId" clId="{F6302113-C20F-478B-AA82-6D299E864A94}" dt="2024-01-04T03:04:07.566" v="17"/>
          <ac:picMkLst>
            <pc:docMk/>
            <pc:sldMk cId="641208035" sldId="263"/>
            <ac:picMk id="7" creationId="{EB243159-57D7-13A3-3831-5E0AA3121B3C}"/>
          </ac:picMkLst>
        </pc:picChg>
      </pc:sldChg>
      <pc:sldChg chg="addSp delSp modSp mod modTransition modAnim">
        <pc:chgData name="Leonie Smith" userId="fed1330f33f5650e" providerId="LiveId" clId="{F6302113-C20F-478B-AA82-6D299E864A94}" dt="2024-01-04T03:04:27" v="20"/>
        <pc:sldMkLst>
          <pc:docMk/>
          <pc:sldMk cId="4044745628" sldId="264"/>
        </pc:sldMkLst>
        <pc:picChg chg="add del mod">
          <ac:chgData name="Leonie Smith" userId="fed1330f33f5650e" providerId="LiveId" clId="{F6302113-C20F-478B-AA82-6D299E864A94}" dt="2024-01-04T03:04:27" v="20"/>
          <ac:picMkLst>
            <pc:docMk/>
            <pc:sldMk cId="4044745628" sldId="264"/>
            <ac:picMk id="5" creationId="{CB454E99-D997-15EA-6B2C-69F27980EC16}"/>
          </ac:picMkLst>
        </pc:picChg>
        <pc:picChg chg="del">
          <ac:chgData name="Leonie Smith" userId="fed1330f33f5650e" providerId="LiveId" clId="{F6302113-C20F-478B-AA82-6D299E864A94}" dt="2024-01-04T03:04:12.652" v="19"/>
          <ac:picMkLst>
            <pc:docMk/>
            <pc:sldMk cId="4044745628" sldId="264"/>
            <ac:picMk id="6" creationId="{35A67446-6263-8B09-6A8E-38DD115D2D86}"/>
          </ac:picMkLst>
        </pc:picChg>
        <pc:picChg chg="add mod">
          <ac:chgData name="Leonie Smith" userId="fed1330f33f5650e" providerId="LiveId" clId="{F6302113-C20F-478B-AA82-6D299E864A94}" dt="2024-01-04T03:04:27" v="20"/>
          <ac:picMkLst>
            <pc:docMk/>
            <pc:sldMk cId="4044745628" sldId="264"/>
            <ac:picMk id="7" creationId="{FB18FE6F-246C-BC42-EC38-D40D87C770E7}"/>
          </ac:picMkLst>
        </pc:picChg>
      </pc:sldChg>
      <pc:sldChg chg="addSp delSp modSp mod modTransition modAnim">
        <pc:chgData name="Leonie Smith" userId="fed1330f33f5650e" providerId="LiveId" clId="{F6302113-C20F-478B-AA82-6D299E864A94}" dt="2024-01-04T03:04:44.386" v="23"/>
        <pc:sldMkLst>
          <pc:docMk/>
          <pc:sldMk cId="978260341" sldId="265"/>
        </pc:sldMkLst>
        <pc:picChg chg="add del mod">
          <ac:chgData name="Leonie Smith" userId="fed1330f33f5650e" providerId="LiveId" clId="{F6302113-C20F-478B-AA82-6D299E864A94}" dt="2024-01-04T03:04:44.386" v="23"/>
          <ac:picMkLst>
            <pc:docMk/>
            <pc:sldMk cId="978260341" sldId="265"/>
            <ac:picMk id="5" creationId="{B93F40DE-9523-6CB9-5048-B7DD10597CE1}"/>
          </ac:picMkLst>
        </pc:picChg>
        <pc:picChg chg="add mod">
          <ac:chgData name="Leonie Smith" userId="fed1330f33f5650e" providerId="LiveId" clId="{F6302113-C20F-478B-AA82-6D299E864A94}" dt="2024-01-04T03:04:44.386" v="23"/>
          <ac:picMkLst>
            <pc:docMk/>
            <pc:sldMk cId="978260341" sldId="265"/>
            <ac:picMk id="6" creationId="{3A88C6DC-C8F3-5849-0820-EB64D21C16B9}"/>
          </ac:picMkLst>
        </pc:picChg>
        <pc:picChg chg="del">
          <ac:chgData name="Leonie Smith" userId="fed1330f33f5650e" providerId="LiveId" clId="{F6302113-C20F-478B-AA82-6D299E864A94}" dt="2024-01-04T03:04:32.286" v="22"/>
          <ac:picMkLst>
            <pc:docMk/>
            <pc:sldMk cId="978260341" sldId="265"/>
            <ac:picMk id="8" creationId="{34F449CA-3B03-2C24-7156-2BC12B666640}"/>
          </ac:picMkLst>
        </pc:picChg>
      </pc:sldChg>
      <pc:sldChg chg="addSp delSp modSp mod modTransition modAnim">
        <pc:chgData name="Leonie Smith" userId="fed1330f33f5650e" providerId="LiveId" clId="{F6302113-C20F-478B-AA82-6D299E864A94}" dt="2024-01-04T03:05:35.516" v="32"/>
        <pc:sldMkLst>
          <pc:docMk/>
          <pc:sldMk cId="3575870363" sldId="266"/>
        </pc:sldMkLst>
        <pc:picChg chg="add del mod">
          <ac:chgData name="Leonie Smith" userId="fed1330f33f5650e" providerId="LiveId" clId="{F6302113-C20F-478B-AA82-6D299E864A94}" dt="2024-01-04T03:05:00.460" v="26"/>
          <ac:picMkLst>
            <pc:docMk/>
            <pc:sldMk cId="3575870363" sldId="266"/>
            <ac:picMk id="5" creationId="{27448970-AA57-2959-2D26-BB08A5F96213}"/>
          </ac:picMkLst>
        </pc:picChg>
        <pc:picChg chg="add del mod">
          <ac:chgData name="Leonie Smith" userId="fed1330f33f5650e" providerId="LiveId" clId="{F6302113-C20F-478B-AA82-6D299E864A94}" dt="2024-01-04T03:05:02.890" v="28"/>
          <ac:picMkLst>
            <pc:docMk/>
            <pc:sldMk cId="3575870363" sldId="266"/>
            <ac:picMk id="6" creationId="{87BBC32C-9AB7-260A-AE0C-E978CC611923}"/>
          </ac:picMkLst>
        </pc:picChg>
        <pc:picChg chg="del">
          <ac:chgData name="Leonie Smith" userId="fed1330f33f5650e" providerId="LiveId" clId="{F6302113-C20F-478B-AA82-6D299E864A94}" dt="2024-01-04T03:04:52.055" v="25"/>
          <ac:picMkLst>
            <pc:docMk/>
            <pc:sldMk cId="3575870363" sldId="266"/>
            <ac:picMk id="7" creationId="{4ADAE685-F1BC-AB80-64E4-900DBE79DBAA}"/>
          </ac:picMkLst>
        </pc:picChg>
        <pc:picChg chg="add del mod ord">
          <ac:chgData name="Leonie Smith" userId="fed1330f33f5650e" providerId="LiveId" clId="{F6302113-C20F-478B-AA82-6D299E864A94}" dt="2024-01-04T03:05:13.298" v="29"/>
          <ac:picMkLst>
            <pc:docMk/>
            <pc:sldMk cId="3575870363" sldId="266"/>
            <ac:picMk id="10" creationId="{77C9B03A-36FA-E803-30EB-890CF62D816C}"/>
          </ac:picMkLst>
        </pc:picChg>
        <pc:picChg chg="add del mod">
          <ac:chgData name="Leonie Smith" userId="fed1330f33f5650e" providerId="LiveId" clId="{F6302113-C20F-478B-AA82-6D299E864A94}" dt="2024-01-04T03:05:15.396" v="31"/>
          <ac:picMkLst>
            <pc:docMk/>
            <pc:sldMk cId="3575870363" sldId="266"/>
            <ac:picMk id="11" creationId="{81FBC951-C627-5A64-B702-2934339A3052}"/>
          </ac:picMkLst>
        </pc:picChg>
        <pc:picChg chg="add del mod ord">
          <ac:chgData name="Leonie Smith" userId="fed1330f33f5650e" providerId="LiveId" clId="{F6302113-C20F-478B-AA82-6D299E864A94}" dt="2024-01-04T03:05:35.516" v="32"/>
          <ac:picMkLst>
            <pc:docMk/>
            <pc:sldMk cId="3575870363" sldId="266"/>
            <ac:picMk id="14" creationId="{59CAB109-6D0A-90BF-A131-912DA996D1EC}"/>
          </ac:picMkLst>
        </pc:picChg>
        <pc:picChg chg="add mod">
          <ac:chgData name="Leonie Smith" userId="fed1330f33f5650e" providerId="LiveId" clId="{F6302113-C20F-478B-AA82-6D299E864A94}" dt="2024-01-04T03:05:35.516" v="32"/>
          <ac:picMkLst>
            <pc:docMk/>
            <pc:sldMk cId="3575870363" sldId="266"/>
            <ac:picMk id="15" creationId="{1306082D-CE9E-BB67-69DF-EA02B3861B67}"/>
          </ac:picMkLst>
        </pc:picChg>
      </pc:sldChg>
      <pc:sldChg chg="addSp delSp modSp mod modTransition modAnim">
        <pc:chgData name="Leonie Smith" userId="fed1330f33f5650e" providerId="LiveId" clId="{F6302113-C20F-478B-AA82-6D299E864A94}" dt="2024-01-04T03:06:07.889" v="38"/>
        <pc:sldMkLst>
          <pc:docMk/>
          <pc:sldMk cId="4017137865" sldId="267"/>
        </pc:sldMkLst>
        <pc:picChg chg="del">
          <ac:chgData name="Leonie Smith" userId="fed1330f33f5650e" providerId="LiveId" clId="{F6302113-C20F-478B-AA82-6D299E864A94}" dt="2024-01-04T03:05:40.364" v="34"/>
          <ac:picMkLst>
            <pc:docMk/>
            <pc:sldMk cId="4017137865" sldId="267"/>
            <ac:picMk id="5" creationId="{A7658EB6-619D-8031-1D6F-76E10B5FF290}"/>
          </ac:picMkLst>
        </pc:picChg>
        <pc:picChg chg="add del mod">
          <ac:chgData name="Leonie Smith" userId="fed1330f33f5650e" providerId="LiveId" clId="{F6302113-C20F-478B-AA82-6D299E864A94}" dt="2024-01-04T03:05:49.979" v="35"/>
          <ac:picMkLst>
            <pc:docMk/>
            <pc:sldMk cId="4017137865" sldId="267"/>
            <ac:picMk id="6" creationId="{9BFA7C7D-6099-5AEB-2DA8-78E44799BC39}"/>
          </ac:picMkLst>
        </pc:picChg>
        <pc:picChg chg="add del mod">
          <ac:chgData name="Leonie Smith" userId="fed1330f33f5650e" providerId="LiveId" clId="{F6302113-C20F-478B-AA82-6D299E864A94}" dt="2024-01-04T03:05:53.231" v="37"/>
          <ac:picMkLst>
            <pc:docMk/>
            <pc:sldMk cId="4017137865" sldId="267"/>
            <ac:picMk id="7" creationId="{70B71A67-FF20-C90C-2E71-DCD4D4CA7EB8}"/>
          </ac:picMkLst>
        </pc:picChg>
        <pc:picChg chg="add del mod ord">
          <ac:chgData name="Leonie Smith" userId="fed1330f33f5650e" providerId="LiveId" clId="{F6302113-C20F-478B-AA82-6D299E864A94}" dt="2024-01-04T03:06:07.889" v="38"/>
          <ac:picMkLst>
            <pc:docMk/>
            <pc:sldMk cId="4017137865" sldId="267"/>
            <ac:picMk id="10" creationId="{92AF6C6F-9809-D87F-D0D4-04AE9616BECD}"/>
          </ac:picMkLst>
        </pc:picChg>
        <pc:picChg chg="add mod">
          <ac:chgData name="Leonie Smith" userId="fed1330f33f5650e" providerId="LiveId" clId="{F6302113-C20F-478B-AA82-6D299E864A94}" dt="2024-01-04T03:06:07.889" v="38"/>
          <ac:picMkLst>
            <pc:docMk/>
            <pc:sldMk cId="4017137865" sldId="267"/>
            <ac:picMk id="11" creationId="{FA0C0F73-787E-803C-AFE3-84A00B5053A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38 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38-5</a:t>
            </a:r>
          </a:p>
        </p:txBody>
      </p:sp>
      <p:pic>
        <p:nvPicPr>
          <p:cNvPr id="7" name="Audio 6">
            <a:hlinkClick r:id="" action="ppaction://media"/>
            <a:extLst>
              <a:ext uri="{FF2B5EF4-FFF2-40B4-BE49-F238E27FC236}">
                <a16:creationId xmlns:a16="http://schemas.microsoft.com/office/drawing/2014/main" id="{466F57C1-5FD7-33C3-B1A8-D9B3358262A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645A890E-A964-4461-7DDB-C7C18AEB0D29}"/>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92"/>
    </mc:Choice>
    <mc:Fallback xmlns="">
      <p:transition spd="slow" advTm="3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1CFB5B-5981-D425-43C7-650D6C38C847}"/>
              </a:ext>
            </a:extLst>
          </p:cNvPr>
          <p:cNvPicPr>
            <a:picLocks noChangeAspect="1"/>
          </p:cNvPicPr>
          <p:nvPr/>
        </p:nvPicPr>
        <p:blipFill>
          <a:blip r:embed="rId2"/>
          <a:stretch>
            <a:fillRect/>
          </a:stretch>
        </p:blipFill>
        <p:spPr>
          <a:xfrm>
            <a:off x="0" y="-313765"/>
            <a:ext cx="12192000" cy="7171765"/>
          </a:xfrm>
          <a:prstGeom prst="rect">
            <a:avLst/>
          </a:prstGeom>
        </p:spPr>
      </p:pic>
      <p:sp>
        <p:nvSpPr>
          <p:cNvPr id="2" name="TextBox 1">
            <a:extLst>
              <a:ext uri="{FF2B5EF4-FFF2-40B4-BE49-F238E27FC236}">
                <a16:creationId xmlns:a16="http://schemas.microsoft.com/office/drawing/2014/main" id="{9B2F8F71-FAEF-6D05-3F48-ED35E6216180}"/>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ཡེ་ཤུས་དེ་མཁྱེན་ནས་“ཁྱོད་ཚོ་དད་ཆུང་བ་རྣམས། ཁྱོད་ཚོས་གཅིག་གིས་གཅིག་ལ་ཅིའི་ཕྱིར་བག་ལེབ་མ་འཁྱེར་བའི་གཏམ་གླེང་བ་ཡིན་ནམ།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8Aware of their conversation, Jesus said, “You of little faith, why are you debating among yourselves about having no bread?</a:t>
            </a:r>
            <a:endParaRPr lang="en-IN" dirty="0"/>
          </a:p>
        </p:txBody>
      </p:sp>
      <p:pic>
        <p:nvPicPr>
          <p:cNvPr id="7" name="Audio 6">
            <a:hlinkClick r:id="" action="ppaction://media"/>
            <a:extLst>
              <a:ext uri="{FF2B5EF4-FFF2-40B4-BE49-F238E27FC236}">
                <a16:creationId xmlns:a16="http://schemas.microsoft.com/office/drawing/2014/main" id="{EB243159-57D7-13A3-3831-5E0AA3121B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291"/>
    </mc:Choice>
    <mc:Fallback xmlns="">
      <p:transition spd="slow" advTm="11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E0C94-E492-1BEE-BD27-C909E59F5232}"/>
              </a:ext>
            </a:extLst>
          </p:cNvPr>
          <p:cNvPicPr>
            <a:picLocks noChangeAspect="1"/>
          </p:cNvPicPr>
          <p:nvPr/>
        </p:nvPicPr>
        <p:blipFill>
          <a:blip r:embed="rId2"/>
          <a:stretch>
            <a:fillRect/>
          </a:stretch>
        </p:blipFill>
        <p:spPr>
          <a:xfrm>
            <a:off x="0" y="0"/>
            <a:ext cx="13638944" cy="6858000"/>
          </a:xfrm>
          <a:prstGeom prst="rect">
            <a:avLst/>
          </a:prstGeom>
        </p:spPr>
      </p:pic>
      <p:sp>
        <p:nvSpPr>
          <p:cNvPr id="2" name="TextBox 1">
            <a:extLst>
              <a:ext uri="{FF2B5EF4-FFF2-40B4-BE49-F238E27FC236}">
                <a16:creationId xmlns:a16="http://schemas.microsoft.com/office/drawing/2014/main" id="{8DAD4518-67DB-4A12-9279-FFE0F8B1BA00}"/>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ཁྱོད་ཚོས་ད་དུང་ཡང་མི་རྟོགས་སམ། མི་ལྔ་སྟོང་ལ་སྟེར་བའི་བག་ལེབ་ལྔ་པོ་དང༌། ཁྱོད་ཚོས་ཟས་ལྷག་མ་སླེ་པོ་ཇི་ཙམ་བསྡུས་པ་མི་དྲན་ནམ།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9Do you still not understand? Do you not remember the five loaves for the five thousand, and how many basketfuls you gathered?</a:t>
            </a:r>
            <a:endParaRPr lang="en-IN" sz="4400" dirty="0"/>
          </a:p>
        </p:txBody>
      </p:sp>
      <p:pic>
        <p:nvPicPr>
          <p:cNvPr id="7" name="Audio 6">
            <a:hlinkClick r:id="" action="ppaction://media"/>
            <a:extLst>
              <a:ext uri="{FF2B5EF4-FFF2-40B4-BE49-F238E27FC236}">
                <a16:creationId xmlns:a16="http://schemas.microsoft.com/office/drawing/2014/main" id="{FB18FE6F-246C-BC42-EC38-D40D87C770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142"/>
    </mc:Choice>
    <mc:Fallback xmlns="">
      <p:transition spd="slow" advTm="11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145FB-BF00-1D33-A42D-340079DD9C87}"/>
              </a:ext>
            </a:extLst>
          </p:cNvPr>
          <p:cNvPicPr>
            <a:picLocks noChangeAspect="1"/>
          </p:cNvPicPr>
          <p:nvPr/>
        </p:nvPicPr>
        <p:blipFill>
          <a:blip r:embed="rId2"/>
          <a:stretch>
            <a:fillRect/>
          </a:stretch>
        </p:blipFill>
        <p:spPr>
          <a:xfrm>
            <a:off x="-755431" y="0"/>
            <a:ext cx="12947431" cy="6858000"/>
          </a:xfrm>
          <a:prstGeom prst="rect">
            <a:avLst/>
          </a:prstGeom>
        </p:spPr>
      </p:pic>
      <p:sp>
        <p:nvSpPr>
          <p:cNvPr id="2" name="TextBox 1">
            <a:extLst>
              <a:ext uri="{FF2B5EF4-FFF2-40B4-BE49-F238E27FC236}">
                <a16:creationId xmlns:a16="http://schemas.microsoft.com/office/drawing/2014/main" id="{6C1A9020-F360-3738-67BD-E22FEB263698}"/>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ཡང་ན་མི་བཞི་སྟོང་ལ་སྟེར་བའི་བག་ལེབ་བདུན་པོ་དང༌། ཁྱོད་ཚོས་ཟས་ལྷག་མ་སླེ་པོ་ཇི་ཙམ་བསྡུས་པ་མི་དྲན་ནམ།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10Or the seven loaves for the four thousand, and how many basketfuls you gathered?</a:t>
            </a:r>
            <a:endParaRPr lang="en-IN" sz="4400" dirty="0"/>
          </a:p>
        </p:txBody>
      </p:sp>
      <p:pic>
        <p:nvPicPr>
          <p:cNvPr id="6" name="Audio 5">
            <a:hlinkClick r:id="" action="ppaction://media"/>
            <a:extLst>
              <a:ext uri="{FF2B5EF4-FFF2-40B4-BE49-F238E27FC236}">
                <a16:creationId xmlns:a16="http://schemas.microsoft.com/office/drawing/2014/main" id="{3A88C6DC-C8F3-5849-0820-EB64D21C16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901"/>
    </mc:Choice>
    <mc:Fallback xmlns="">
      <p:transition spd="slow" advTm="8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57F94B-D083-4AAF-8932-B3A486F41993}"/>
              </a:ext>
            </a:extLst>
          </p:cNvPr>
          <p:cNvPicPr>
            <a:picLocks noChangeAspect="1"/>
          </p:cNvPicPr>
          <p:nvPr/>
        </p:nvPicPr>
        <p:blipFill>
          <a:blip r:embed="rId2"/>
          <a:stretch>
            <a:fillRect/>
          </a:stretch>
        </p:blipFill>
        <p:spPr>
          <a:xfrm>
            <a:off x="0" y="0"/>
            <a:ext cx="13982330" cy="6858000"/>
          </a:xfrm>
          <a:prstGeom prst="rect">
            <a:avLst/>
          </a:prstGeom>
        </p:spPr>
      </p:pic>
      <p:sp>
        <p:nvSpPr>
          <p:cNvPr id="2" name="TextBox 1">
            <a:extLst>
              <a:ext uri="{FF2B5EF4-FFF2-40B4-BE49-F238E27FC236}">
                <a16:creationId xmlns:a16="http://schemas.microsoft.com/office/drawing/2014/main" id="{2243A30C-FE27-1D9D-CAF0-8B61DC65742B}"/>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ངས་ཁྱོད་ཚོར་ཕཱ་རུ་ཤི་པ་དང་སཱ་ཅུ་སེ་པའི་སྐྱུར་རྩི་ལ་དོགས་ཟོན་གྱིས་ཤིག་ཅེས་པ་ལས་བག་ལེབ་ཀྱི་གཏམ་མི་གླེང་བ་ཅིའི་ཕྱིར་མ་རྟོགས། ཕཱ་རུ་ཤི་པ་དང་སཱ་ཅུ་སེ་པའི་སྐྱུར་རྩི་ལ་དོགས་ཟོན་གྱིས་ཤིག་”ཅེས་གསུངས་པས།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11How do you not understand that I was not telling you about bread? But beware of the leaven of the Pharisees and Sadducees.”</a:t>
            </a:r>
            <a:endParaRPr lang="en-IN" dirty="0"/>
          </a:p>
        </p:txBody>
      </p:sp>
      <p:pic>
        <p:nvPicPr>
          <p:cNvPr id="15" name="Audio 14">
            <a:hlinkClick r:id="" action="ppaction://media"/>
            <a:extLst>
              <a:ext uri="{FF2B5EF4-FFF2-40B4-BE49-F238E27FC236}">
                <a16:creationId xmlns:a16="http://schemas.microsoft.com/office/drawing/2014/main" id="{1306082D-CE9E-BB67-69DF-EA02B3861B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6799"/>
    </mc:Choice>
    <mc:Fallback xmlns="">
      <p:transition spd="slow" advTm="1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774AA1-0A39-8972-AE86-AB48A378852C}"/>
              </a:ext>
            </a:extLst>
          </p:cNvPr>
          <p:cNvPicPr>
            <a:picLocks noChangeAspect="1"/>
          </p:cNvPicPr>
          <p:nvPr/>
        </p:nvPicPr>
        <p:blipFill>
          <a:blip r:embed="rId2"/>
          <a:stretch>
            <a:fillRect/>
          </a:stretch>
        </p:blipFill>
        <p:spPr>
          <a:xfrm>
            <a:off x="0" y="-207393"/>
            <a:ext cx="12192000" cy="7065394"/>
          </a:xfrm>
          <a:prstGeom prst="rect">
            <a:avLst/>
          </a:prstGeom>
        </p:spPr>
      </p:pic>
      <p:sp>
        <p:nvSpPr>
          <p:cNvPr id="2" name="TextBox 1">
            <a:extLst>
              <a:ext uri="{FF2B5EF4-FFF2-40B4-BE49-F238E27FC236}">
                <a16:creationId xmlns:a16="http://schemas.microsoft.com/office/drawing/2014/main" id="{72DE0717-9859-CFA0-E248-A78EF0247F16}"/>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དེའི་ཚེ་ཁོང་གིས་བག་ལེབ་ཀྱི་སྐྱུར་རྩི་ལ་དོགས་ཟོན་བྱེད་པར་མ་གསུངས་ཏེ། ཕཱ་རུ་ཤི་པ་དང་སཱ་ཅུ་སེ་པའི་བསྟན་པའི་སྐོར་གསུངས་པར་ཁོ་ཚོས་རྟོགས།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12Then they understood that He was not telling them to beware of the leaven used in bread, but of the teaching of the Pharisees and Sadducees.</a:t>
            </a:r>
            <a:endParaRPr lang="en-IN" dirty="0"/>
          </a:p>
        </p:txBody>
      </p:sp>
      <p:pic>
        <p:nvPicPr>
          <p:cNvPr id="11" name="Audio 10">
            <a:hlinkClick r:id="" action="ppaction://media"/>
            <a:extLst>
              <a:ext uri="{FF2B5EF4-FFF2-40B4-BE49-F238E27FC236}">
                <a16:creationId xmlns:a16="http://schemas.microsoft.com/office/drawing/2014/main" id="{FA0C0F73-787E-803C-AFE3-84A00B5053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346"/>
    </mc:Choice>
    <mc:Fallback xmlns="">
      <p:transition spd="slow" advTm="11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E1732-7EC3-39DA-8D99-E6C28F2E1DF0}"/>
              </a:ext>
            </a:extLst>
          </p:cNvPr>
          <p:cNvPicPr>
            <a:picLocks noChangeAspect="1"/>
          </p:cNvPicPr>
          <p:nvPr/>
        </p:nvPicPr>
        <p:blipFill>
          <a:blip r:embed="rId2"/>
          <a:stretch>
            <a:fillRect/>
          </a:stretch>
        </p:blipFill>
        <p:spPr>
          <a:xfrm>
            <a:off x="-421487" y="0"/>
            <a:ext cx="12613487" cy="6858000"/>
          </a:xfrm>
          <a:prstGeom prst="rect">
            <a:avLst/>
          </a:prstGeom>
        </p:spPr>
      </p:pic>
      <p:sp>
        <p:nvSpPr>
          <p:cNvPr id="2" name="TextBox 1">
            <a:extLst>
              <a:ext uri="{FF2B5EF4-FFF2-40B4-BE49-F238E27FC236}">
                <a16:creationId xmlns:a16="http://schemas.microsoft.com/office/drawing/2014/main" id="{15C7C733-44C4-C2DE-7782-A2E96AE6D69B}"/>
              </a:ext>
            </a:extLst>
          </p:cNvPr>
          <p:cNvSpPr txBox="1"/>
          <p:nvPr/>
        </p:nvSpPr>
        <p:spPr>
          <a:xfrm>
            <a:off x="0" y="1636708"/>
            <a:ext cx="4967416" cy="4121541"/>
          </a:xfrm>
          <a:prstGeom prst="rect">
            <a:avLst/>
          </a:prstGeom>
          <a:noFill/>
        </p:spPr>
        <p:txBody>
          <a:bodyPr wrap="square" rtlCol="0">
            <a:noAutofit/>
          </a:bodyPr>
          <a:lstStyle/>
          <a:p>
            <a:pPr algn="ctr"/>
            <a:r>
              <a:rPr lang="bo-CN" sz="8000" b="1" i="0" cap="all" dirty="0">
                <a:solidFill>
                  <a:schemeClr val="bg1"/>
                </a:solidFill>
                <a:effectLst/>
                <a:latin typeface="ArialMT"/>
              </a:rPr>
              <a:t>མད་ཐཱ། 16</a:t>
            </a:r>
          </a:p>
          <a:p>
            <a:r>
              <a:rPr lang="bo-CN" sz="8000" b="1" dirty="0">
                <a:solidFill>
                  <a:schemeClr val="bg1"/>
                </a:solidFill>
                <a:latin typeface="Arial" panose="020B0604020202020204" pitchFamily="34" charset="0"/>
              </a:rPr>
              <a:t>ཕཱ་རུ་ཤི་པ་དང་སཱ་ཅུ་སེ་པ་རྣམས་ཀྱི་སྐོར།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942F68-F175-6323-0A6E-014B32BFC7F4}"/>
              </a:ext>
            </a:extLst>
          </p:cNvPr>
          <p:cNvPicPr>
            <a:picLocks noChangeAspect="1"/>
          </p:cNvPicPr>
          <p:nvPr/>
        </p:nvPicPr>
        <p:blipFill>
          <a:blip r:embed="rId2"/>
          <a:stretch>
            <a:fillRect/>
          </a:stretch>
        </p:blipFill>
        <p:spPr>
          <a:xfrm>
            <a:off x="-421487" y="0"/>
            <a:ext cx="12613487" cy="6858000"/>
          </a:xfrm>
          <a:prstGeom prst="rect">
            <a:avLst/>
          </a:prstGeom>
        </p:spPr>
      </p:pic>
      <p:sp>
        <p:nvSpPr>
          <p:cNvPr id="3" name="TextBox 2">
            <a:extLst>
              <a:ext uri="{FF2B5EF4-FFF2-40B4-BE49-F238E27FC236}">
                <a16:creationId xmlns:a16="http://schemas.microsoft.com/office/drawing/2014/main" id="{0F0BC60F-B0E0-F6B4-1FB8-5C0638B5A848}"/>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མད་ཐཱ། 16</a:t>
            </a:r>
          </a:p>
          <a:p>
            <a:r>
              <a:rPr lang="bo-CN" sz="8000" b="1" dirty="0">
                <a:solidFill>
                  <a:srgbClr val="121212"/>
                </a:solidFill>
                <a:latin typeface="Arial" panose="020B0604020202020204" pitchFamily="34" charset="0"/>
              </a:rPr>
              <a:t>ཕཱ་རུ་ཤི་པ་དང་སཱ་ཅུ་སེ་པ་རྣམས་ཀྱི་སྐོར།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Yeast of the Pharisees - Matt 16:5-12; Mark 8:14-21 </a:t>
            </a:r>
            <a:endParaRPr lang="en-IN" sz="5400" dirty="0"/>
          </a:p>
        </p:txBody>
      </p:sp>
      <p:pic>
        <p:nvPicPr>
          <p:cNvPr id="7" name="Audio 6">
            <a:hlinkClick r:id="" action="ppaction://media"/>
            <a:extLst>
              <a:ext uri="{FF2B5EF4-FFF2-40B4-BE49-F238E27FC236}">
                <a16:creationId xmlns:a16="http://schemas.microsoft.com/office/drawing/2014/main" id="{180C10E7-DBB3-5364-B07F-7939242775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164"/>
    </mc:Choice>
    <mc:Fallback xmlns="">
      <p:transition spd="slow" advTm="4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DA79DF-5895-52AD-3042-479E979BF6DD}"/>
              </a:ext>
            </a:extLst>
          </p:cNvPr>
          <p:cNvPicPr>
            <a:picLocks noChangeAspect="1"/>
          </p:cNvPicPr>
          <p:nvPr/>
        </p:nvPicPr>
        <p:blipFill>
          <a:blip r:embed="rId2"/>
          <a:stretch>
            <a:fillRect/>
          </a:stretch>
        </p:blipFill>
        <p:spPr>
          <a:xfrm>
            <a:off x="-421487" y="0"/>
            <a:ext cx="12613487" cy="6858000"/>
          </a:xfrm>
          <a:prstGeom prst="rect">
            <a:avLst/>
          </a:prstGeom>
        </p:spPr>
      </p:pic>
      <p:sp>
        <p:nvSpPr>
          <p:cNvPr id="3" name="TextBox 2">
            <a:extLst>
              <a:ext uri="{FF2B5EF4-FFF2-40B4-BE49-F238E27FC236}">
                <a16:creationId xmlns:a16="http://schemas.microsoft.com/office/drawing/2014/main" id="{47099C37-E4EC-77F2-39D7-0B151A266E09}"/>
              </a:ext>
            </a:extLst>
          </p:cNvPr>
          <p:cNvSpPr txBox="1"/>
          <p:nvPr/>
        </p:nvSpPr>
        <p:spPr>
          <a:xfrm>
            <a:off x="0" y="1636708"/>
            <a:ext cx="4967416" cy="4121541"/>
          </a:xfrm>
          <a:prstGeom prst="rect">
            <a:avLst/>
          </a:prstGeom>
          <a:noFill/>
        </p:spPr>
        <p:txBody>
          <a:bodyPr wrap="square" rtlCol="0">
            <a:noAutofit/>
          </a:bodyPr>
          <a:lstStyle/>
          <a:p>
            <a:pPr algn="ctr"/>
            <a:r>
              <a:rPr lang="bo-CN" sz="8000" b="1" i="0" cap="all" dirty="0">
                <a:solidFill>
                  <a:schemeClr val="bg1"/>
                </a:solidFill>
                <a:effectLst/>
                <a:latin typeface="ArialMT"/>
              </a:rPr>
              <a:t>མད་ཐཱ། 16</a:t>
            </a:r>
          </a:p>
          <a:p>
            <a:r>
              <a:rPr lang="bo-CN" sz="8000" b="1" dirty="0">
                <a:solidFill>
                  <a:schemeClr val="bg1"/>
                </a:solidFill>
                <a:latin typeface="Arial" panose="020B0604020202020204" pitchFamily="34" charset="0"/>
              </a:rPr>
              <a:t>ཕཱ་རུ་ཤི་པ་དང་སཱ་ཅུ་སེ་པ་རྣམས་ཀྱི་སྐོར།</a:t>
            </a:r>
            <a:endParaRPr lang="en-IN" sz="8000" dirty="0">
              <a:solidFill>
                <a:schemeClr val="bg1"/>
              </a:solidFill>
            </a:endParaRPr>
          </a:p>
        </p:txBody>
      </p:sp>
      <p:sp>
        <p:nvSpPr>
          <p:cNvPr id="4" name="TextBox 2">
            <a:extLst>
              <a:ext uri="{FF2B5EF4-FFF2-40B4-BE49-F238E27FC236}">
                <a16:creationId xmlns:a16="http://schemas.microsoft.com/office/drawing/2014/main" id="{A48817F7-A5FB-1053-F6EB-CA69B6EE146C}"/>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ཉེ་གནས་རྣམས་མཚོའི་ཕ་རོལ་ཏུ་སླེབས་པ་དང༌། བག་ལེབ་འཁྱེར་རྒྱུ་བརྗེད་པ་ཤེས།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5When they crossed to the other side, the disciples forgot to take bread.</a:t>
            </a:r>
            <a:endParaRPr lang="en-IN" dirty="0"/>
          </a:p>
        </p:txBody>
      </p:sp>
      <p:pic>
        <p:nvPicPr>
          <p:cNvPr id="7" name="Audio 6">
            <a:hlinkClick r:id="" action="ppaction://media"/>
            <a:extLst>
              <a:ext uri="{FF2B5EF4-FFF2-40B4-BE49-F238E27FC236}">
                <a16:creationId xmlns:a16="http://schemas.microsoft.com/office/drawing/2014/main" id="{C08A2641-CE83-5C99-6C20-79C9709249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613"/>
    </mc:Choice>
    <mc:Fallback xmlns="">
      <p:transition spd="slow" advTm="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751F6-08C0-E2DF-E7C7-839718DC0278}"/>
              </a:ext>
            </a:extLst>
          </p:cNvPr>
          <p:cNvPicPr>
            <a:picLocks noChangeAspect="1"/>
          </p:cNvPicPr>
          <p:nvPr/>
        </p:nvPicPr>
        <p:blipFill>
          <a:blip r:embed="rId2"/>
          <a:stretch>
            <a:fillRect/>
          </a:stretch>
        </p:blipFill>
        <p:spPr>
          <a:xfrm>
            <a:off x="-676656" y="-294321"/>
            <a:ext cx="12868656" cy="7152321"/>
          </a:xfrm>
          <a:prstGeom prst="rect">
            <a:avLst/>
          </a:prstGeom>
        </p:spPr>
      </p:pic>
      <p:sp>
        <p:nvSpPr>
          <p:cNvPr id="2" name="TextBox 1">
            <a:extLst>
              <a:ext uri="{FF2B5EF4-FFF2-40B4-BE49-F238E27FC236}">
                <a16:creationId xmlns:a16="http://schemas.microsoft.com/office/drawing/2014/main" id="{6972858A-FC93-B322-9839-2CAE865E0CA7}"/>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a:t>
            </a:r>
            <a:r>
              <a:rPr lang="bo-CN" sz="6600" dirty="0">
                <a:solidFill>
                  <a:srgbClr val="121212"/>
                </a:solidFill>
                <a:latin typeface="Arial" panose="020B0604020202020204" pitchFamily="34" charset="0"/>
              </a:rPr>
              <a:t>ཡེ་ཤུས་ཁོ་ཚོར་“ཁྱེད་ཚོས་བློ་རིག་བསྒྲིམས་ནས་ཕཱ་རུ་ཤི་པ་དང་སཱ་ཅུ་སེ་པའི་སྐྱུར་རྩི་ལ་དོགས་ཟོན་གྱིས་ཤི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6“Watch out!” Jesus told them. “Beware of the leaven of the Pharisees and Sadducees.”</a:t>
            </a:r>
            <a:endParaRPr lang="en-IN" dirty="0"/>
          </a:p>
        </p:txBody>
      </p:sp>
      <p:pic>
        <p:nvPicPr>
          <p:cNvPr id="7" name="Audio 6">
            <a:hlinkClick r:id="" action="ppaction://media"/>
            <a:extLst>
              <a:ext uri="{FF2B5EF4-FFF2-40B4-BE49-F238E27FC236}">
                <a16:creationId xmlns:a16="http://schemas.microsoft.com/office/drawing/2014/main" id="{68B4E236-B1F6-E4BE-EF66-DA219DCAC6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601"/>
    </mc:Choice>
    <mc:Fallback xmlns="">
      <p:transition spd="slow" advTm="10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2255D-7356-6E0E-7E8A-1FDC1BF85235}"/>
              </a:ext>
            </a:extLst>
          </p:cNvPr>
          <p:cNvPicPr>
            <a:picLocks noChangeAspect="1"/>
          </p:cNvPicPr>
          <p:nvPr/>
        </p:nvPicPr>
        <p:blipFill>
          <a:blip r:embed="rId2"/>
          <a:stretch>
            <a:fillRect/>
          </a:stretch>
        </p:blipFill>
        <p:spPr>
          <a:xfrm>
            <a:off x="-660000" y="0"/>
            <a:ext cx="12852000" cy="6858000"/>
          </a:xfrm>
          <a:prstGeom prst="rect">
            <a:avLst/>
          </a:prstGeom>
        </p:spPr>
      </p:pic>
      <p:sp>
        <p:nvSpPr>
          <p:cNvPr id="2" name="TextBox 1">
            <a:extLst>
              <a:ext uri="{FF2B5EF4-FFF2-40B4-BE49-F238E27FC236}">
                <a16:creationId xmlns:a16="http://schemas.microsoft.com/office/drawing/2014/main" id="{50F08A6C-75D2-987F-B2E9-D2BB5796460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ཉེ་གནས་རྣམས་ཀྱིས་ཕན་ཚུན་ལ་“འདི་ནི་ང་ཚོས་བག་ལེབ་མ་འཁྱེར་བས་ཡིན་”ཞེས་སྨྲས་པ་དང༌།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7They discussed this among themselves and concluded, “It is because we did not bring any bread.”</a:t>
            </a:r>
            <a:endParaRPr lang="en-IN" dirty="0"/>
          </a:p>
        </p:txBody>
      </p:sp>
      <p:pic>
        <p:nvPicPr>
          <p:cNvPr id="7" name="Audio 6">
            <a:hlinkClick r:id="" action="ppaction://media"/>
            <a:extLst>
              <a:ext uri="{FF2B5EF4-FFF2-40B4-BE49-F238E27FC236}">
                <a16:creationId xmlns:a16="http://schemas.microsoft.com/office/drawing/2014/main" id="{F151D5EE-E257-DE54-D659-6DD32D5B28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7365"/>
    </mc:Choice>
    <mc:Fallback xmlns="">
      <p:transition spd="slow" advTm="7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835</Words>
  <Application>Microsoft Office PowerPoint</Application>
  <PresentationFormat>Widescreen</PresentationFormat>
  <Paragraphs>53</Paragraphs>
  <Slides>20</Slides>
  <Notes>1</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ArialMT</vt:lpstr>
      <vt:lpstr>Calibri</vt:lpstr>
      <vt:lpstr>Calibri Light</vt:lpstr>
      <vt:lpstr>Microsoft Himalaya</vt:lpstr>
      <vt:lpstr>TimesNewRomanPS-BoldMT</vt:lpstr>
      <vt:lpstr>TimesNewRomanPSMT</vt:lpstr>
      <vt:lpstr>Office Theme</vt:lpstr>
      <vt:lpstr>38-5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2024-07-22T11:48:21Z</dcterms:modified>
</cp:coreProperties>
</file>