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57" r:id="rId2"/>
    <p:sldId id="258" r:id="rId3"/>
    <p:sldId id="259" r:id="rId4"/>
    <p:sldId id="270" r:id="rId5"/>
    <p:sldId id="260" r:id="rId6"/>
    <p:sldId id="271" r:id="rId7"/>
    <p:sldId id="261" r:id="rId8"/>
    <p:sldId id="272" r:id="rId9"/>
    <p:sldId id="262" r:id="rId10"/>
    <p:sldId id="273" r:id="rId11"/>
    <p:sldId id="263" r:id="rId12"/>
    <p:sldId id="274" r:id="rId13"/>
    <p:sldId id="264" r:id="rId14"/>
    <p:sldId id="275" r:id="rId15"/>
    <p:sldId id="265" r:id="rId16"/>
    <p:sldId id="276" r:id="rId17"/>
    <p:sldId id="266" r:id="rId18"/>
    <p:sldId id="277"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82A728-61E9-4436-9F4A-9E0D9E183789}" v="1" dt="2025-05-02T06:45:27.06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441" autoAdjust="0"/>
    <p:restoredTop sz="92710" autoAdjust="0"/>
  </p:normalViewPr>
  <p:slideViewPr>
    <p:cSldViewPr snapToGrid="0">
      <p:cViewPr varScale="1">
        <p:scale>
          <a:sx n="50" d="100"/>
          <a:sy n="50" d="100"/>
        </p:scale>
        <p:origin x="528" y="2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95720BA2-C06D-4653-9793-3E246F96201C}"/>
    <pc:docChg chg="custSel modSld">
      <pc:chgData name="Alfred Smith" userId="3c60a3631c0db8ad" providerId="LiveId" clId="{95720BA2-C06D-4653-9793-3E246F96201C}" dt="2025-04-16T13:33:50.870" v="4"/>
      <pc:docMkLst>
        <pc:docMk/>
      </pc:docMkLst>
      <pc:sldChg chg="addSp delSp modSp mod">
        <pc:chgData name="Alfred Smith" userId="3c60a3631c0db8ad" providerId="LiveId" clId="{95720BA2-C06D-4653-9793-3E246F96201C}" dt="2025-04-16T13:33:50.870" v="4"/>
        <pc:sldMkLst>
          <pc:docMk/>
          <pc:sldMk cId="1499918570" sldId="257"/>
        </pc:sldMkLst>
        <pc:spChg chg="add mod">
          <ac:chgData name="Alfred Smith" userId="3c60a3631c0db8ad" providerId="LiveId" clId="{95720BA2-C06D-4653-9793-3E246F96201C}" dt="2025-04-16T13:33:50.870" v="4"/>
          <ac:spMkLst>
            <pc:docMk/>
            <pc:sldMk cId="1499918570" sldId="257"/>
            <ac:spMk id="8" creationId="{F8D8A6B9-1E8E-32A3-E9BE-A57484BBD2E6}"/>
          </ac:spMkLst>
        </pc:spChg>
      </pc:sldChg>
    </pc:docChg>
  </pc:docChgLst>
  <pc:docChgLst>
    <pc:chgData name="Alfred Smith" userId="3c60a3631c0db8ad" providerId="LiveId" clId="{0682A728-61E9-4436-9F4A-9E0D9E183789}"/>
    <pc:docChg chg="custSel modSld">
      <pc:chgData name="Alfred Smith" userId="3c60a3631c0db8ad" providerId="LiveId" clId="{0682A728-61E9-4436-9F4A-9E0D9E183789}" dt="2025-05-02T06:45:27.064" v="2"/>
      <pc:docMkLst>
        <pc:docMk/>
      </pc:docMkLst>
      <pc:sldChg chg="modSp mod">
        <pc:chgData name="Alfred Smith" userId="3c60a3631c0db8ad" providerId="LiveId" clId="{0682A728-61E9-4436-9F4A-9E0D9E183789}" dt="2025-05-02T06:45:11.316" v="1" actId="27636"/>
        <pc:sldMkLst>
          <pc:docMk/>
          <pc:sldMk cId="1499918570" sldId="257"/>
        </pc:sldMkLst>
        <pc:spChg chg="mod">
          <ac:chgData name="Alfred Smith" userId="3c60a3631c0db8ad" providerId="LiveId" clId="{0682A728-61E9-4436-9F4A-9E0D9E183789}" dt="2025-05-02T06:45:11.316" v="1" actId="27636"/>
          <ac:spMkLst>
            <pc:docMk/>
            <pc:sldMk cId="1499918570" sldId="257"/>
            <ac:spMk id="8" creationId="{F8D8A6B9-1E8E-32A3-E9BE-A57484BBD2E6}"/>
          </ac:spMkLst>
        </pc:spChg>
      </pc:sldChg>
      <pc:sldChg chg="modSp">
        <pc:chgData name="Alfred Smith" userId="3c60a3631c0db8ad" providerId="LiveId" clId="{0682A728-61E9-4436-9F4A-9E0D9E183789}" dt="2025-05-02T06:45:27.064" v="2"/>
        <pc:sldMkLst>
          <pc:docMk/>
          <pc:sldMk cId="3788111665" sldId="258"/>
        </pc:sldMkLst>
        <pc:spChg chg="mod">
          <ac:chgData name="Alfred Smith" userId="3c60a3631c0db8ad" providerId="LiveId" clId="{0682A728-61E9-4436-9F4A-9E0D9E183789}" dt="2025-05-02T06:45:27.064" v="2"/>
          <ac:spMkLst>
            <pc:docMk/>
            <pc:sldMk cId="3788111665" sldId="258"/>
            <ac:spMk id="2" creationId="{EB4D0971-760A-C66C-FACB-26E393DCA37D}"/>
          </ac:spMkLst>
        </pc:spChg>
      </pc:sldChg>
      <pc:sldChg chg="modSp">
        <pc:chgData name="Alfred Smith" userId="3c60a3631c0db8ad" providerId="LiveId" clId="{0682A728-61E9-4436-9F4A-9E0D9E183789}" dt="2025-05-02T06:45:27.064" v="2"/>
        <pc:sldMkLst>
          <pc:docMk/>
          <pc:sldMk cId="454763615" sldId="259"/>
        </pc:sldMkLst>
        <pc:spChg chg="mod">
          <ac:chgData name="Alfred Smith" userId="3c60a3631c0db8ad" providerId="LiveId" clId="{0682A728-61E9-4436-9F4A-9E0D9E183789}" dt="2025-05-02T06:45:27.064" v="2"/>
          <ac:spMkLst>
            <pc:docMk/>
            <pc:sldMk cId="454763615" sldId="259"/>
            <ac:spMk id="3" creationId="{A58184BD-88F1-BA02-40C1-D8403D0EEC0D}"/>
          </ac:spMkLst>
        </pc:spChg>
      </pc:sldChg>
      <pc:sldChg chg="modSp">
        <pc:chgData name="Alfred Smith" userId="3c60a3631c0db8ad" providerId="LiveId" clId="{0682A728-61E9-4436-9F4A-9E0D9E183789}" dt="2025-05-02T06:45:27.064" v="2"/>
        <pc:sldMkLst>
          <pc:docMk/>
          <pc:sldMk cId="4120481681" sldId="270"/>
        </pc:sldMkLst>
        <pc:spChg chg="mod">
          <ac:chgData name="Alfred Smith" userId="3c60a3631c0db8ad" providerId="LiveId" clId="{0682A728-61E9-4436-9F4A-9E0D9E183789}" dt="2025-05-02T06:45:27.064" v="2"/>
          <ac:spMkLst>
            <pc:docMk/>
            <pc:sldMk cId="4120481681" sldId="270"/>
            <ac:spMk id="3" creationId="{1B129568-CE3D-2A61-FDE9-29B9D363C5EF}"/>
          </ac:spMkLst>
        </pc:spChg>
      </pc:sldChg>
      <pc:sldChg chg="modSp">
        <pc:chgData name="Alfred Smith" userId="3c60a3631c0db8ad" providerId="LiveId" clId="{0682A728-61E9-4436-9F4A-9E0D9E183789}" dt="2025-05-02T06:45:27.064" v="2"/>
        <pc:sldMkLst>
          <pc:docMk/>
          <pc:sldMk cId="939110669" sldId="271"/>
        </pc:sldMkLst>
        <pc:spChg chg="mod">
          <ac:chgData name="Alfred Smith" userId="3c60a3631c0db8ad" providerId="LiveId" clId="{0682A728-61E9-4436-9F4A-9E0D9E183789}" dt="2025-05-02T06:45:27.064" v="2"/>
          <ac:spMkLst>
            <pc:docMk/>
            <pc:sldMk cId="939110669" sldId="271"/>
            <ac:spMk id="2" creationId="{F0D33022-494E-1D40-D7A2-606A7F61E221}"/>
          </ac:spMkLst>
        </pc:spChg>
      </pc:sldChg>
      <pc:sldChg chg="modSp">
        <pc:chgData name="Alfred Smith" userId="3c60a3631c0db8ad" providerId="LiveId" clId="{0682A728-61E9-4436-9F4A-9E0D9E183789}" dt="2025-05-02T06:45:27.064" v="2"/>
        <pc:sldMkLst>
          <pc:docMk/>
          <pc:sldMk cId="4024569785" sldId="272"/>
        </pc:sldMkLst>
        <pc:spChg chg="mod">
          <ac:chgData name="Alfred Smith" userId="3c60a3631c0db8ad" providerId="LiveId" clId="{0682A728-61E9-4436-9F4A-9E0D9E183789}" dt="2025-05-02T06:45:27.064" v="2"/>
          <ac:spMkLst>
            <pc:docMk/>
            <pc:sldMk cId="4024569785" sldId="272"/>
            <ac:spMk id="2" creationId="{B3344DCE-2CE5-D7B7-39E8-E0DD0A1BD1D7}"/>
          </ac:spMkLst>
        </pc:spChg>
      </pc:sldChg>
      <pc:sldChg chg="modSp">
        <pc:chgData name="Alfred Smith" userId="3c60a3631c0db8ad" providerId="LiveId" clId="{0682A728-61E9-4436-9F4A-9E0D9E183789}" dt="2025-05-02T06:45:27.064" v="2"/>
        <pc:sldMkLst>
          <pc:docMk/>
          <pc:sldMk cId="487179600" sldId="273"/>
        </pc:sldMkLst>
        <pc:spChg chg="mod">
          <ac:chgData name="Alfred Smith" userId="3c60a3631c0db8ad" providerId="LiveId" clId="{0682A728-61E9-4436-9F4A-9E0D9E183789}" dt="2025-05-02T06:45:27.064" v="2"/>
          <ac:spMkLst>
            <pc:docMk/>
            <pc:sldMk cId="487179600" sldId="273"/>
            <ac:spMk id="2" creationId="{34F2E8FB-E301-9AE8-C92E-99A46A174A20}"/>
          </ac:spMkLst>
        </pc:spChg>
      </pc:sldChg>
      <pc:sldChg chg="modSp">
        <pc:chgData name="Alfred Smith" userId="3c60a3631c0db8ad" providerId="LiveId" clId="{0682A728-61E9-4436-9F4A-9E0D9E183789}" dt="2025-05-02T06:45:27.064" v="2"/>
        <pc:sldMkLst>
          <pc:docMk/>
          <pc:sldMk cId="2168401200" sldId="274"/>
        </pc:sldMkLst>
        <pc:spChg chg="mod">
          <ac:chgData name="Alfred Smith" userId="3c60a3631c0db8ad" providerId="LiveId" clId="{0682A728-61E9-4436-9F4A-9E0D9E183789}" dt="2025-05-02T06:45:27.064" v="2"/>
          <ac:spMkLst>
            <pc:docMk/>
            <pc:sldMk cId="2168401200" sldId="274"/>
            <ac:spMk id="2" creationId="{3E673BA6-B496-9C03-E40F-4FAFFB882457}"/>
          </ac:spMkLst>
        </pc:spChg>
      </pc:sldChg>
      <pc:sldChg chg="modSp">
        <pc:chgData name="Alfred Smith" userId="3c60a3631c0db8ad" providerId="LiveId" clId="{0682A728-61E9-4436-9F4A-9E0D9E183789}" dt="2025-05-02T06:45:27.064" v="2"/>
        <pc:sldMkLst>
          <pc:docMk/>
          <pc:sldMk cId="2996969115" sldId="275"/>
        </pc:sldMkLst>
        <pc:spChg chg="mod">
          <ac:chgData name="Alfred Smith" userId="3c60a3631c0db8ad" providerId="LiveId" clId="{0682A728-61E9-4436-9F4A-9E0D9E183789}" dt="2025-05-02T06:45:27.064" v="2"/>
          <ac:spMkLst>
            <pc:docMk/>
            <pc:sldMk cId="2996969115" sldId="275"/>
            <ac:spMk id="2" creationId="{937C5DC9-3501-734C-0649-D85F04C1E90B}"/>
          </ac:spMkLst>
        </pc:spChg>
      </pc:sldChg>
      <pc:sldChg chg="modSp">
        <pc:chgData name="Alfred Smith" userId="3c60a3631c0db8ad" providerId="LiveId" clId="{0682A728-61E9-4436-9F4A-9E0D9E183789}" dt="2025-05-02T06:45:27.064" v="2"/>
        <pc:sldMkLst>
          <pc:docMk/>
          <pc:sldMk cId="2390376940" sldId="276"/>
        </pc:sldMkLst>
        <pc:spChg chg="mod">
          <ac:chgData name="Alfred Smith" userId="3c60a3631c0db8ad" providerId="LiveId" clId="{0682A728-61E9-4436-9F4A-9E0D9E183789}" dt="2025-05-02T06:45:27.064" v="2"/>
          <ac:spMkLst>
            <pc:docMk/>
            <pc:sldMk cId="2390376940" sldId="276"/>
            <ac:spMk id="2" creationId="{2EC94BE5-484B-17E7-CC86-10C98ED94B56}"/>
          </ac:spMkLst>
        </pc:spChg>
      </pc:sldChg>
      <pc:sldChg chg="modSp">
        <pc:chgData name="Alfred Smith" userId="3c60a3631c0db8ad" providerId="LiveId" clId="{0682A728-61E9-4436-9F4A-9E0D9E183789}" dt="2025-05-02T06:45:27.064" v="2"/>
        <pc:sldMkLst>
          <pc:docMk/>
          <pc:sldMk cId="4265919077" sldId="277"/>
        </pc:sldMkLst>
        <pc:spChg chg="mod">
          <ac:chgData name="Alfred Smith" userId="3c60a3631c0db8ad" providerId="LiveId" clId="{0682A728-61E9-4436-9F4A-9E0D9E183789}" dt="2025-05-02T06:45:27.064" v="2"/>
          <ac:spMkLst>
            <pc:docMk/>
            <pc:sldMk cId="4265919077" sldId="277"/>
            <ac:spMk id="3" creationId="{1FF6A110-E3FA-D17E-1EA3-FB2A6E18ED25}"/>
          </ac:spMkLst>
        </pc:spChg>
      </pc:sldChg>
    </pc:docChg>
  </pc:docChgLst>
  <pc:docChgLst>
    <pc:chgData name="Alfred Smith" userId="3c60a3631c0db8ad" providerId="LiveId" clId="{B84C029D-B87A-4498-A178-FEC2FA53E3AF}"/>
    <pc:docChg chg="custSel modSld">
      <pc:chgData name="Alfred Smith" userId="3c60a3631c0db8ad" providerId="LiveId" clId="{B84C029D-B87A-4498-A178-FEC2FA53E3AF}" dt="2024-07-22T11:50:21.763" v="16"/>
      <pc:docMkLst>
        <pc:docMk/>
      </pc:docMkLst>
      <pc:sldChg chg="addSp delSp modSp mod">
        <pc:chgData name="Alfred Smith" userId="3c60a3631c0db8ad" providerId="LiveId" clId="{B84C029D-B87A-4498-A178-FEC2FA53E3AF}" dt="2024-07-22T11:20:29.110" v="1"/>
        <pc:sldMkLst>
          <pc:docMk/>
          <pc:sldMk cId="1499918570" sldId="257"/>
        </pc:sldMkLst>
      </pc:sldChg>
      <pc:sldChg chg="modSp mod">
        <pc:chgData name="Alfred Smith" userId="3c60a3631c0db8ad" providerId="LiveId" clId="{B84C029D-B87A-4498-A178-FEC2FA53E3AF}" dt="2024-07-22T11:48:52.619" v="3"/>
        <pc:sldMkLst>
          <pc:docMk/>
          <pc:sldMk cId="2346136586" sldId="260"/>
        </pc:sldMkLst>
      </pc:sldChg>
      <pc:sldChg chg="modSp mod">
        <pc:chgData name="Alfred Smith" userId="3c60a3631c0db8ad" providerId="LiveId" clId="{B84C029D-B87A-4498-A178-FEC2FA53E3AF}" dt="2024-07-22T11:49:07.490" v="6"/>
        <pc:sldMkLst>
          <pc:docMk/>
          <pc:sldMk cId="4037329247" sldId="261"/>
        </pc:sldMkLst>
      </pc:sldChg>
      <pc:sldChg chg="modSp mod">
        <pc:chgData name="Alfred Smith" userId="3c60a3631c0db8ad" providerId="LiveId" clId="{B84C029D-B87A-4498-A178-FEC2FA53E3AF}" dt="2024-07-22T11:49:22.134" v="8"/>
        <pc:sldMkLst>
          <pc:docMk/>
          <pc:sldMk cId="1909638311" sldId="262"/>
        </pc:sldMkLst>
      </pc:sldChg>
      <pc:sldChg chg="modSp mod">
        <pc:chgData name="Alfred Smith" userId="3c60a3631c0db8ad" providerId="LiveId" clId="{B84C029D-B87A-4498-A178-FEC2FA53E3AF}" dt="2024-07-22T11:49:36.498" v="10"/>
        <pc:sldMkLst>
          <pc:docMk/>
          <pc:sldMk cId="641208035" sldId="263"/>
        </pc:sldMkLst>
      </pc:sldChg>
      <pc:sldChg chg="modSp mod">
        <pc:chgData name="Alfred Smith" userId="3c60a3631c0db8ad" providerId="LiveId" clId="{B84C029D-B87A-4498-A178-FEC2FA53E3AF}" dt="2024-07-22T11:49:53.380" v="12"/>
        <pc:sldMkLst>
          <pc:docMk/>
          <pc:sldMk cId="4044745628" sldId="264"/>
        </pc:sldMkLst>
      </pc:sldChg>
      <pc:sldChg chg="modSp mod">
        <pc:chgData name="Alfred Smith" userId="3c60a3631c0db8ad" providerId="LiveId" clId="{B84C029D-B87A-4498-A178-FEC2FA53E3AF}" dt="2024-07-22T11:50:06.025" v="14"/>
        <pc:sldMkLst>
          <pc:docMk/>
          <pc:sldMk cId="978260341" sldId="265"/>
        </pc:sldMkLst>
      </pc:sldChg>
      <pc:sldChg chg="modSp mod">
        <pc:chgData name="Alfred Smith" userId="3c60a3631c0db8ad" providerId="LiveId" clId="{B84C029D-B87A-4498-A178-FEC2FA53E3AF}" dt="2024-07-22T11:50:21.763" v="16"/>
        <pc:sldMkLst>
          <pc:docMk/>
          <pc:sldMk cId="3575870363" sldId="266"/>
        </pc:sldMkLst>
      </pc:sldChg>
      <pc:sldChg chg="addSp modSp">
        <pc:chgData name="Alfred Smith" userId="3c60a3631c0db8ad" providerId="LiveId" clId="{B84C029D-B87A-4498-A178-FEC2FA53E3AF}" dt="2024-07-22T11:21:24.303" v="2"/>
        <pc:sldMkLst>
          <pc:docMk/>
          <pc:sldMk cId="4120481681" sldId="270"/>
        </pc:sldMkLst>
      </pc:sldChg>
    </pc:docChg>
  </pc:docChgLst>
  <pc:docChgLst>
    <pc:chgData name="Leonie Smith" userId="fed1330f33f5650e" providerId="LiveId" clId="{86C66407-A1E0-499D-8B55-CABF6E2A8F58}"/>
    <pc:docChg chg="custSel modSld">
      <pc:chgData name="Leonie Smith" userId="fed1330f33f5650e" providerId="LiveId" clId="{86C66407-A1E0-499D-8B55-CABF6E2A8F58}" dt="2022-11-22T04:50:18.356" v="34" actId="5793"/>
      <pc:docMkLst>
        <pc:docMk/>
      </pc:docMkLst>
      <pc:sldChg chg="addSp delSp modSp modNotesTx">
        <pc:chgData name="Leonie Smith" userId="fed1330f33f5650e" providerId="LiveId" clId="{86C66407-A1E0-499D-8B55-CABF6E2A8F58}" dt="2022-11-22T04:50:18.356" v="34" actId="5793"/>
        <pc:sldMkLst>
          <pc:docMk/>
          <pc:sldMk cId="1499918570" sldId="257"/>
        </pc:sldMkLst>
      </pc:sldChg>
      <pc:sldChg chg="addSp delSp modSp">
        <pc:chgData name="Leonie Smith" userId="fed1330f33f5650e" providerId="LiveId" clId="{86C66407-A1E0-499D-8B55-CABF6E2A8F58}" dt="2022-11-18T07:03:35.022" v="3"/>
        <pc:sldMkLst>
          <pc:docMk/>
          <pc:sldMk cId="454763615" sldId="259"/>
        </pc:sldMkLst>
      </pc:sldChg>
      <pc:sldChg chg="addSp delSp modSp">
        <pc:chgData name="Leonie Smith" userId="fed1330f33f5650e" providerId="LiveId" clId="{86C66407-A1E0-499D-8B55-CABF6E2A8F58}" dt="2022-11-18T07:06:51.298" v="11"/>
        <pc:sldMkLst>
          <pc:docMk/>
          <pc:sldMk cId="2346136586" sldId="260"/>
        </pc:sldMkLst>
      </pc:sldChg>
      <pc:sldChg chg="addSp delSp modSp">
        <pc:chgData name="Leonie Smith" userId="fed1330f33f5650e" providerId="LiveId" clId="{86C66407-A1E0-499D-8B55-CABF6E2A8F58}" dt="2022-11-18T07:09:58.741" v="14"/>
        <pc:sldMkLst>
          <pc:docMk/>
          <pc:sldMk cId="4037329247" sldId="261"/>
        </pc:sldMkLst>
      </pc:sldChg>
      <pc:sldChg chg="addSp delSp modSp">
        <pc:chgData name="Leonie Smith" userId="fed1330f33f5650e" providerId="LiveId" clId="{86C66407-A1E0-499D-8B55-CABF6E2A8F58}" dt="2022-11-18T07:11:52.030" v="16"/>
        <pc:sldMkLst>
          <pc:docMk/>
          <pc:sldMk cId="1909638311" sldId="262"/>
        </pc:sldMkLst>
      </pc:sldChg>
      <pc:sldChg chg="addSp delSp modSp">
        <pc:chgData name="Leonie Smith" userId="fed1330f33f5650e" providerId="LiveId" clId="{86C66407-A1E0-499D-8B55-CABF6E2A8F58}" dt="2022-11-18T07:14:50.987" v="20"/>
        <pc:sldMkLst>
          <pc:docMk/>
          <pc:sldMk cId="641208035" sldId="263"/>
        </pc:sldMkLst>
      </pc:sldChg>
      <pc:sldChg chg="addSp delSp modSp">
        <pc:chgData name="Leonie Smith" userId="fed1330f33f5650e" providerId="LiveId" clId="{86C66407-A1E0-499D-8B55-CABF6E2A8F58}" dt="2022-11-18T07:22:29.832" v="27"/>
        <pc:sldMkLst>
          <pc:docMk/>
          <pc:sldMk cId="4044745628" sldId="264"/>
        </pc:sldMkLst>
      </pc:sldChg>
      <pc:sldChg chg="addSp delSp modSp">
        <pc:chgData name="Leonie Smith" userId="fed1330f33f5650e" providerId="LiveId" clId="{86C66407-A1E0-499D-8B55-CABF6E2A8F58}" dt="2022-11-18T07:25:06.914" v="29"/>
        <pc:sldMkLst>
          <pc:docMk/>
          <pc:sldMk cId="978260341" sldId="265"/>
        </pc:sldMkLst>
      </pc:sldChg>
      <pc:sldChg chg="addSp modSp">
        <pc:chgData name="Leonie Smith" userId="fed1330f33f5650e" providerId="LiveId" clId="{86C66407-A1E0-499D-8B55-CABF6E2A8F58}" dt="2022-11-18T07:25:48.899" v="30"/>
        <pc:sldMkLst>
          <pc:docMk/>
          <pc:sldMk cId="3575870363" sldId="266"/>
        </pc:sldMkLst>
      </pc:sldChg>
    </pc:docChg>
  </pc:docChgLst>
  <pc:docChgLst>
    <pc:chgData name="Leonie Smith" userId="fed1330f33f5650e" providerId="LiveId" clId="{0D2308B4-8A3B-4428-B01D-3EB345B04680}"/>
    <pc:docChg chg="modSld">
      <pc:chgData name="Leonie Smith" userId="fed1330f33f5650e" providerId="LiveId" clId="{0D2308B4-8A3B-4428-B01D-3EB345B04680}" dt="2024-01-05T03:05:17.950" v="51" actId="20577"/>
      <pc:docMkLst>
        <pc:docMk/>
      </pc:docMkLst>
      <pc:sldChg chg="addSp delSp modSp mod modTransition modAnim modNotesTx">
        <pc:chgData name="Leonie Smith" userId="fed1330f33f5650e" providerId="LiveId" clId="{0D2308B4-8A3B-4428-B01D-3EB345B04680}" dt="2024-01-05T03:05:17.950" v="51" actId="20577"/>
        <pc:sldMkLst>
          <pc:docMk/>
          <pc:sldMk cId="1499918570" sldId="257"/>
        </pc:sldMkLst>
      </pc:sldChg>
      <pc:sldChg chg="addSp delSp modSp mod modTransition modAnim">
        <pc:chgData name="Leonie Smith" userId="fed1330f33f5650e" providerId="LiveId" clId="{0D2308B4-8A3B-4428-B01D-3EB345B04680}" dt="2024-01-04T03:10:25.768" v="5"/>
        <pc:sldMkLst>
          <pc:docMk/>
          <pc:sldMk cId="454763615" sldId="259"/>
        </pc:sldMkLst>
      </pc:sldChg>
      <pc:sldChg chg="addSp delSp modSp mod modTransition modAnim">
        <pc:chgData name="Leonie Smith" userId="fed1330f33f5650e" providerId="LiveId" clId="{0D2308B4-8A3B-4428-B01D-3EB345B04680}" dt="2024-01-04T03:11:05.233" v="8"/>
        <pc:sldMkLst>
          <pc:docMk/>
          <pc:sldMk cId="2346136586" sldId="260"/>
        </pc:sldMkLst>
      </pc:sldChg>
      <pc:sldChg chg="addSp delSp modSp mod modTransition modAnim">
        <pc:chgData name="Leonie Smith" userId="fed1330f33f5650e" providerId="LiveId" clId="{0D2308B4-8A3B-4428-B01D-3EB345B04680}" dt="2024-01-04T03:12:00.846" v="14"/>
        <pc:sldMkLst>
          <pc:docMk/>
          <pc:sldMk cId="4037329247" sldId="261"/>
        </pc:sldMkLst>
      </pc:sldChg>
      <pc:sldChg chg="addSp delSp modSp mod modTransition modAnim">
        <pc:chgData name="Leonie Smith" userId="fed1330f33f5650e" providerId="LiveId" clId="{0D2308B4-8A3B-4428-B01D-3EB345B04680}" dt="2024-01-05T03:04:40.700" v="41"/>
        <pc:sldMkLst>
          <pc:docMk/>
          <pc:sldMk cId="1909638311" sldId="262"/>
        </pc:sldMkLst>
      </pc:sldChg>
      <pc:sldChg chg="addSp delSp modSp mod modTransition modAnim">
        <pc:chgData name="Leonie Smith" userId="fed1330f33f5650e" providerId="LiveId" clId="{0D2308B4-8A3B-4428-B01D-3EB345B04680}" dt="2024-01-04T03:14:14.997" v="26"/>
        <pc:sldMkLst>
          <pc:docMk/>
          <pc:sldMk cId="641208035" sldId="263"/>
        </pc:sldMkLst>
      </pc:sldChg>
      <pc:sldChg chg="addSp delSp modSp mod modTransition modAnim">
        <pc:chgData name="Leonie Smith" userId="fed1330f33f5650e" providerId="LiveId" clId="{0D2308B4-8A3B-4428-B01D-3EB345B04680}" dt="2024-01-04T03:14:35.955" v="29"/>
        <pc:sldMkLst>
          <pc:docMk/>
          <pc:sldMk cId="4044745628" sldId="264"/>
        </pc:sldMkLst>
      </pc:sldChg>
      <pc:sldChg chg="addSp delSp modSp mod modTransition modAnim">
        <pc:chgData name="Leonie Smith" userId="fed1330f33f5650e" providerId="LiveId" clId="{0D2308B4-8A3B-4428-B01D-3EB345B04680}" dt="2024-01-04T03:15:12.240" v="35"/>
        <pc:sldMkLst>
          <pc:docMk/>
          <pc:sldMk cId="978260341" sldId="265"/>
        </pc:sldMkLst>
      </pc:sldChg>
      <pc:sldChg chg="addSp delSp modSp mod modTransition modAnim">
        <pc:chgData name="Leonie Smith" userId="fed1330f33f5650e" providerId="LiveId" clId="{0D2308B4-8A3B-4428-B01D-3EB345B04680}" dt="2024-01-04T03:15:28.858" v="38"/>
        <pc:sldMkLst>
          <pc:docMk/>
          <pc:sldMk cId="3575870363" sldId="266"/>
        </pc:sldMkLst>
      </pc:sldChg>
    </pc:docChg>
  </pc:docChgLst>
  <pc:docChgLst>
    <pc:chgData name="Leonie Smith" userId="fed1330f33f5650e" providerId="LiveId" clId="{46F16CE4-8D40-4266-8F17-DADCA79E02FC}"/>
    <pc:docChg chg="modSld">
      <pc:chgData name="Leonie Smith" userId="fed1330f33f5650e" providerId="LiveId" clId="{46F16CE4-8D40-4266-8F17-DADCA79E02FC}" dt="2022-12-07T11:00:08.155" v="30" actId="20577"/>
      <pc:docMkLst>
        <pc:docMk/>
      </pc:docMkLst>
      <pc:sldChg chg="addSp modSp mod">
        <pc:chgData name="Leonie Smith" userId="fed1330f33f5650e" providerId="LiveId" clId="{46F16CE4-8D40-4266-8F17-DADCA79E02FC}" dt="2022-12-07T10:57:55.080" v="3" actId="207"/>
        <pc:sldMkLst>
          <pc:docMk/>
          <pc:sldMk cId="3788111665" sldId="258"/>
        </pc:sldMkLst>
      </pc:sldChg>
      <pc:sldChg chg="addSp modSp">
        <pc:chgData name="Leonie Smith" userId="fed1330f33f5650e" providerId="LiveId" clId="{46F16CE4-8D40-4266-8F17-DADCA79E02FC}" dt="2022-12-07T10:58:02.570" v="4"/>
        <pc:sldMkLst>
          <pc:docMk/>
          <pc:sldMk cId="4120481681" sldId="270"/>
        </pc:sldMkLst>
      </pc:sldChg>
      <pc:sldChg chg="addSp modSp mod">
        <pc:chgData name="Leonie Smith" userId="fed1330f33f5650e" providerId="LiveId" clId="{46F16CE4-8D40-4266-8F17-DADCA79E02FC}" dt="2022-12-07T10:59:09.753" v="15" actId="20577"/>
        <pc:sldMkLst>
          <pc:docMk/>
          <pc:sldMk cId="939110669" sldId="271"/>
        </pc:sldMkLst>
      </pc:sldChg>
      <pc:sldChg chg="addSp modSp mod">
        <pc:chgData name="Leonie Smith" userId="fed1330f33f5650e" providerId="LiveId" clId="{46F16CE4-8D40-4266-8F17-DADCA79E02FC}" dt="2022-12-07T10:59:21.094" v="17" actId="20577"/>
        <pc:sldMkLst>
          <pc:docMk/>
          <pc:sldMk cId="4024569785" sldId="272"/>
        </pc:sldMkLst>
      </pc:sldChg>
      <pc:sldChg chg="addSp modSp mod">
        <pc:chgData name="Leonie Smith" userId="fed1330f33f5650e" providerId="LiveId" clId="{46F16CE4-8D40-4266-8F17-DADCA79E02FC}" dt="2022-12-07T10:59:32.199" v="22" actId="20577"/>
        <pc:sldMkLst>
          <pc:docMk/>
          <pc:sldMk cId="487179600" sldId="273"/>
        </pc:sldMkLst>
      </pc:sldChg>
      <pc:sldChg chg="addSp modSp mod">
        <pc:chgData name="Leonie Smith" userId="fed1330f33f5650e" providerId="LiveId" clId="{46F16CE4-8D40-4266-8F17-DADCA79E02FC}" dt="2022-12-07T10:59:42.320" v="24" actId="20577"/>
        <pc:sldMkLst>
          <pc:docMk/>
          <pc:sldMk cId="2168401200" sldId="274"/>
        </pc:sldMkLst>
      </pc:sldChg>
      <pc:sldChg chg="addSp modSp mod">
        <pc:chgData name="Leonie Smith" userId="fed1330f33f5650e" providerId="LiveId" clId="{46F16CE4-8D40-4266-8F17-DADCA79E02FC}" dt="2022-12-07T10:59:52.043" v="26" actId="20577"/>
        <pc:sldMkLst>
          <pc:docMk/>
          <pc:sldMk cId="2996969115" sldId="275"/>
        </pc:sldMkLst>
      </pc:sldChg>
      <pc:sldChg chg="addSp modSp mod">
        <pc:chgData name="Leonie Smith" userId="fed1330f33f5650e" providerId="LiveId" clId="{46F16CE4-8D40-4266-8F17-DADCA79E02FC}" dt="2022-12-07T10:59:59.627" v="28" actId="20577"/>
        <pc:sldMkLst>
          <pc:docMk/>
          <pc:sldMk cId="2390376940" sldId="276"/>
        </pc:sldMkLst>
      </pc:sldChg>
      <pc:sldChg chg="addSp modSp mod">
        <pc:chgData name="Leonie Smith" userId="fed1330f33f5650e" providerId="LiveId" clId="{46F16CE4-8D40-4266-8F17-DADCA79E02FC}" dt="2022-12-07T11:00:08.155" v="30" actId="20577"/>
        <pc:sldMkLst>
          <pc:docMk/>
          <pc:sldMk cId="4265919077" sldId="27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02-05-2025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1" i="0" u="none" strike="noStrike" baseline="0">
                <a:latin typeface="TimesNewRomanPS-BoldMT"/>
              </a:rPr>
              <a:t>Checked Kham</a:t>
            </a:r>
          </a:p>
          <a:p>
            <a:pPr algn="l"/>
            <a:r>
              <a:rPr lang="en-US" sz="1200" b="1" i="0" u="none" strike="noStrike" baseline="0" dirty="0">
                <a:latin typeface="TimesNewRomanPS-BoldMT"/>
              </a:rPr>
              <a:t>38 The Teachings of Jesus</a:t>
            </a:r>
          </a:p>
          <a:p>
            <a:pPr algn="l"/>
            <a:r>
              <a:rPr lang="en-US" sz="1200" b="0" i="0" u="none" strike="noStrike" baseline="0" dirty="0">
                <a:latin typeface="TimesNewRomanPSMT"/>
              </a:rPr>
              <a:t>1. Eating with unclean hands - Matt 15:1-20; Mark 7:1-23 (Left Top)</a:t>
            </a:r>
          </a:p>
          <a:p>
            <a:pPr algn="l"/>
            <a:r>
              <a:rPr lang="en-US" sz="1200" b="0" i="0" u="none" strike="noStrike" baseline="0" dirty="0">
                <a:latin typeface="TimesNewRomanPSMT"/>
              </a:rPr>
              <a:t>2. Deaf Man healed - Mark 7:31-37 (Center Top)</a:t>
            </a:r>
          </a:p>
          <a:p>
            <a:pPr algn="l"/>
            <a:r>
              <a:rPr lang="en-US" sz="1200" b="0" i="0" u="none" strike="noStrike" baseline="0" dirty="0">
                <a:latin typeface="TimesNewRomanPSMT"/>
              </a:rPr>
              <a:t>3. Healing and feeding 4000 - Matthew 15:29-39; Mark 8:1-10 (Center)</a:t>
            </a:r>
          </a:p>
          <a:p>
            <a:pPr algn="l"/>
            <a:r>
              <a:rPr lang="en-IN" sz="1200" b="0" i="0" u="none" strike="noStrike" baseline="0" dirty="0">
                <a:latin typeface="TimesNewRomanPSMT"/>
              </a:rPr>
              <a:t>4. Pharisees ask for a sign - Matt 16:1-4; Mark 8:11-13; Matt 12:38-42; Luke 11:29-</a:t>
            </a:r>
          </a:p>
          <a:p>
            <a:pPr algn="l"/>
            <a:r>
              <a:rPr lang="en-IN" sz="1200" b="0" i="0" u="none" strike="noStrike" baseline="0" dirty="0">
                <a:latin typeface="TimesNewRomanPSMT"/>
              </a:rPr>
              <a:t>32 (Right Top)</a:t>
            </a:r>
          </a:p>
          <a:p>
            <a:pPr algn="l"/>
            <a:r>
              <a:rPr lang="en-US" sz="1200" b="0" i="0" u="none" strike="noStrike" baseline="0" dirty="0">
                <a:latin typeface="TimesNewRomanPSMT"/>
              </a:rPr>
              <a:t>5. Yeast of the Pharisees - Matt 16:5-12; Mark 8:14-21 (Right Bottom)</a:t>
            </a:r>
          </a:p>
          <a:p>
            <a:pPr algn="l"/>
            <a:r>
              <a:rPr lang="en-US" sz="1200" b="0" i="0" u="none" strike="noStrike" baseline="0" dirty="0">
                <a:latin typeface="TimesNewRomanPSMT"/>
              </a:rPr>
              <a:t>6. You are the Christ - Matt 16:13-20; Mark 8:27-30; Luke 9:18-21 (Left Bottom)</a:t>
            </a:r>
          </a:p>
          <a:p>
            <a:pPr algn="l"/>
            <a:r>
              <a:rPr lang="en-US" sz="1200" b="0" i="0" u="none" strike="noStrike" baseline="0" dirty="0">
                <a:latin typeface="TimesNewRomanPSMT"/>
              </a:rPr>
              <a:t>7. Carry your Cross - Matt 16:21-28; Mark 8:31-38; Luke 9:22-27 (Left near</a:t>
            </a:r>
          </a:p>
          <a:p>
            <a:pPr algn="l"/>
            <a:r>
              <a:rPr lang="en-IN" sz="1200" b="0" i="0" u="none" strike="noStrike" baseline="0" dirty="0">
                <a:latin typeface="TimesNewRomanPSMT"/>
              </a:rPr>
              <a:t>Bottom)</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02-05-2025</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02-05-2025</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02-05-2025</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02-05-2025</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02-05-2025</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02-05-2025</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02-05-2025</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02-05-2025</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02-05-2025</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02-05-2025</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02-05-2025</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02-05-2025</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38-6</a:t>
            </a:r>
          </a:p>
        </p:txBody>
      </p:sp>
      <p:pic>
        <p:nvPicPr>
          <p:cNvPr id="7" name="Audio 6">
            <a:hlinkClick r:id="" action="ppaction://media"/>
            <a:extLst>
              <a:ext uri="{FF2B5EF4-FFF2-40B4-BE49-F238E27FC236}">
                <a16:creationId xmlns:a16="http://schemas.microsoft.com/office/drawing/2014/main" id="{A55BB5BE-BB95-A214-7503-4BEA3B4A67D6}"/>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
        <p:nvSpPr>
          <p:cNvPr id="8" name="Content Placeholder 2">
            <a:extLst>
              <a:ext uri="{FF2B5EF4-FFF2-40B4-BE49-F238E27FC236}">
                <a16:creationId xmlns:a16="http://schemas.microsoft.com/office/drawing/2014/main" id="{F8D8A6B9-1E8E-32A3-E9BE-A57484BBD2E6}"/>
              </a:ext>
            </a:extLst>
          </p:cNvPr>
          <p:cNvSpPr>
            <a:spLocks noGrp="1"/>
          </p:cNvSpPr>
          <p:nvPr>
            <p:ph idx="1"/>
          </p:nvPr>
        </p:nvSpPr>
        <p:spPr>
          <a:xfrm>
            <a:off x="838200" y="1825625"/>
            <a:ext cx="10515600" cy="4351338"/>
          </a:xfrm>
        </p:spPr>
        <p:txBody>
          <a:bodyPr>
            <a:normAutofit fontScale="85000" lnSpcReduction="1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Central Tibetan Bible translation by Central Asia Publishing. Used by permission.</a:t>
            </a:r>
            <a:endParaRPr lang="en-US" sz="1800" dirty="0">
              <a:effectLst/>
              <a:highlight>
                <a:srgbClr val="FFFFFF"/>
              </a:highlight>
              <a:latin typeface="Times New Roman" panose="02020603050405020304" pitchFamily="18" charset="0"/>
              <a:ea typeface="Times New Roman" panose="02020603050405020304" pitchFamily="18" charset="0"/>
            </a:endParaRPr>
          </a:p>
          <a:p>
            <a:endParaRPr lang="en-IN" dirty="0"/>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4097"/>
    </mc:Choice>
    <mc:Fallback xmlns="">
      <p:transition spd="slow" advTm="40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DBE3A19-1A1C-1E7F-BA77-6188C60C3C9A}"/>
              </a:ext>
            </a:extLst>
          </p:cNvPr>
          <p:cNvPicPr>
            <a:picLocks noChangeAspect="1"/>
          </p:cNvPicPr>
          <p:nvPr/>
        </p:nvPicPr>
        <p:blipFill>
          <a:blip r:embed="rId2"/>
          <a:stretch>
            <a:fillRect/>
          </a:stretch>
        </p:blipFill>
        <p:spPr>
          <a:xfrm>
            <a:off x="-618226" y="0"/>
            <a:ext cx="12810226" cy="6858000"/>
          </a:xfrm>
          <a:prstGeom prst="rect">
            <a:avLst/>
          </a:prstGeom>
        </p:spPr>
      </p:pic>
      <p:sp>
        <p:nvSpPr>
          <p:cNvPr id="2" name="TextBox 1">
            <a:extLst>
              <a:ext uri="{FF2B5EF4-FFF2-40B4-BE49-F238E27FC236}">
                <a16:creationId xmlns:a16="http://schemas.microsoft.com/office/drawing/2014/main" id="{34F2E8FB-E301-9AE8-C92E-99A46A174A20}"/>
              </a:ext>
            </a:extLst>
          </p:cNvPr>
          <p:cNvSpPr txBox="1"/>
          <p:nvPr/>
        </p:nvSpPr>
        <p:spPr>
          <a:xfrm>
            <a:off x="498883" y="330704"/>
            <a:ext cx="2853917" cy="769441"/>
          </a:xfrm>
          <a:prstGeom prst="rect">
            <a:avLst/>
          </a:prstGeom>
          <a:noFill/>
        </p:spPr>
        <p:txBody>
          <a:bodyPr wrap="square" rtlCol="0">
            <a:spAutoFit/>
          </a:bodyPr>
          <a:lstStyle/>
          <a:p>
            <a:r>
              <a:rPr lang="bo-CN" sz="4400" b="1" i="0" cap="all" dirty="0">
                <a:solidFill>
                  <a:schemeClr val="bg1"/>
                </a:solidFill>
                <a:effectLst/>
                <a:latin typeface="ArialMT"/>
              </a:rPr>
              <a:t>མད་ཐཱ 16</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:15,16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17</a:t>
            </a:r>
            <a:r>
              <a:rPr lang="bo-CN" sz="6600" dirty="0">
                <a:solidFill>
                  <a:srgbClr val="121212"/>
                </a:solidFill>
                <a:latin typeface="Arial" panose="020B0604020202020204" pitchFamily="34" charset="0"/>
              </a:rPr>
              <a:t>ཡེ་ཤུས་ཁོང་ལ་“ཡོ་ནཱ་ཡི་བུ་སི་མོན་ཁྱེད་བདེ་བ་ཡིན་ནོ། གང་ཡིན་ཞེ་ན། མི་རྣམས་མིན་ཏེ་ཞིང་ཁམས་སུ་བཞུགས་པའི་ངའི་ཡབ་ཀྱིས་དེ་ལྟར་ཁྱེད་ལ་མངོན་པར་མཛད།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17Jesus replied, “Blessed are you, Simon son of Jonah! For this was not revealed to you by flesh and blood, but by My Father in heaven. </a:t>
            </a:r>
            <a:endParaRPr lang="en-IN" dirty="0"/>
          </a:p>
        </p:txBody>
      </p:sp>
      <p:pic>
        <p:nvPicPr>
          <p:cNvPr id="6" name="Audio 5">
            <a:hlinkClick r:id="" action="ppaction://media"/>
            <a:extLst>
              <a:ext uri="{FF2B5EF4-FFF2-40B4-BE49-F238E27FC236}">
                <a16:creationId xmlns:a16="http://schemas.microsoft.com/office/drawing/2014/main" id="{7845778B-249C-4851-02A9-247561E0336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14341"/>
    </mc:Choice>
    <mc:Fallback xmlns="">
      <p:transition spd="slow" advTm="143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502637C-EEA1-C3C8-39D7-7DCEF6428A8A}"/>
              </a:ext>
            </a:extLst>
          </p:cNvPr>
          <p:cNvPicPr>
            <a:picLocks noChangeAspect="1"/>
          </p:cNvPicPr>
          <p:nvPr/>
        </p:nvPicPr>
        <p:blipFill>
          <a:blip r:embed="rId2"/>
          <a:stretch>
            <a:fillRect/>
          </a:stretch>
        </p:blipFill>
        <p:spPr>
          <a:xfrm>
            <a:off x="-2215221" y="0"/>
            <a:ext cx="14407221" cy="6858000"/>
          </a:xfrm>
          <a:prstGeom prst="rect">
            <a:avLst/>
          </a:prstGeom>
        </p:spPr>
      </p:pic>
      <p:sp>
        <p:nvSpPr>
          <p:cNvPr id="2" name="TextBox 1">
            <a:extLst>
              <a:ext uri="{FF2B5EF4-FFF2-40B4-BE49-F238E27FC236}">
                <a16:creationId xmlns:a16="http://schemas.microsoft.com/office/drawing/2014/main" id="{3E673BA6-B496-9C03-E40F-4FAFFB882457}"/>
              </a:ext>
            </a:extLst>
          </p:cNvPr>
          <p:cNvSpPr txBox="1"/>
          <p:nvPr/>
        </p:nvSpPr>
        <p:spPr>
          <a:xfrm>
            <a:off x="498883" y="330704"/>
            <a:ext cx="2853917" cy="769441"/>
          </a:xfrm>
          <a:prstGeom prst="rect">
            <a:avLst/>
          </a:prstGeom>
          <a:noFill/>
        </p:spPr>
        <p:txBody>
          <a:bodyPr wrap="square" rtlCol="0">
            <a:spAutoFit/>
          </a:bodyPr>
          <a:lstStyle/>
          <a:p>
            <a:r>
              <a:rPr lang="bo-CN" sz="4400" b="1" i="0" cap="all" dirty="0">
                <a:solidFill>
                  <a:schemeClr val="bg1"/>
                </a:solidFill>
                <a:effectLst/>
                <a:latin typeface="ArialMT"/>
              </a:rPr>
              <a:t>མད་ཐཱ 16</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8401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18</a:t>
            </a:r>
            <a:r>
              <a:rPr lang="bo-CN" sz="6600" dirty="0">
                <a:solidFill>
                  <a:srgbClr val="121212"/>
                </a:solidFill>
                <a:latin typeface="Arial" panose="020B0604020202020204" pitchFamily="34" charset="0"/>
              </a:rPr>
              <a:t>ཡང་ངས་ཁྱེད་ལ་ཟེར་རྒྱུར། ཁྱེད་པེ་ཏྲོ་ནི་བྲག་ཡིན་ཏེ། བྲག་དེའི་སྟེང་ལ་ངའི་ཆོས་ཚོགས་རྩིག་པར་བྱ། གཤིན་པོའི་ཁམས་ཀྱི་རྒྱལ་སྒོ་རྣམས་ཀྱང་དེ་ལས་མི་རྒྱལ་ལོ།</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18And I tell you that you are Peter, and on this rock I will build My church, and the gates of Hades will not prevail against it.</a:t>
            </a:r>
            <a:endParaRPr lang="en-IN" dirty="0"/>
          </a:p>
        </p:txBody>
      </p:sp>
      <p:pic>
        <p:nvPicPr>
          <p:cNvPr id="6" name="Audio 5">
            <a:hlinkClick r:id="" action="ppaction://media"/>
            <a:extLst>
              <a:ext uri="{FF2B5EF4-FFF2-40B4-BE49-F238E27FC236}">
                <a16:creationId xmlns:a16="http://schemas.microsoft.com/office/drawing/2014/main" id="{3279CA9D-AD82-AD18-686D-954D61B5348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12755"/>
    </mc:Choice>
    <mc:Fallback xmlns="">
      <p:transition spd="slow" advTm="127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A480961-2577-8BC6-19F7-2F6F6ED1FFB9}"/>
              </a:ext>
            </a:extLst>
          </p:cNvPr>
          <p:cNvPicPr>
            <a:picLocks noChangeAspect="1"/>
          </p:cNvPicPr>
          <p:nvPr/>
        </p:nvPicPr>
        <p:blipFill>
          <a:blip r:embed="rId2"/>
          <a:stretch>
            <a:fillRect/>
          </a:stretch>
        </p:blipFill>
        <p:spPr>
          <a:xfrm>
            <a:off x="0" y="-209474"/>
            <a:ext cx="12192000" cy="7067474"/>
          </a:xfrm>
          <a:prstGeom prst="rect">
            <a:avLst/>
          </a:prstGeom>
        </p:spPr>
      </p:pic>
      <p:sp>
        <p:nvSpPr>
          <p:cNvPr id="2" name="TextBox 1">
            <a:extLst>
              <a:ext uri="{FF2B5EF4-FFF2-40B4-BE49-F238E27FC236}">
                <a16:creationId xmlns:a16="http://schemas.microsoft.com/office/drawing/2014/main" id="{937C5DC9-3501-734C-0649-D85F04C1E90B}"/>
              </a:ext>
            </a:extLst>
          </p:cNvPr>
          <p:cNvSpPr txBox="1"/>
          <p:nvPr/>
        </p:nvSpPr>
        <p:spPr>
          <a:xfrm>
            <a:off x="498883" y="330704"/>
            <a:ext cx="2853917" cy="769441"/>
          </a:xfrm>
          <a:prstGeom prst="rect">
            <a:avLst/>
          </a:prstGeom>
          <a:noFill/>
        </p:spPr>
        <p:txBody>
          <a:bodyPr wrap="square" rtlCol="0">
            <a:spAutoFit/>
          </a:bodyPr>
          <a:lstStyle/>
          <a:p>
            <a:r>
              <a:rPr lang="bo-CN" sz="4400" b="1" i="0" cap="all" dirty="0">
                <a:solidFill>
                  <a:schemeClr val="bg1"/>
                </a:solidFill>
                <a:effectLst/>
                <a:latin typeface="ArialMT"/>
              </a:rPr>
              <a:t>མད་ཐཱ 16</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96969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19</a:t>
            </a:r>
            <a:r>
              <a:rPr lang="bo-CN" sz="5400" dirty="0">
                <a:solidFill>
                  <a:srgbClr val="121212"/>
                </a:solidFill>
                <a:latin typeface="Arial" panose="020B0604020202020204" pitchFamily="34" charset="0"/>
              </a:rPr>
              <a:t>ངས་དཀོན་མཆོག་ཞིང་ཁམས་ཀྱི་རྒྱལ་སྲིད་ཀྱི་ལྡེ་མིག་ཁྱེད་ལ་སྟེར་བས། ཁྱེད་ཀྱིས་ས་ལ་གང་འཆིང་བ་དེ་དཀོན་མཆོག་གི་ཞིང་ཁམས་ལའང་འཆིང་བར་འགྱུར། ཁྱེད་ཀྱིས་ས་ལ་གང་འགྲོལ་བ་དེ་དཀོན་མཆོག་གི་ཞིང་ཁམས་ལའང་འགྲོལ་བར་འགྱུར་”ཞེས་གསུངས།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19I will give you the keys of the kingdom of heaven. Whatever you bind on earth will be bound in heaven, and whatever you loose on earth will be loosed in heaven.”</a:t>
            </a:r>
            <a:endParaRPr lang="en-IN" dirty="0"/>
          </a:p>
        </p:txBody>
      </p:sp>
      <p:pic>
        <p:nvPicPr>
          <p:cNvPr id="11" name="Audio 10">
            <a:hlinkClick r:id="" action="ppaction://media"/>
            <a:extLst>
              <a:ext uri="{FF2B5EF4-FFF2-40B4-BE49-F238E27FC236}">
                <a16:creationId xmlns:a16="http://schemas.microsoft.com/office/drawing/2014/main" id="{1354D3D1-EFB2-38C9-3A6F-379BEA20C90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17560"/>
    </mc:Choice>
    <mc:Fallback xmlns="">
      <p:transition spd="slow" advTm="175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8BAC2D5-B7D7-4ECF-E10A-4B1ACFCD787E}"/>
              </a:ext>
            </a:extLst>
          </p:cNvPr>
          <p:cNvPicPr>
            <a:picLocks noChangeAspect="1"/>
          </p:cNvPicPr>
          <p:nvPr/>
        </p:nvPicPr>
        <p:blipFill>
          <a:blip r:embed="rId2"/>
          <a:stretch>
            <a:fillRect/>
          </a:stretch>
        </p:blipFill>
        <p:spPr>
          <a:xfrm>
            <a:off x="0" y="-131295"/>
            <a:ext cx="12192000" cy="6989295"/>
          </a:xfrm>
          <a:prstGeom prst="rect">
            <a:avLst/>
          </a:prstGeom>
        </p:spPr>
      </p:pic>
      <p:sp>
        <p:nvSpPr>
          <p:cNvPr id="2" name="TextBox 1">
            <a:extLst>
              <a:ext uri="{FF2B5EF4-FFF2-40B4-BE49-F238E27FC236}">
                <a16:creationId xmlns:a16="http://schemas.microsoft.com/office/drawing/2014/main" id="{2EC94BE5-484B-17E7-CC86-10C98ED94B56}"/>
              </a:ext>
            </a:extLst>
          </p:cNvPr>
          <p:cNvSpPr txBox="1"/>
          <p:nvPr/>
        </p:nvSpPr>
        <p:spPr>
          <a:xfrm>
            <a:off x="498883" y="330704"/>
            <a:ext cx="2853917" cy="769441"/>
          </a:xfrm>
          <a:prstGeom prst="rect">
            <a:avLst/>
          </a:prstGeom>
          <a:noFill/>
        </p:spPr>
        <p:txBody>
          <a:bodyPr wrap="square" rtlCol="0">
            <a:spAutoFit/>
          </a:bodyPr>
          <a:lstStyle/>
          <a:p>
            <a:r>
              <a:rPr lang="bo-CN" sz="4400" b="1" i="0" cap="all" dirty="0">
                <a:solidFill>
                  <a:schemeClr val="bg1"/>
                </a:solidFill>
                <a:effectLst/>
                <a:latin typeface="ArialMT"/>
              </a:rPr>
              <a:t>མད་ཐཱ 16</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90376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20</a:t>
            </a:r>
            <a:r>
              <a:rPr lang="bo-CN" sz="7200" dirty="0">
                <a:solidFill>
                  <a:srgbClr val="121212"/>
                </a:solidFill>
                <a:latin typeface="Arial" panose="020B0604020202020204" pitchFamily="34" charset="0"/>
              </a:rPr>
              <a:t>དེ་ནས་ཁོང་གིས་ཉེ་གནས་རྣམས་ལ་ཁོང་ནི་མཱ་ཤི་ཀ་ཡིན་པ་དེ་མི་གཞན་ལ་ཟེར་མི་ཆོག་ནན་གྱིས་བསྐུལ་བར་མཛད།</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a:solidFill>
                  <a:srgbClr val="777A7B"/>
                </a:solidFill>
                <a:latin typeface="Arial" panose="020B0604020202020204" pitchFamily="34" charset="0"/>
              </a:rPr>
              <a:t>20Then He admonished the disciples not to tell anyone that He was the Christ.</a:t>
            </a:r>
            <a:endParaRPr lang="en-IN" dirty="0"/>
          </a:p>
        </p:txBody>
      </p:sp>
      <p:pic>
        <p:nvPicPr>
          <p:cNvPr id="7" name="Audio 6">
            <a:hlinkClick r:id="" action="ppaction://media"/>
            <a:extLst>
              <a:ext uri="{FF2B5EF4-FFF2-40B4-BE49-F238E27FC236}">
                <a16:creationId xmlns:a16="http://schemas.microsoft.com/office/drawing/2014/main" id="{EE42774F-0860-EA26-C368-E96F74C6FFD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8744"/>
    </mc:Choice>
    <mc:Fallback xmlns="">
      <p:transition spd="slow" advTm="87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340D8C7-FB80-B8E5-A624-491F92CE3960}"/>
              </a:ext>
            </a:extLst>
          </p:cNvPr>
          <p:cNvPicPr>
            <a:picLocks noChangeAspect="1"/>
          </p:cNvPicPr>
          <p:nvPr/>
        </p:nvPicPr>
        <p:blipFill>
          <a:blip r:embed="rId2"/>
          <a:stretch>
            <a:fillRect/>
          </a:stretch>
        </p:blipFill>
        <p:spPr>
          <a:xfrm>
            <a:off x="0" y="-17595"/>
            <a:ext cx="12192000" cy="6875595"/>
          </a:xfrm>
          <a:prstGeom prst="rect">
            <a:avLst/>
          </a:prstGeom>
        </p:spPr>
      </p:pic>
      <p:sp>
        <p:nvSpPr>
          <p:cNvPr id="3" name="TextBox 2">
            <a:extLst>
              <a:ext uri="{FF2B5EF4-FFF2-40B4-BE49-F238E27FC236}">
                <a16:creationId xmlns:a16="http://schemas.microsoft.com/office/drawing/2014/main" id="{1FF6A110-E3FA-D17E-1EA3-FB2A6E18ED25}"/>
              </a:ext>
            </a:extLst>
          </p:cNvPr>
          <p:cNvSpPr txBox="1"/>
          <p:nvPr/>
        </p:nvSpPr>
        <p:spPr>
          <a:xfrm>
            <a:off x="498883" y="330704"/>
            <a:ext cx="2853917" cy="769441"/>
          </a:xfrm>
          <a:prstGeom prst="rect">
            <a:avLst/>
          </a:prstGeom>
          <a:noFill/>
        </p:spPr>
        <p:txBody>
          <a:bodyPr wrap="square" rtlCol="0">
            <a:spAutoFit/>
          </a:bodyPr>
          <a:lstStyle/>
          <a:p>
            <a:r>
              <a:rPr lang="bo-CN" sz="4400" b="1" i="0" cap="all" dirty="0">
                <a:solidFill>
                  <a:schemeClr val="bg1"/>
                </a:solidFill>
                <a:effectLst/>
                <a:latin typeface="ArialMT"/>
              </a:rPr>
              <a:t>མད་ཐཱ 16</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659190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3A3502B-90F7-168C-D8B1-C1C01960588E}"/>
              </a:ext>
            </a:extLst>
          </p:cNvPr>
          <p:cNvPicPr>
            <a:picLocks noChangeAspect="1"/>
          </p:cNvPicPr>
          <p:nvPr/>
        </p:nvPicPr>
        <p:blipFill>
          <a:blip r:embed="rId2"/>
          <a:stretch>
            <a:fillRect/>
          </a:stretch>
        </p:blipFill>
        <p:spPr>
          <a:xfrm>
            <a:off x="0" y="-17595"/>
            <a:ext cx="12192000" cy="6875595"/>
          </a:xfrm>
          <a:prstGeom prst="rect">
            <a:avLst/>
          </a:prstGeom>
        </p:spPr>
      </p:pic>
      <p:sp>
        <p:nvSpPr>
          <p:cNvPr id="2" name="TextBox 1">
            <a:extLst>
              <a:ext uri="{FF2B5EF4-FFF2-40B4-BE49-F238E27FC236}">
                <a16:creationId xmlns:a16="http://schemas.microsoft.com/office/drawing/2014/main" id="{EB4D0971-760A-C66C-FACB-26E393DCA37D}"/>
              </a:ext>
            </a:extLst>
          </p:cNvPr>
          <p:cNvSpPr txBox="1"/>
          <p:nvPr/>
        </p:nvSpPr>
        <p:spPr>
          <a:xfrm>
            <a:off x="6718300" y="166255"/>
            <a:ext cx="5473700" cy="5078846"/>
          </a:xfrm>
          <a:prstGeom prst="rect">
            <a:avLst/>
          </a:prstGeom>
          <a:noFill/>
        </p:spPr>
        <p:txBody>
          <a:bodyPr wrap="square" rtlCol="0">
            <a:noAutofit/>
          </a:bodyPr>
          <a:lstStyle/>
          <a:p>
            <a:pPr algn="ctr"/>
            <a:r>
              <a:rPr lang="en-IN" sz="8000" dirty="0">
                <a:solidFill>
                  <a:schemeClr val="bg1"/>
                </a:solidFill>
              </a:rPr>
              <a:t> </a:t>
            </a:r>
            <a:r>
              <a:rPr lang="bo-CN" sz="8000" b="1" cap="all" dirty="0">
                <a:solidFill>
                  <a:schemeClr val="bg1"/>
                </a:solidFill>
                <a:latin typeface="ArialMT"/>
              </a:rPr>
              <a:t>མད་ཐཱ 16</a:t>
            </a:r>
          </a:p>
          <a:p>
            <a:r>
              <a:rPr lang="bo-CN" sz="8000" b="1" i="0" dirty="0">
                <a:solidFill>
                  <a:schemeClr val="bg1"/>
                </a:solidFill>
                <a:effectLst/>
                <a:latin typeface="Arial" panose="020B0604020202020204" pitchFamily="34" charset="0"/>
              </a:rPr>
              <a:t>པེ་ཏྲོས་ཡེ་ཤུ་ནི་དཀོན་མཆོག་གི་སྲས་ཡིན་པ་ཁས་བླངས་པ།</a:t>
            </a:r>
            <a:endParaRPr lang="en-IN" sz="8000" dirty="0">
              <a:solidFill>
                <a:schemeClr val="bg1"/>
              </a:solidFill>
            </a:endParaRPr>
          </a:p>
        </p:txBody>
      </p:sp>
    </p:spTree>
    <p:extLst>
      <p:ext uri="{BB962C8B-B14F-4D97-AF65-F5344CB8AC3E}">
        <p14:creationId xmlns:p14="http://schemas.microsoft.com/office/powerpoint/2010/main" val="37881116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pPr algn="ctr"/>
            <a:r>
              <a:rPr lang="en-IN" sz="8000" dirty="0"/>
              <a:t> </a:t>
            </a:r>
            <a:r>
              <a:rPr lang="bo-CN" sz="8000" b="1" cap="all" dirty="0">
                <a:solidFill>
                  <a:srgbClr val="121212"/>
                </a:solidFill>
                <a:latin typeface="ArialMT"/>
              </a:rPr>
              <a:t>མད་ཐཱ 16</a:t>
            </a:r>
          </a:p>
          <a:p>
            <a:r>
              <a:rPr lang="bo-CN" sz="8000" b="1" i="0" dirty="0">
                <a:solidFill>
                  <a:srgbClr val="121212"/>
                </a:solidFill>
                <a:effectLst/>
                <a:latin typeface="Arial" panose="020B0604020202020204" pitchFamily="34" charset="0"/>
              </a:rPr>
              <a:t>པེ་ཏྲོས་ཡེ་ཤུ་ནི་དཀོན་མཆོག་གི་སྲས་ཡིན་པ་ཁས་བླངས་པ།</a:t>
            </a:r>
            <a:endParaRPr lang="en-IN" sz="8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b="0" i="0" u="none" strike="noStrike" baseline="0" dirty="0">
                <a:latin typeface="TimesNewRomanPSMT"/>
              </a:rPr>
              <a:t>You are the Christ - Matt 16:13-20</a:t>
            </a:r>
            <a:endParaRPr lang="en-IN" sz="4800" dirty="0"/>
          </a:p>
        </p:txBody>
      </p:sp>
      <p:pic>
        <p:nvPicPr>
          <p:cNvPr id="7" name="Audio 6">
            <a:hlinkClick r:id="" action="ppaction://media"/>
            <a:extLst>
              <a:ext uri="{FF2B5EF4-FFF2-40B4-BE49-F238E27FC236}">
                <a16:creationId xmlns:a16="http://schemas.microsoft.com/office/drawing/2014/main" id="{73783B22-6320-25B0-C1EB-585379DC9EB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5176"/>
    </mc:Choice>
    <mc:Fallback xmlns="">
      <p:transition spd="slow" advTm="51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B5427AC-7A2D-8E80-AE24-3F877F6144DF}"/>
              </a:ext>
            </a:extLst>
          </p:cNvPr>
          <p:cNvPicPr>
            <a:picLocks noChangeAspect="1"/>
          </p:cNvPicPr>
          <p:nvPr/>
        </p:nvPicPr>
        <p:blipFill>
          <a:blip r:embed="rId2"/>
          <a:stretch>
            <a:fillRect/>
          </a:stretch>
        </p:blipFill>
        <p:spPr>
          <a:xfrm>
            <a:off x="0" y="-17595"/>
            <a:ext cx="12192000" cy="6875595"/>
          </a:xfrm>
          <a:prstGeom prst="rect">
            <a:avLst/>
          </a:prstGeom>
        </p:spPr>
      </p:pic>
      <p:sp>
        <p:nvSpPr>
          <p:cNvPr id="3" name="TextBox 2">
            <a:extLst>
              <a:ext uri="{FF2B5EF4-FFF2-40B4-BE49-F238E27FC236}">
                <a16:creationId xmlns:a16="http://schemas.microsoft.com/office/drawing/2014/main" id="{1B129568-CE3D-2A61-FDE9-29B9D363C5EF}"/>
              </a:ext>
            </a:extLst>
          </p:cNvPr>
          <p:cNvSpPr txBox="1"/>
          <p:nvPr/>
        </p:nvSpPr>
        <p:spPr>
          <a:xfrm>
            <a:off x="6718300" y="166255"/>
            <a:ext cx="5473700" cy="5078846"/>
          </a:xfrm>
          <a:prstGeom prst="rect">
            <a:avLst/>
          </a:prstGeom>
          <a:noFill/>
        </p:spPr>
        <p:txBody>
          <a:bodyPr wrap="square" rtlCol="0">
            <a:noAutofit/>
          </a:bodyPr>
          <a:lstStyle/>
          <a:p>
            <a:pPr algn="ctr"/>
            <a:r>
              <a:rPr lang="en-IN" sz="8000" dirty="0">
                <a:solidFill>
                  <a:schemeClr val="bg1"/>
                </a:solidFill>
              </a:rPr>
              <a:t> </a:t>
            </a:r>
            <a:r>
              <a:rPr lang="bo-CN" sz="8000" b="1" cap="all" dirty="0">
                <a:solidFill>
                  <a:schemeClr val="bg1"/>
                </a:solidFill>
                <a:latin typeface="ArialMT"/>
              </a:rPr>
              <a:t>མད་ཐཱ 16</a:t>
            </a:r>
          </a:p>
          <a:p>
            <a:r>
              <a:rPr lang="bo-CN" sz="8000" b="1" i="0" dirty="0">
                <a:solidFill>
                  <a:schemeClr val="bg1"/>
                </a:solidFill>
                <a:effectLst/>
                <a:latin typeface="Arial" panose="020B0604020202020204" pitchFamily="34" charset="0"/>
              </a:rPr>
              <a:t>པེ་ཏྲོས་ཡེ་ཤུ་ནི་དཀོན་མཆོག་གི་སྲས་ཡིན་པ་ཁས་བླངས་པ།</a:t>
            </a:r>
            <a:endParaRPr lang="en-IN" sz="8000" dirty="0">
              <a:solidFill>
                <a:schemeClr val="bg1"/>
              </a:solidFill>
            </a:endParaRPr>
          </a:p>
        </p:txBody>
      </p:sp>
      <p:sp>
        <p:nvSpPr>
          <p:cNvPr id="4" name="TextBox 2">
            <a:extLst>
              <a:ext uri="{FF2B5EF4-FFF2-40B4-BE49-F238E27FC236}">
                <a16:creationId xmlns:a16="http://schemas.microsoft.com/office/drawing/2014/main" id="{8B6211B5-3263-DC1E-3A6D-25E1F29ED78F}"/>
              </a:ext>
            </a:extLst>
          </p:cNvPr>
          <p:cNvSpPr txBox="1"/>
          <p:nvPr/>
        </p:nvSpPr>
        <p:spPr>
          <a:xfrm>
            <a:off x="646430" y="6011228"/>
            <a:ext cx="5946140" cy="360045"/>
          </a:xfrm>
          <a:prstGeom prst="rect">
            <a:avLst/>
          </a:prstGeom>
          <a:noFill/>
        </p:spPr>
        <p:txBody>
          <a:bodyPr wrap="square" rtlCol="0">
            <a:spAutoFit/>
          </a:bodyPr>
          <a:lstStyle/>
          <a:p>
            <a:pPr>
              <a:lnSpc>
                <a:spcPct val="107000"/>
              </a:lnSpc>
              <a:spcAft>
                <a:spcPts val="800"/>
              </a:spcAft>
            </a:pP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a:t>
            </a:r>
            <a:r>
              <a:rPr lang="en-US" sz="1000" kern="1200" dirty="0" err="1">
                <a:solidFill>
                  <a:srgbClr val="FFFFFF"/>
                </a:solidFill>
                <a:effectLst/>
                <a:latin typeface="Aptos" panose="020B0004020202020204" pitchFamily="34" charset="0"/>
                <a:ea typeface="Aptos" panose="020B0004020202020204" pitchFamily="34" charset="0"/>
                <a:cs typeface="Times New Roman" panose="02020603050405020304" pitchFamily="18" charset="0"/>
              </a:rPr>
              <a:t>ShareAlike</a:t>
            </a: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 4.0 International License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20481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13</a:t>
            </a:r>
            <a:r>
              <a:rPr lang="bo-CN" sz="6600" dirty="0">
                <a:solidFill>
                  <a:srgbClr val="121212"/>
                </a:solidFill>
                <a:latin typeface="Arial" panose="020B0604020202020204" pitchFamily="34" charset="0"/>
              </a:rPr>
              <a:t>ཡེ་ཤུ་གྲོང་ཁྱེར་སེ་སར་རེ་ཡཱ་ཕི་ལིབ་པཱི་ཡུལ་དུ་ཕེབས་ནས་ཁོང་གིས་ཉེ་གནས་རྣམས་ལ་“མི་རྣམས་ཀྱིས་མིའི་རིགས་ཀྱི་བུ་སུ་ཡིན་ཟེར་”ཞེས་བཀའ་འདྲི་གནང་བ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400" b="0" i="0" u="none" strike="noStrike" baseline="0" dirty="0">
                <a:latin typeface="TimesNewRomanPSMT"/>
              </a:rPr>
              <a:t>Matt 16</a:t>
            </a:r>
            <a:r>
              <a:rPr lang="en-US" sz="4400" dirty="0">
                <a:solidFill>
                  <a:srgbClr val="777A7B"/>
                </a:solidFill>
                <a:latin typeface="Arial" panose="020B0604020202020204" pitchFamily="34" charset="0"/>
              </a:rPr>
              <a:t>13When Jesus came to the region of Caesarea Philippi, He questioned His disciples: “Who do people say the Son of Man is?”</a:t>
            </a:r>
            <a:endParaRPr lang="en-IN" dirty="0"/>
          </a:p>
        </p:txBody>
      </p:sp>
      <p:pic>
        <p:nvPicPr>
          <p:cNvPr id="6" name="Audio 5">
            <a:hlinkClick r:id="" action="ppaction://media"/>
            <a:extLst>
              <a:ext uri="{FF2B5EF4-FFF2-40B4-BE49-F238E27FC236}">
                <a16:creationId xmlns:a16="http://schemas.microsoft.com/office/drawing/2014/main" id="{C2CBB051-8487-0F24-19B9-7F6332A5395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12543"/>
    </mc:Choice>
    <mc:Fallback xmlns="">
      <p:transition spd="slow" advTm="125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C416F8C-E786-9998-DCA2-94A485E6D73E}"/>
              </a:ext>
            </a:extLst>
          </p:cNvPr>
          <p:cNvPicPr>
            <a:picLocks noChangeAspect="1"/>
          </p:cNvPicPr>
          <p:nvPr/>
        </p:nvPicPr>
        <p:blipFill>
          <a:blip r:embed="rId2"/>
          <a:stretch>
            <a:fillRect/>
          </a:stretch>
        </p:blipFill>
        <p:spPr>
          <a:xfrm>
            <a:off x="0" y="-170969"/>
            <a:ext cx="12192000" cy="7028969"/>
          </a:xfrm>
          <a:prstGeom prst="rect">
            <a:avLst/>
          </a:prstGeom>
        </p:spPr>
      </p:pic>
      <p:sp>
        <p:nvSpPr>
          <p:cNvPr id="2" name="TextBox 1">
            <a:extLst>
              <a:ext uri="{FF2B5EF4-FFF2-40B4-BE49-F238E27FC236}">
                <a16:creationId xmlns:a16="http://schemas.microsoft.com/office/drawing/2014/main" id="{F0D33022-494E-1D40-D7A2-606A7F61E221}"/>
              </a:ext>
            </a:extLst>
          </p:cNvPr>
          <p:cNvSpPr txBox="1"/>
          <p:nvPr/>
        </p:nvSpPr>
        <p:spPr>
          <a:xfrm>
            <a:off x="498883" y="330704"/>
            <a:ext cx="2853917" cy="769441"/>
          </a:xfrm>
          <a:prstGeom prst="rect">
            <a:avLst/>
          </a:prstGeom>
          <a:noFill/>
        </p:spPr>
        <p:txBody>
          <a:bodyPr wrap="square" rtlCol="0">
            <a:spAutoFit/>
          </a:bodyPr>
          <a:lstStyle/>
          <a:p>
            <a:r>
              <a:rPr lang="bo-CN" sz="4400" b="1" i="0" cap="all" dirty="0">
                <a:solidFill>
                  <a:schemeClr val="bg1"/>
                </a:solidFill>
                <a:effectLst/>
                <a:latin typeface="ArialMT"/>
              </a:rPr>
              <a:t>མད་ཐཱ 16</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14</a:t>
            </a:r>
            <a:r>
              <a:rPr lang="bo-CN" sz="6000" dirty="0">
                <a:solidFill>
                  <a:srgbClr val="121212"/>
                </a:solidFill>
                <a:latin typeface="Arial" panose="020B0604020202020204" pitchFamily="34" charset="0"/>
              </a:rPr>
              <a:t>ཁོ་ཚོས་“མི་ལ་ལས་ཁྲུས་གསོལ་མཁན་ཡོ་ཧ་ནན། ལ་ལས་ལུང་སྟོན་པ་ཨེ་ལི་ཡཱ། ལ་ལས་ལུང་སྟོན་པ་ཡེ་རེམ་ཡཱ་དང༌། ཡང་ན་གནའ་རབས་ཀྱི་ལུང་སྟོན་པ་ཞིག་ཡིན་ཟེར་”ཞེས་སྨྲས།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14They replied, “Some say John the Baptist; others say Elijah; and still others, Jeremiah or one of the prophets.”</a:t>
            </a:r>
            <a:endParaRPr lang="en-IN" dirty="0"/>
          </a:p>
        </p:txBody>
      </p:sp>
      <p:pic>
        <p:nvPicPr>
          <p:cNvPr id="11" name="Audio 10">
            <a:hlinkClick r:id="" action="ppaction://media"/>
            <a:extLst>
              <a:ext uri="{FF2B5EF4-FFF2-40B4-BE49-F238E27FC236}">
                <a16:creationId xmlns:a16="http://schemas.microsoft.com/office/drawing/2014/main" id="{D39DDC7B-9627-DA7F-D52A-CEA27AF672A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15266"/>
    </mc:Choice>
    <mc:Fallback xmlns="">
      <p:transition spd="slow" advTm="152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0019072-8866-0599-D690-2F8DD4718511}"/>
              </a:ext>
            </a:extLst>
          </p:cNvPr>
          <p:cNvPicPr>
            <a:picLocks noChangeAspect="1"/>
          </p:cNvPicPr>
          <p:nvPr/>
        </p:nvPicPr>
        <p:blipFill>
          <a:blip r:embed="rId2"/>
          <a:stretch>
            <a:fillRect/>
          </a:stretch>
        </p:blipFill>
        <p:spPr>
          <a:xfrm>
            <a:off x="-549843" y="0"/>
            <a:ext cx="12741843" cy="6838950"/>
          </a:xfrm>
          <a:prstGeom prst="rect">
            <a:avLst/>
          </a:prstGeom>
        </p:spPr>
      </p:pic>
      <p:sp>
        <p:nvSpPr>
          <p:cNvPr id="2" name="TextBox 1">
            <a:extLst>
              <a:ext uri="{FF2B5EF4-FFF2-40B4-BE49-F238E27FC236}">
                <a16:creationId xmlns:a16="http://schemas.microsoft.com/office/drawing/2014/main" id="{B3344DCE-2CE5-D7B7-39E8-E0DD0A1BD1D7}"/>
              </a:ext>
            </a:extLst>
          </p:cNvPr>
          <p:cNvSpPr txBox="1"/>
          <p:nvPr/>
        </p:nvSpPr>
        <p:spPr>
          <a:xfrm>
            <a:off x="498883" y="330704"/>
            <a:ext cx="2853917" cy="769441"/>
          </a:xfrm>
          <a:prstGeom prst="rect">
            <a:avLst/>
          </a:prstGeom>
          <a:noFill/>
        </p:spPr>
        <p:txBody>
          <a:bodyPr wrap="square" rtlCol="0">
            <a:spAutoFit/>
          </a:bodyPr>
          <a:lstStyle/>
          <a:p>
            <a:r>
              <a:rPr lang="bo-CN" sz="4400" b="1" i="0" cap="all" dirty="0">
                <a:solidFill>
                  <a:schemeClr val="bg1"/>
                </a:solidFill>
                <a:effectLst/>
                <a:latin typeface="ArialMT"/>
              </a:rPr>
              <a:t>མད་ཐཱ 16</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15</a:t>
            </a:r>
            <a:r>
              <a:rPr lang="bo-CN" sz="6000" dirty="0">
                <a:solidFill>
                  <a:srgbClr val="121212"/>
                </a:solidFill>
                <a:latin typeface="Arial" panose="020B0604020202020204" pitchFamily="34" charset="0"/>
              </a:rPr>
              <a:t>ཁོང་གིས་ཁོ་རྣམས་ལ་“འོ་ན་ཁྱེད་ཚོས་བྱས་ན་ང་རང་སུ་ཡིན་ཟེར་”ཞེས་གསུངས་པས། </a:t>
            </a:r>
            <a:r>
              <a:rPr lang="bo-CN" sz="6000" dirty="0">
                <a:solidFill>
                  <a:srgbClr val="777A7B"/>
                </a:solidFill>
                <a:latin typeface="Arial" panose="020B0604020202020204" pitchFamily="34" charset="0"/>
              </a:rPr>
              <a:t>16</a:t>
            </a:r>
            <a:r>
              <a:rPr lang="bo-CN" sz="6000" dirty="0">
                <a:solidFill>
                  <a:srgbClr val="121212"/>
                </a:solidFill>
                <a:latin typeface="Arial" panose="020B0604020202020204" pitchFamily="34" charset="0"/>
              </a:rPr>
              <a:t>སི་མོན་པེ་ཏྲོས་“ཁྱེད་ནི་མཱ་ཤི་ཀ་ཡིན་ཏེ་གཏན་དུ་གནས་པའི་དཀོན་མཆོག་གི་སྲས་ཡིན་ནོ་”ཞེས་ཞུས།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15“But what about you?” Jesus asked. “Who do you say I am?”</a:t>
            </a:r>
          </a:p>
          <a:p>
            <a:r>
              <a:rPr lang="en-US" sz="4400" dirty="0">
                <a:solidFill>
                  <a:srgbClr val="777A7B"/>
                </a:solidFill>
                <a:latin typeface="Arial" panose="020B0604020202020204" pitchFamily="34" charset="0"/>
              </a:rPr>
              <a:t>16Simon Peter answered, “You are the Christ, the Son of the living God.”</a:t>
            </a:r>
            <a:endParaRPr lang="en-IN" dirty="0"/>
          </a:p>
        </p:txBody>
      </p:sp>
      <p:pic>
        <p:nvPicPr>
          <p:cNvPr id="6" name="Audio 5">
            <a:hlinkClick r:id="" action="ppaction://media"/>
            <a:extLst>
              <a:ext uri="{FF2B5EF4-FFF2-40B4-BE49-F238E27FC236}">
                <a16:creationId xmlns:a16="http://schemas.microsoft.com/office/drawing/2014/main" id="{D09689FD-B46F-50C0-D117-DD0FC6A2763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14564"/>
    </mc:Choice>
    <mc:Fallback xmlns="">
      <p:transition spd="slow" advTm="145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149</TotalTime>
  <Words>887</Words>
  <Application>Microsoft Office PowerPoint</Application>
  <PresentationFormat>Widescreen</PresentationFormat>
  <Paragraphs>51</Paragraphs>
  <Slides>18</Slides>
  <Notes>1</Notes>
  <HiddenSlides>0</HiddenSlides>
  <MMClips>9</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18</vt:i4>
      </vt:variant>
    </vt:vector>
  </HeadingPairs>
  <TitlesOfParts>
    <vt:vector size="30" baseType="lpstr">
      <vt:lpstr>Aptos</vt:lpstr>
      <vt:lpstr>Arial</vt:lpstr>
      <vt:lpstr>ArialMT</vt:lpstr>
      <vt:lpstr>Calibri</vt:lpstr>
      <vt:lpstr>Calibri Light</vt:lpstr>
      <vt:lpstr>Microsoft Himalaya</vt:lpstr>
      <vt:lpstr>PT Serif</vt:lpstr>
      <vt:lpstr>Symbol</vt:lpstr>
      <vt:lpstr>Times New Roman</vt:lpstr>
      <vt:lpstr>TimesNewRomanPS-BoldMT</vt:lpstr>
      <vt:lpstr>TimesNewRomanPSMT</vt:lpstr>
      <vt:lpstr>Office Theme</vt:lpstr>
      <vt:lpstr>38-6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2025-05-02T06:45:28Z</dcterms:modified>
</cp:coreProperties>
</file>