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8741F-CFC4-407E-9947-60A7E4293F09}" v="2" dt="2025-05-19T07:59:43.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2710" autoAdjust="0"/>
  </p:normalViewPr>
  <p:slideViewPr>
    <p:cSldViewPr snapToGrid="0">
      <p:cViewPr varScale="1">
        <p:scale>
          <a:sx n="48" d="100"/>
          <a:sy n="48" d="100"/>
        </p:scale>
        <p:origin x="62" y="7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5720BA2-C06D-4653-9793-3E246F96201C}"/>
    <pc:docChg chg="custSel modSld">
      <pc:chgData name="Alfred Smith" userId="3c60a3631c0db8ad" providerId="LiveId" clId="{95720BA2-C06D-4653-9793-3E246F96201C}" dt="2025-04-16T13:33:50.870" v="4"/>
      <pc:docMkLst>
        <pc:docMk/>
      </pc:docMkLst>
      <pc:sldChg chg="addSp delSp modSp mod">
        <pc:chgData name="Alfred Smith" userId="3c60a3631c0db8ad" providerId="LiveId" clId="{95720BA2-C06D-4653-9793-3E246F96201C}" dt="2025-04-16T13:33:50.870" v="4"/>
        <pc:sldMkLst>
          <pc:docMk/>
          <pc:sldMk cId="1499918570" sldId="257"/>
        </pc:sldMkLst>
        <pc:spChg chg="add mod">
          <ac:chgData name="Alfred Smith" userId="3c60a3631c0db8ad" providerId="LiveId" clId="{95720BA2-C06D-4653-9793-3E246F96201C}" dt="2025-04-16T13:33:50.870" v="4"/>
          <ac:spMkLst>
            <pc:docMk/>
            <pc:sldMk cId="1499918570" sldId="257"/>
            <ac:spMk id="8" creationId="{F8D8A6B9-1E8E-32A3-E9BE-A57484BBD2E6}"/>
          </ac:spMkLst>
        </pc:spChg>
      </pc:sldChg>
    </pc:docChg>
  </pc:docChgLst>
  <pc:docChgLst>
    <pc:chgData name="Alfred Smith" userId="3c60a3631c0db8ad" providerId="LiveId" clId="{0682A728-61E9-4436-9F4A-9E0D9E183789}"/>
    <pc:docChg chg="custSel modSld">
      <pc:chgData name="Alfred Smith" userId="3c60a3631c0db8ad" providerId="LiveId" clId="{0682A728-61E9-4436-9F4A-9E0D9E183789}" dt="2025-05-02T06:45:27.064" v="2"/>
      <pc:docMkLst>
        <pc:docMk/>
      </pc:docMkLst>
      <pc:sldChg chg="modSp mod">
        <pc:chgData name="Alfred Smith" userId="3c60a3631c0db8ad" providerId="LiveId" clId="{0682A728-61E9-4436-9F4A-9E0D9E183789}" dt="2025-05-02T06:45:11.316" v="1" actId="27636"/>
        <pc:sldMkLst>
          <pc:docMk/>
          <pc:sldMk cId="1499918570" sldId="257"/>
        </pc:sldMkLst>
        <pc:spChg chg="mod">
          <ac:chgData name="Alfred Smith" userId="3c60a3631c0db8ad" providerId="LiveId" clId="{0682A728-61E9-4436-9F4A-9E0D9E183789}" dt="2025-05-02T06:45:11.316" v="1" actId="27636"/>
          <ac:spMkLst>
            <pc:docMk/>
            <pc:sldMk cId="1499918570" sldId="257"/>
            <ac:spMk id="8" creationId="{F8D8A6B9-1E8E-32A3-E9BE-A57484BBD2E6}"/>
          </ac:spMkLst>
        </pc:spChg>
      </pc:sldChg>
      <pc:sldChg chg="modSp">
        <pc:chgData name="Alfred Smith" userId="3c60a3631c0db8ad" providerId="LiveId" clId="{0682A728-61E9-4436-9F4A-9E0D9E183789}" dt="2025-05-02T06:45:27.064" v="2"/>
        <pc:sldMkLst>
          <pc:docMk/>
          <pc:sldMk cId="3788111665" sldId="258"/>
        </pc:sldMkLst>
        <pc:spChg chg="mod">
          <ac:chgData name="Alfred Smith" userId="3c60a3631c0db8ad" providerId="LiveId" clId="{0682A728-61E9-4436-9F4A-9E0D9E183789}" dt="2025-05-02T06:45:27.064" v="2"/>
          <ac:spMkLst>
            <pc:docMk/>
            <pc:sldMk cId="3788111665" sldId="258"/>
            <ac:spMk id="2" creationId="{EB4D0971-760A-C66C-FACB-26E393DCA37D}"/>
          </ac:spMkLst>
        </pc:spChg>
      </pc:sldChg>
      <pc:sldChg chg="modSp">
        <pc:chgData name="Alfred Smith" userId="3c60a3631c0db8ad" providerId="LiveId" clId="{0682A728-61E9-4436-9F4A-9E0D9E183789}" dt="2025-05-02T06:45:27.064" v="2"/>
        <pc:sldMkLst>
          <pc:docMk/>
          <pc:sldMk cId="454763615" sldId="259"/>
        </pc:sldMkLst>
        <pc:spChg chg="mod">
          <ac:chgData name="Alfred Smith" userId="3c60a3631c0db8ad" providerId="LiveId" clId="{0682A728-61E9-4436-9F4A-9E0D9E183789}" dt="2025-05-02T06:45:27.064" v="2"/>
          <ac:spMkLst>
            <pc:docMk/>
            <pc:sldMk cId="454763615" sldId="259"/>
            <ac:spMk id="3" creationId="{A58184BD-88F1-BA02-40C1-D8403D0EEC0D}"/>
          </ac:spMkLst>
        </pc:spChg>
      </pc:sldChg>
      <pc:sldChg chg="modSp">
        <pc:chgData name="Alfred Smith" userId="3c60a3631c0db8ad" providerId="LiveId" clId="{0682A728-61E9-4436-9F4A-9E0D9E183789}" dt="2025-05-02T06:45:27.064" v="2"/>
        <pc:sldMkLst>
          <pc:docMk/>
          <pc:sldMk cId="4120481681" sldId="270"/>
        </pc:sldMkLst>
        <pc:spChg chg="mod">
          <ac:chgData name="Alfred Smith" userId="3c60a3631c0db8ad" providerId="LiveId" clId="{0682A728-61E9-4436-9F4A-9E0D9E183789}" dt="2025-05-02T06:45:27.064" v="2"/>
          <ac:spMkLst>
            <pc:docMk/>
            <pc:sldMk cId="4120481681" sldId="270"/>
            <ac:spMk id="3" creationId="{1B129568-CE3D-2A61-FDE9-29B9D363C5EF}"/>
          </ac:spMkLst>
        </pc:spChg>
      </pc:sldChg>
      <pc:sldChg chg="modSp">
        <pc:chgData name="Alfred Smith" userId="3c60a3631c0db8ad" providerId="LiveId" clId="{0682A728-61E9-4436-9F4A-9E0D9E183789}" dt="2025-05-02T06:45:27.064" v="2"/>
        <pc:sldMkLst>
          <pc:docMk/>
          <pc:sldMk cId="939110669" sldId="271"/>
        </pc:sldMkLst>
        <pc:spChg chg="mod">
          <ac:chgData name="Alfred Smith" userId="3c60a3631c0db8ad" providerId="LiveId" clId="{0682A728-61E9-4436-9F4A-9E0D9E183789}" dt="2025-05-02T06:45:27.064" v="2"/>
          <ac:spMkLst>
            <pc:docMk/>
            <pc:sldMk cId="939110669" sldId="271"/>
            <ac:spMk id="2" creationId="{F0D33022-494E-1D40-D7A2-606A7F61E221}"/>
          </ac:spMkLst>
        </pc:spChg>
      </pc:sldChg>
      <pc:sldChg chg="modSp">
        <pc:chgData name="Alfred Smith" userId="3c60a3631c0db8ad" providerId="LiveId" clId="{0682A728-61E9-4436-9F4A-9E0D9E183789}" dt="2025-05-02T06:45:27.064" v="2"/>
        <pc:sldMkLst>
          <pc:docMk/>
          <pc:sldMk cId="4024569785" sldId="272"/>
        </pc:sldMkLst>
        <pc:spChg chg="mod">
          <ac:chgData name="Alfred Smith" userId="3c60a3631c0db8ad" providerId="LiveId" clId="{0682A728-61E9-4436-9F4A-9E0D9E183789}" dt="2025-05-02T06:45:27.064" v="2"/>
          <ac:spMkLst>
            <pc:docMk/>
            <pc:sldMk cId="4024569785" sldId="272"/>
            <ac:spMk id="2" creationId="{B3344DCE-2CE5-D7B7-39E8-E0DD0A1BD1D7}"/>
          </ac:spMkLst>
        </pc:spChg>
      </pc:sldChg>
      <pc:sldChg chg="modSp">
        <pc:chgData name="Alfred Smith" userId="3c60a3631c0db8ad" providerId="LiveId" clId="{0682A728-61E9-4436-9F4A-9E0D9E183789}" dt="2025-05-02T06:45:27.064" v="2"/>
        <pc:sldMkLst>
          <pc:docMk/>
          <pc:sldMk cId="487179600" sldId="273"/>
        </pc:sldMkLst>
        <pc:spChg chg="mod">
          <ac:chgData name="Alfred Smith" userId="3c60a3631c0db8ad" providerId="LiveId" clId="{0682A728-61E9-4436-9F4A-9E0D9E183789}" dt="2025-05-02T06:45:27.064" v="2"/>
          <ac:spMkLst>
            <pc:docMk/>
            <pc:sldMk cId="487179600" sldId="273"/>
            <ac:spMk id="2" creationId="{34F2E8FB-E301-9AE8-C92E-99A46A174A20}"/>
          </ac:spMkLst>
        </pc:spChg>
      </pc:sldChg>
      <pc:sldChg chg="modSp">
        <pc:chgData name="Alfred Smith" userId="3c60a3631c0db8ad" providerId="LiveId" clId="{0682A728-61E9-4436-9F4A-9E0D9E183789}" dt="2025-05-02T06:45:27.064" v="2"/>
        <pc:sldMkLst>
          <pc:docMk/>
          <pc:sldMk cId="2168401200" sldId="274"/>
        </pc:sldMkLst>
        <pc:spChg chg="mod">
          <ac:chgData name="Alfred Smith" userId="3c60a3631c0db8ad" providerId="LiveId" clId="{0682A728-61E9-4436-9F4A-9E0D9E183789}" dt="2025-05-02T06:45:27.064" v="2"/>
          <ac:spMkLst>
            <pc:docMk/>
            <pc:sldMk cId="2168401200" sldId="274"/>
            <ac:spMk id="2" creationId="{3E673BA6-B496-9C03-E40F-4FAFFB882457}"/>
          </ac:spMkLst>
        </pc:spChg>
      </pc:sldChg>
      <pc:sldChg chg="modSp">
        <pc:chgData name="Alfred Smith" userId="3c60a3631c0db8ad" providerId="LiveId" clId="{0682A728-61E9-4436-9F4A-9E0D9E183789}" dt="2025-05-02T06:45:27.064" v="2"/>
        <pc:sldMkLst>
          <pc:docMk/>
          <pc:sldMk cId="2996969115" sldId="275"/>
        </pc:sldMkLst>
        <pc:spChg chg="mod">
          <ac:chgData name="Alfred Smith" userId="3c60a3631c0db8ad" providerId="LiveId" clId="{0682A728-61E9-4436-9F4A-9E0D9E183789}" dt="2025-05-02T06:45:27.064" v="2"/>
          <ac:spMkLst>
            <pc:docMk/>
            <pc:sldMk cId="2996969115" sldId="275"/>
            <ac:spMk id="2" creationId="{937C5DC9-3501-734C-0649-D85F04C1E90B}"/>
          </ac:spMkLst>
        </pc:spChg>
      </pc:sldChg>
      <pc:sldChg chg="modSp">
        <pc:chgData name="Alfred Smith" userId="3c60a3631c0db8ad" providerId="LiveId" clId="{0682A728-61E9-4436-9F4A-9E0D9E183789}" dt="2025-05-02T06:45:27.064" v="2"/>
        <pc:sldMkLst>
          <pc:docMk/>
          <pc:sldMk cId="2390376940" sldId="276"/>
        </pc:sldMkLst>
        <pc:spChg chg="mod">
          <ac:chgData name="Alfred Smith" userId="3c60a3631c0db8ad" providerId="LiveId" clId="{0682A728-61E9-4436-9F4A-9E0D9E183789}" dt="2025-05-02T06:45:27.064" v="2"/>
          <ac:spMkLst>
            <pc:docMk/>
            <pc:sldMk cId="2390376940" sldId="276"/>
            <ac:spMk id="2" creationId="{2EC94BE5-484B-17E7-CC86-10C98ED94B56}"/>
          </ac:spMkLst>
        </pc:spChg>
      </pc:sldChg>
      <pc:sldChg chg="modSp">
        <pc:chgData name="Alfred Smith" userId="3c60a3631c0db8ad" providerId="LiveId" clId="{0682A728-61E9-4436-9F4A-9E0D9E183789}" dt="2025-05-02T06:45:27.064" v="2"/>
        <pc:sldMkLst>
          <pc:docMk/>
          <pc:sldMk cId="4265919077" sldId="277"/>
        </pc:sldMkLst>
        <pc:spChg chg="mod">
          <ac:chgData name="Alfred Smith" userId="3c60a3631c0db8ad" providerId="LiveId" clId="{0682A728-61E9-4436-9F4A-9E0D9E183789}" dt="2025-05-02T06:45:27.064" v="2"/>
          <ac:spMkLst>
            <pc:docMk/>
            <pc:sldMk cId="4265919077" sldId="277"/>
            <ac:spMk id="3" creationId="{1FF6A110-E3FA-D17E-1EA3-FB2A6E18ED25}"/>
          </ac:spMkLst>
        </pc:spChg>
      </pc:sldChg>
    </pc:docChg>
  </pc:docChgLst>
  <pc:docChgLst>
    <pc:chgData name="Leonie Smith" userId="fed1330f33f5650e" providerId="LiveId" clId="{86C66407-A1E0-499D-8B55-CABF6E2A8F58}"/>
    <pc:docChg chg="custSel modSld">
      <pc:chgData name="Leonie Smith" userId="fed1330f33f5650e" providerId="LiveId" clId="{86C66407-A1E0-499D-8B55-CABF6E2A8F58}" dt="2022-11-22T04:50:18.356" v="34" actId="5793"/>
      <pc:docMkLst>
        <pc:docMk/>
      </pc:docMkLst>
      <pc:sldChg chg="addSp delSp modSp modNotesTx">
        <pc:chgData name="Leonie Smith" userId="fed1330f33f5650e" providerId="LiveId" clId="{86C66407-A1E0-499D-8B55-CABF6E2A8F58}" dt="2022-11-22T04:50:18.356" v="34" actId="5793"/>
        <pc:sldMkLst>
          <pc:docMk/>
          <pc:sldMk cId="1499918570" sldId="257"/>
        </pc:sldMkLst>
      </pc:sldChg>
      <pc:sldChg chg="addSp delSp modSp">
        <pc:chgData name="Leonie Smith" userId="fed1330f33f5650e" providerId="LiveId" clId="{86C66407-A1E0-499D-8B55-CABF6E2A8F58}" dt="2022-11-18T07:03:35.022" v="3"/>
        <pc:sldMkLst>
          <pc:docMk/>
          <pc:sldMk cId="454763615" sldId="259"/>
        </pc:sldMkLst>
      </pc:sldChg>
      <pc:sldChg chg="addSp delSp modSp">
        <pc:chgData name="Leonie Smith" userId="fed1330f33f5650e" providerId="LiveId" clId="{86C66407-A1E0-499D-8B55-CABF6E2A8F58}" dt="2022-11-18T07:06:51.298" v="11"/>
        <pc:sldMkLst>
          <pc:docMk/>
          <pc:sldMk cId="2346136586" sldId="260"/>
        </pc:sldMkLst>
      </pc:sldChg>
      <pc:sldChg chg="addSp delSp modSp">
        <pc:chgData name="Leonie Smith" userId="fed1330f33f5650e" providerId="LiveId" clId="{86C66407-A1E0-499D-8B55-CABF6E2A8F58}" dt="2022-11-18T07:09:58.741" v="14"/>
        <pc:sldMkLst>
          <pc:docMk/>
          <pc:sldMk cId="4037329247" sldId="261"/>
        </pc:sldMkLst>
      </pc:sldChg>
      <pc:sldChg chg="addSp delSp modSp">
        <pc:chgData name="Leonie Smith" userId="fed1330f33f5650e" providerId="LiveId" clId="{86C66407-A1E0-499D-8B55-CABF6E2A8F58}" dt="2022-11-18T07:11:52.030" v="16"/>
        <pc:sldMkLst>
          <pc:docMk/>
          <pc:sldMk cId="1909638311" sldId="262"/>
        </pc:sldMkLst>
      </pc:sldChg>
      <pc:sldChg chg="addSp delSp modSp">
        <pc:chgData name="Leonie Smith" userId="fed1330f33f5650e" providerId="LiveId" clId="{86C66407-A1E0-499D-8B55-CABF6E2A8F58}" dt="2022-11-18T07:14:50.987" v="20"/>
        <pc:sldMkLst>
          <pc:docMk/>
          <pc:sldMk cId="641208035" sldId="263"/>
        </pc:sldMkLst>
      </pc:sldChg>
      <pc:sldChg chg="addSp delSp modSp">
        <pc:chgData name="Leonie Smith" userId="fed1330f33f5650e" providerId="LiveId" clId="{86C66407-A1E0-499D-8B55-CABF6E2A8F58}" dt="2022-11-18T07:22:29.832" v="27"/>
        <pc:sldMkLst>
          <pc:docMk/>
          <pc:sldMk cId="4044745628" sldId="264"/>
        </pc:sldMkLst>
      </pc:sldChg>
      <pc:sldChg chg="addSp delSp modSp">
        <pc:chgData name="Leonie Smith" userId="fed1330f33f5650e" providerId="LiveId" clId="{86C66407-A1E0-499D-8B55-CABF6E2A8F58}" dt="2022-11-18T07:25:06.914" v="29"/>
        <pc:sldMkLst>
          <pc:docMk/>
          <pc:sldMk cId="978260341" sldId="265"/>
        </pc:sldMkLst>
      </pc:sldChg>
      <pc:sldChg chg="addSp modSp">
        <pc:chgData name="Leonie Smith" userId="fed1330f33f5650e" providerId="LiveId" clId="{86C66407-A1E0-499D-8B55-CABF6E2A8F58}" dt="2022-11-18T07:25:48.899" v="30"/>
        <pc:sldMkLst>
          <pc:docMk/>
          <pc:sldMk cId="3575870363" sldId="266"/>
        </pc:sldMkLst>
      </pc:sldChg>
    </pc:docChg>
  </pc:docChgLst>
  <pc:docChgLst>
    <pc:chgData name="Alfred Smith" userId="3c60a3631c0db8ad" providerId="LiveId" clId="{B84C029D-B87A-4498-A178-FEC2FA53E3AF}"/>
    <pc:docChg chg="custSel modSld">
      <pc:chgData name="Alfred Smith" userId="3c60a3631c0db8ad" providerId="LiveId" clId="{B84C029D-B87A-4498-A178-FEC2FA53E3AF}" dt="2024-07-22T11:50:21.763" v="16"/>
      <pc:docMkLst>
        <pc:docMk/>
      </pc:docMkLst>
      <pc:sldChg chg="addSp delSp modSp mod">
        <pc:chgData name="Alfred Smith" userId="3c60a3631c0db8ad" providerId="LiveId" clId="{B84C029D-B87A-4498-A178-FEC2FA53E3AF}" dt="2024-07-22T11:20:29.110" v="1"/>
        <pc:sldMkLst>
          <pc:docMk/>
          <pc:sldMk cId="1499918570" sldId="257"/>
        </pc:sldMkLst>
      </pc:sldChg>
      <pc:sldChg chg="modSp mod">
        <pc:chgData name="Alfred Smith" userId="3c60a3631c0db8ad" providerId="LiveId" clId="{B84C029D-B87A-4498-A178-FEC2FA53E3AF}" dt="2024-07-22T11:48:52.619" v="3"/>
        <pc:sldMkLst>
          <pc:docMk/>
          <pc:sldMk cId="2346136586" sldId="260"/>
        </pc:sldMkLst>
      </pc:sldChg>
      <pc:sldChg chg="modSp mod">
        <pc:chgData name="Alfred Smith" userId="3c60a3631c0db8ad" providerId="LiveId" clId="{B84C029D-B87A-4498-A178-FEC2FA53E3AF}" dt="2024-07-22T11:49:07.490" v="6"/>
        <pc:sldMkLst>
          <pc:docMk/>
          <pc:sldMk cId="4037329247" sldId="261"/>
        </pc:sldMkLst>
      </pc:sldChg>
      <pc:sldChg chg="modSp mod">
        <pc:chgData name="Alfred Smith" userId="3c60a3631c0db8ad" providerId="LiveId" clId="{B84C029D-B87A-4498-A178-FEC2FA53E3AF}" dt="2024-07-22T11:49:22.134" v="8"/>
        <pc:sldMkLst>
          <pc:docMk/>
          <pc:sldMk cId="1909638311" sldId="262"/>
        </pc:sldMkLst>
      </pc:sldChg>
      <pc:sldChg chg="modSp mod">
        <pc:chgData name="Alfred Smith" userId="3c60a3631c0db8ad" providerId="LiveId" clId="{B84C029D-B87A-4498-A178-FEC2FA53E3AF}" dt="2024-07-22T11:49:36.498" v="10"/>
        <pc:sldMkLst>
          <pc:docMk/>
          <pc:sldMk cId="641208035" sldId="263"/>
        </pc:sldMkLst>
      </pc:sldChg>
      <pc:sldChg chg="modSp mod">
        <pc:chgData name="Alfred Smith" userId="3c60a3631c0db8ad" providerId="LiveId" clId="{B84C029D-B87A-4498-A178-FEC2FA53E3AF}" dt="2024-07-22T11:49:53.380" v="12"/>
        <pc:sldMkLst>
          <pc:docMk/>
          <pc:sldMk cId="4044745628" sldId="264"/>
        </pc:sldMkLst>
      </pc:sldChg>
      <pc:sldChg chg="modSp mod">
        <pc:chgData name="Alfred Smith" userId="3c60a3631c0db8ad" providerId="LiveId" clId="{B84C029D-B87A-4498-A178-FEC2FA53E3AF}" dt="2024-07-22T11:50:06.025" v="14"/>
        <pc:sldMkLst>
          <pc:docMk/>
          <pc:sldMk cId="978260341" sldId="265"/>
        </pc:sldMkLst>
      </pc:sldChg>
      <pc:sldChg chg="modSp mod">
        <pc:chgData name="Alfred Smith" userId="3c60a3631c0db8ad" providerId="LiveId" clId="{B84C029D-B87A-4498-A178-FEC2FA53E3AF}" dt="2024-07-22T11:50:21.763" v="16"/>
        <pc:sldMkLst>
          <pc:docMk/>
          <pc:sldMk cId="3575870363" sldId="266"/>
        </pc:sldMkLst>
      </pc:sldChg>
      <pc:sldChg chg="addSp modSp">
        <pc:chgData name="Alfred Smith" userId="3c60a3631c0db8ad" providerId="LiveId" clId="{B84C029D-B87A-4498-A178-FEC2FA53E3AF}" dt="2024-07-22T11:21:24.303" v="2"/>
        <pc:sldMkLst>
          <pc:docMk/>
          <pc:sldMk cId="4120481681" sldId="270"/>
        </pc:sldMkLst>
      </pc:sldChg>
    </pc:docChg>
  </pc:docChgLst>
  <pc:docChgLst>
    <pc:chgData name="Leonie Smith" userId="fed1330f33f5650e" providerId="LiveId" clId="{0D2308B4-8A3B-4428-B01D-3EB345B04680}"/>
    <pc:docChg chg="modSld">
      <pc:chgData name="Leonie Smith" userId="fed1330f33f5650e" providerId="LiveId" clId="{0D2308B4-8A3B-4428-B01D-3EB345B04680}" dt="2024-01-05T03:05:17.950" v="51" actId="20577"/>
      <pc:docMkLst>
        <pc:docMk/>
      </pc:docMkLst>
      <pc:sldChg chg="addSp delSp modSp mod modTransition modAnim modNotesTx">
        <pc:chgData name="Leonie Smith" userId="fed1330f33f5650e" providerId="LiveId" clId="{0D2308B4-8A3B-4428-B01D-3EB345B04680}" dt="2024-01-05T03:05:17.950" v="51" actId="20577"/>
        <pc:sldMkLst>
          <pc:docMk/>
          <pc:sldMk cId="1499918570" sldId="257"/>
        </pc:sldMkLst>
      </pc:sldChg>
      <pc:sldChg chg="addSp delSp modSp mod modTransition modAnim">
        <pc:chgData name="Leonie Smith" userId="fed1330f33f5650e" providerId="LiveId" clId="{0D2308B4-8A3B-4428-B01D-3EB345B04680}" dt="2024-01-04T03:10:25.768" v="5"/>
        <pc:sldMkLst>
          <pc:docMk/>
          <pc:sldMk cId="454763615" sldId="259"/>
        </pc:sldMkLst>
      </pc:sldChg>
      <pc:sldChg chg="addSp delSp modSp mod modTransition modAnim">
        <pc:chgData name="Leonie Smith" userId="fed1330f33f5650e" providerId="LiveId" clId="{0D2308B4-8A3B-4428-B01D-3EB345B04680}" dt="2024-01-04T03:11:05.233" v="8"/>
        <pc:sldMkLst>
          <pc:docMk/>
          <pc:sldMk cId="2346136586" sldId="260"/>
        </pc:sldMkLst>
      </pc:sldChg>
      <pc:sldChg chg="addSp delSp modSp mod modTransition modAnim">
        <pc:chgData name="Leonie Smith" userId="fed1330f33f5650e" providerId="LiveId" clId="{0D2308B4-8A3B-4428-B01D-3EB345B04680}" dt="2024-01-04T03:12:00.846" v="14"/>
        <pc:sldMkLst>
          <pc:docMk/>
          <pc:sldMk cId="4037329247" sldId="261"/>
        </pc:sldMkLst>
      </pc:sldChg>
      <pc:sldChg chg="addSp delSp modSp mod modTransition modAnim">
        <pc:chgData name="Leonie Smith" userId="fed1330f33f5650e" providerId="LiveId" clId="{0D2308B4-8A3B-4428-B01D-3EB345B04680}" dt="2024-01-05T03:04:40.700" v="41"/>
        <pc:sldMkLst>
          <pc:docMk/>
          <pc:sldMk cId="1909638311" sldId="262"/>
        </pc:sldMkLst>
      </pc:sldChg>
      <pc:sldChg chg="addSp delSp modSp mod modTransition modAnim">
        <pc:chgData name="Leonie Smith" userId="fed1330f33f5650e" providerId="LiveId" clId="{0D2308B4-8A3B-4428-B01D-3EB345B04680}" dt="2024-01-04T03:14:14.997" v="26"/>
        <pc:sldMkLst>
          <pc:docMk/>
          <pc:sldMk cId="641208035" sldId="263"/>
        </pc:sldMkLst>
      </pc:sldChg>
      <pc:sldChg chg="addSp delSp modSp mod modTransition modAnim">
        <pc:chgData name="Leonie Smith" userId="fed1330f33f5650e" providerId="LiveId" clId="{0D2308B4-8A3B-4428-B01D-3EB345B04680}" dt="2024-01-04T03:14:35.955" v="29"/>
        <pc:sldMkLst>
          <pc:docMk/>
          <pc:sldMk cId="4044745628" sldId="264"/>
        </pc:sldMkLst>
      </pc:sldChg>
      <pc:sldChg chg="addSp delSp modSp mod modTransition modAnim">
        <pc:chgData name="Leonie Smith" userId="fed1330f33f5650e" providerId="LiveId" clId="{0D2308B4-8A3B-4428-B01D-3EB345B04680}" dt="2024-01-04T03:15:12.240" v="35"/>
        <pc:sldMkLst>
          <pc:docMk/>
          <pc:sldMk cId="978260341" sldId="265"/>
        </pc:sldMkLst>
      </pc:sldChg>
      <pc:sldChg chg="addSp delSp modSp mod modTransition modAnim">
        <pc:chgData name="Leonie Smith" userId="fed1330f33f5650e" providerId="LiveId" clId="{0D2308B4-8A3B-4428-B01D-3EB345B04680}" dt="2024-01-04T03:15:28.858" v="38"/>
        <pc:sldMkLst>
          <pc:docMk/>
          <pc:sldMk cId="3575870363" sldId="266"/>
        </pc:sldMkLst>
      </pc:sldChg>
    </pc:docChg>
  </pc:docChgLst>
  <pc:docChgLst>
    <pc:chgData name="Leonie Smith" userId="fed1330f33f5650e" providerId="LiveId" clId="{46F16CE4-8D40-4266-8F17-DADCA79E02FC}"/>
    <pc:docChg chg="modSld">
      <pc:chgData name="Leonie Smith" userId="fed1330f33f5650e" providerId="LiveId" clId="{46F16CE4-8D40-4266-8F17-DADCA79E02FC}" dt="2022-12-07T11:00:08.155" v="30" actId="20577"/>
      <pc:docMkLst>
        <pc:docMk/>
      </pc:docMkLst>
      <pc:sldChg chg="addSp modSp mod">
        <pc:chgData name="Leonie Smith" userId="fed1330f33f5650e" providerId="LiveId" clId="{46F16CE4-8D40-4266-8F17-DADCA79E02FC}" dt="2022-12-07T10:57:55.080" v="3" actId="207"/>
        <pc:sldMkLst>
          <pc:docMk/>
          <pc:sldMk cId="3788111665" sldId="258"/>
        </pc:sldMkLst>
      </pc:sldChg>
      <pc:sldChg chg="addSp modSp">
        <pc:chgData name="Leonie Smith" userId="fed1330f33f5650e" providerId="LiveId" clId="{46F16CE4-8D40-4266-8F17-DADCA79E02FC}" dt="2022-12-07T10:58:02.570" v="4"/>
        <pc:sldMkLst>
          <pc:docMk/>
          <pc:sldMk cId="4120481681" sldId="270"/>
        </pc:sldMkLst>
      </pc:sldChg>
      <pc:sldChg chg="addSp modSp mod">
        <pc:chgData name="Leonie Smith" userId="fed1330f33f5650e" providerId="LiveId" clId="{46F16CE4-8D40-4266-8F17-DADCA79E02FC}" dt="2022-12-07T10:59:09.753" v="15" actId="20577"/>
        <pc:sldMkLst>
          <pc:docMk/>
          <pc:sldMk cId="939110669" sldId="271"/>
        </pc:sldMkLst>
      </pc:sldChg>
      <pc:sldChg chg="addSp modSp mod">
        <pc:chgData name="Leonie Smith" userId="fed1330f33f5650e" providerId="LiveId" clId="{46F16CE4-8D40-4266-8F17-DADCA79E02FC}" dt="2022-12-07T10:59:21.094" v="17" actId="20577"/>
        <pc:sldMkLst>
          <pc:docMk/>
          <pc:sldMk cId="4024569785" sldId="272"/>
        </pc:sldMkLst>
      </pc:sldChg>
      <pc:sldChg chg="addSp modSp mod">
        <pc:chgData name="Leonie Smith" userId="fed1330f33f5650e" providerId="LiveId" clId="{46F16CE4-8D40-4266-8F17-DADCA79E02FC}" dt="2022-12-07T10:59:32.199" v="22" actId="20577"/>
        <pc:sldMkLst>
          <pc:docMk/>
          <pc:sldMk cId="487179600" sldId="273"/>
        </pc:sldMkLst>
      </pc:sldChg>
      <pc:sldChg chg="addSp modSp mod">
        <pc:chgData name="Leonie Smith" userId="fed1330f33f5650e" providerId="LiveId" clId="{46F16CE4-8D40-4266-8F17-DADCA79E02FC}" dt="2022-12-07T10:59:42.320" v="24" actId="20577"/>
        <pc:sldMkLst>
          <pc:docMk/>
          <pc:sldMk cId="2168401200" sldId="274"/>
        </pc:sldMkLst>
      </pc:sldChg>
      <pc:sldChg chg="addSp modSp mod">
        <pc:chgData name="Leonie Smith" userId="fed1330f33f5650e" providerId="LiveId" clId="{46F16CE4-8D40-4266-8F17-DADCA79E02FC}" dt="2022-12-07T10:59:52.043" v="26" actId="20577"/>
        <pc:sldMkLst>
          <pc:docMk/>
          <pc:sldMk cId="2996969115" sldId="275"/>
        </pc:sldMkLst>
      </pc:sldChg>
      <pc:sldChg chg="addSp modSp mod">
        <pc:chgData name="Leonie Smith" userId="fed1330f33f5650e" providerId="LiveId" clId="{46F16CE4-8D40-4266-8F17-DADCA79E02FC}" dt="2022-12-07T10:59:59.627" v="28" actId="20577"/>
        <pc:sldMkLst>
          <pc:docMk/>
          <pc:sldMk cId="2390376940" sldId="276"/>
        </pc:sldMkLst>
      </pc:sldChg>
      <pc:sldChg chg="addSp modSp mod">
        <pc:chgData name="Leonie Smith" userId="fed1330f33f5650e" providerId="LiveId" clId="{46F16CE4-8D40-4266-8F17-DADCA79E02FC}" dt="2022-12-07T11:00:08.155" v="30" actId="20577"/>
        <pc:sldMkLst>
          <pc:docMk/>
          <pc:sldMk cId="4265919077" sldId="277"/>
        </pc:sldMkLst>
      </pc:sldChg>
    </pc:docChg>
  </pc:docChgLst>
  <pc:docChgLst>
    <pc:chgData name="Alfred Smith" userId="3c60a3631c0db8ad" providerId="LiveId" clId="{0738741F-CFC4-407E-9947-60A7E4293F09}"/>
    <pc:docChg chg="custSel modSld">
      <pc:chgData name="Alfred Smith" userId="3c60a3631c0db8ad" providerId="LiveId" clId="{0738741F-CFC4-407E-9947-60A7E4293F09}" dt="2025-05-19T08:00:30.474" v="15"/>
      <pc:docMkLst>
        <pc:docMk/>
      </pc:docMkLst>
      <pc:sldChg chg="modSp mod">
        <pc:chgData name="Alfred Smith" userId="3c60a3631c0db8ad" providerId="LiveId" clId="{0738741F-CFC4-407E-9947-60A7E4293F09}" dt="2025-05-19T07:55:42.663" v="1" actId="27636"/>
        <pc:sldMkLst>
          <pc:docMk/>
          <pc:sldMk cId="1499918570" sldId="257"/>
        </pc:sldMkLst>
        <pc:spChg chg="mod">
          <ac:chgData name="Alfred Smith" userId="3c60a3631c0db8ad" providerId="LiveId" clId="{0738741F-CFC4-407E-9947-60A7E4293F09}" dt="2025-05-19T07:55:42.663" v="1" actId="27636"/>
          <ac:spMkLst>
            <pc:docMk/>
            <pc:sldMk cId="1499918570" sldId="257"/>
            <ac:spMk id="8" creationId="{F8D8A6B9-1E8E-32A3-E9BE-A57484BBD2E6}"/>
          </ac:spMkLst>
        </pc:spChg>
      </pc:sldChg>
      <pc:sldChg chg="modSp mod">
        <pc:chgData name="Alfred Smith" userId="3c60a3631c0db8ad" providerId="LiveId" clId="{0738741F-CFC4-407E-9947-60A7E4293F09}" dt="2025-05-19T07:56:11.698" v="3"/>
        <pc:sldMkLst>
          <pc:docMk/>
          <pc:sldMk cId="2346136586" sldId="260"/>
        </pc:sldMkLst>
        <pc:spChg chg="mod">
          <ac:chgData name="Alfred Smith" userId="3c60a3631c0db8ad" providerId="LiveId" clId="{0738741F-CFC4-407E-9947-60A7E4293F09}" dt="2025-05-19T07:56:11.698" v="3"/>
          <ac:spMkLst>
            <pc:docMk/>
            <pc:sldMk cId="2346136586" sldId="260"/>
            <ac:spMk id="3" creationId="{A58184BD-88F1-BA02-40C1-D8403D0EEC0D}"/>
          </ac:spMkLst>
        </pc:spChg>
      </pc:sldChg>
      <pc:sldChg chg="modSp mod">
        <pc:chgData name="Alfred Smith" userId="3c60a3631c0db8ad" providerId="LiveId" clId="{0738741F-CFC4-407E-9947-60A7E4293F09}" dt="2025-05-19T07:56:38.936" v="5"/>
        <pc:sldMkLst>
          <pc:docMk/>
          <pc:sldMk cId="4037329247" sldId="261"/>
        </pc:sldMkLst>
        <pc:spChg chg="mod">
          <ac:chgData name="Alfred Smith" userId="3c60a3631c0db8ad" providerId="LiveId" clId="{0738741F-CFC4-407E-9947-60A7E4293F09}" dt="2025-05-19T07:56:38.936" v="5"/>
          <ac:spMkLst>
            <pc:docMk/>
            <pc:sldMk cId="4037329247" sldId="261"/>
            <ac:spMk id="3" creationId="{A58184BD-88F1-BA02-40C1-D8403D0EEC0D}"/>
          </ac:spMkLst>
        </pc:spChg>
      </pc:sldChg>
      <pc:sldChg chg="modSp mod">
        <pc:chgData name="Alfred Smith" userId="3c60a3631c0db8ad" providerId="LiveId" clId="{0738741F-CFC4-407E-9947-60A7E4293F09}" dt="2025-05-19T07:57:35.972" v="7"/>
        <pc:sldMkLst>
          <pc:docMk/>
          <pc:sldMk cId="1909638311" sldId="262"/>
        </pc:sldMkLst>
        <pc:spChg chg="mod">
          <ac:chgData name="Alfred Smith" userId="3c60a3631c0db8ad" providerId="LiveId" clId="{0738741F-CFC4-407E-9947-60A7E4293F09}" dt="2025-05-19T07:57:35.972" v="7"/>
          <ac:spMkLst>
            <pc:docMk/>
            <pc:sldMk cId="1909638311" sldId="262"/>
            <ac:spMk id="3" creationId="{A58184BD-88F1-BA02-40C1-D8403D0EEC0D}"/>
          </ac:spMkLst>
        </pc:spChg>
      </pc:sldChg>
      <pc:sldChg chg="addSp delSp modSp mod">
        <pc:chgData name="Alfred Smith" userId="3c60a3631c0db8ad" providerId="LiveId" clId="{0738741F-CFC4-407E-9947-60A7E4293F09}" dt="2025-05-19T07:58:49.466" v="9"/>
        <pc:sldMkLst>
          <pc:docMk/>
          <pc:sldMk cId="641208035" sldId="263"/>
        </pc:sldMkLst>
        <pc:spChg chg="add mod">
          <ac:chgData name="Alfred Smith" userId="3c60a3631c0db8ad" providerId="LiveId" clId="{0738741F-CFC4-407E-9947-60A7E4293F09}" dt="2025-05-19T07:58:49.466" v="9"/>
          <ac:spMkLst>
            <pc:docMk/>
            <pc:sldMk cId="641208035" sldId="263"/>
            <ac:spMk id="2" creationId="{8013A623-56B1-62E8-7CAD-290AC1B33AFD}"/>
          </ac:spMkLst>
        </pc:spChg>
        <pc:spChg chg="del">
          <ac:chgData name="Alfred Smith" userId="3c60a3631c0db8ad" providerId="LiveId" clId="{0738741F-CFC4-407E-9947-60A7E4293F09}" dt="2025-05-19T07:58:48.572" v="8" actId="478"/>
          <ac:spMkLst>
            <pc:docMk/>
            <pc:sldMk cId="641208035" sldId="263"/>
            <ac:spMk id="3" creationId="{A58184BD-88F1-BA02-40C1-D8403D0EEC0D}"/>
          </ac:spMkLst>
        </pc:spChg>
      </pc:sldChg>
      <pc:sldChg chg="addSp delSp modSp mod">
        <pc:chgData name="Alfred Smith" userId="3c60a3631c0db8ad" providerId="LiveId" clId="{0738741F-CFC4-407E-9947-60A7E4293F09}" dt="2025-05-19T07:59:43.295" v="11"/>
        <pc:sldMkLst>
          <pc:docMk/>
          <pc:sldMk cId="4044745628" sldId="264"/>
        </pc:sldMkLst>
        <pc:spChg chg="add mod">
          <ac:chgData name="Alfred Smith" userId="3c60a3631c0db8ad" providerId="LiveId" clId="{0738741F-CFC4-407E-9947-60A7E4293F09}" dt="2025-05-19T07:59:43.295" v="11"/>
          <ac:spMkLst>
            <pc:docMk/>
            <pc:sldMk cId="4044745628" sldId="264"/>
            <ac:spMk id="2" creationId="{764CDAE9-8A79-7949-3EBB-572BE00C8B00}"/>
          </ac:spMkLst>
        </pc:spChg>
        <pc:spChg chg="del">
          <ac:chgData name="Alfred Smith" userId="3c60a3631c0db8ad" providerId="LiveId" clId="{0738741F-CFC4-407E-9947-60A7E4293F09}" dt="2025-05-19T07:59:42.490" v="10" actId="478"/>
          <ac:spMkLst>
            <pc:docMk/>
            <pc:sldMk cId="4044745628" sldId="264"/>
            <ac:spMk id="3" creationId="{A58184BD-88F1-BA02-40C1-D8403D0EEC0D}"/>
          </ac:spMkLst>
        </pc:spChg>
      </pc:sldChg>
      <pc:sldChg chg="modSp mod">
        <pc:chgData name="Alfred Smith" userId="3c60a3631c0db8ad" providerId="LiveId" clId="{0738741F-CFC4-407E-9947-60A7E4293F09}" dt="2025-05-19T08:00:15.054" v="13"/>
        <pc:sldMkLst>
          <pc:docMk/>
          <pc:sldMk cId="978260341" sldId="265"/>
        </pc:sldMkLst>
        <pc:spChg chg="mod">
          <ac:chgData name="Alfred Smith" userId="3c60a3631c0db8ad" providerId="LiveId" clId="{0738741F-CFC4-407E-9947-60A7E4293F09}" dt="2025-05-19T08:00:15.054" v="13"/>
          <ac:spMkLst>
            <pc:docMk/>
            <pc:sldMk cId="978260341" sldId="265"/>
            <ac:spMk id="3" creationId="{A58184BD-88F1-BA02-40C1-D8403D0EEC0D}"/>
          </ac:spMkLst>
        </pc:spChg>
      </pc:sldChg>
      <pc:sldChg chg="modSp mod">
        <pc:chgData name="Alfred Smith" userId="3c60a3631c0db8ad" providerId="LiveId" clId="{0738741F-CFC4-407E-9947-60A7E4293F09}" dt="2025-05-19T08:00:30.474" v="15"/>
        <pc:sldMkLst>
          <pc:docMk/>
          <pc:sldMk cId="3575870363" sldId="266"/>
        </pc:sldMkLst>
        <pc:spChg chg="mod">
          <ac:chgData name="Alfred Smith" userId="3c60a3631c0db8ad" providerId="LiveId" clId="{0738741F-CFC4-407E-9947-60A7E4293F09}" dt="2025-05-19T08:00:30.474" v="15"/>
          <ac:spMkLst>
            <pc:docMk/>
            <pc:sldMk cId="3575870363" sldId="266"/>
            <ac:spMk id="3" creationId="{A58184BD-88F1-BA02-40C1-D8403D0EEC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pic>
        <p:nvPicPr>
          <p:cNvPr id="7" name="Audio 6">
            <a:hlinkClick r:id="" action="ppaction://media"/>
            <a:extLst>
              <a:ext uri="{FF2B5EF4-FFF2-40B4-BE49-F238E27FC236}">
                <a16:creationId xmlns:a16="http://schemas.microsoft.com/office/drawing/2014/main" id="{A55BB5BE-BB95-A214-7503-4BEA3B4A67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F8D8A6B9-1E8E-32A3-E9BE-A57484BBD2E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2" name="TextBox 1">
            <a:extLst>
              <a:ext uri="{FF2B5EF4-FFF2-40B4-BE49-F238E27FC236}">
                <a16:creationId xmlns:a16="http://schemas.microsoft.com/office/drawing/2014/main" id="{34F2E8FB-E301-9AE8-C92E-99A46A174A2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17Jesus replied, “Blessed are you, Simon son of Jonah! For this was not revealed to you by flesh and blood, but by My Father in heaven. </a:t>
            </a:r>
            <a:endParaRPr lang="en-IN" dirty="0"/>
          </a:p>
        </p:txBody>
      </p:sp>
      <p:pic>
        <p:nvPicPr>
          <p:cNvPr id="6" name="Audio 5">
            <a:hlinkClick r:id="" action="ppaction://media"/>
            <a:extLst>
              <a:ext uri="{FF2B5EF4-FFF2-40B4-BE49-F238E27FC236}">
                <a16:creationId xmlns:a16="http://schemas.microsoft.com/office/drawing/2014/main" id="{7845778B-249C-4851-02A9-247561E03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013A623-56B1-62E8-7CAD-290AC1B33AF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17ཡང་སྐྱབས་མགོན་ཡེ་ཤུས་འདི་སྐད༌དུ། ཡོ་ནཱའི་བུ་སི་མོན་ཁྱོད་ནི༌བདེའོ། །ཅིའི་ཕྱིར་ཞེ༌ན། དོན་འདི་ནི་ཤ་ཁྲག་གདོས་བཅས་སུ་གྲུབ་པ་དེས་ཁྱོད་ལ་བསྟན་པ་མ་ཡིན༌པར། ནམ་མཁའི་ཞིང་ཁམས་སུ་བཞུགས་པའི་བདག་གི་ཡབ་ཀྱིས་མངོན་པར་མཛད་པའི་ཕྱིར༌རོ།། </a:t>
            </a:r>
            <a:endParaRPr lang="en-IN" sz="14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41"/>
    </mc:Choice>
    <mc:Fallback xmlns="">
      <p:transition spd="slow" advTm="1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2" name="TextBox 1">
            <a:extLst>
              <a:ext uri="{FF2B5EF4-FFF2-40B4-BE49-F238E27FC236}">
                <a16:creationId xmlns:a16="http://schemas.microsoft.com/office/drawing/2014/main" id="{3E673BA6-B496-9C03-E40F-4FAFFB88245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18And I tell you that you are Peter, and on this rock I will build My church, and the gates of Hades will not prevail against it.</a:t>
            </a:r>
            <a:endParaRPr lang="en-IN" dirty="0"/>
          </a:p>
        </p:txBody>
      </p:sp>
      <p:pic>
        <p:nvPicPr>
          <p:cNvPr id="6" name="Audio 5">
            <a:hlinkClick r:id="" action="ppaction://media"/>
            <a:extLst>
              <a:ext uri="{FF2B5EF4-FFF2-40B4-BE49-F238E27FC236}">
                <a16:creationId xmlns:a16="http://schemas.microsoft.com/office/drawing/2014/main" id="{3279CA9D-AD82-AD18-686D-954D61B534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64CDAE9-8A79-7949-3EBB-572BE00C8B0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18ཡང་བདག་གིས་ཁྱོད་ལ་སྨྲ་བར་བྱ༌སྟེ། ཁྱོད་ནི་པེ་ཏྲོ༌ཡིན། བདག་གིས་རང་གི་ཆོས་ཚོགས་ནི་རྡོ་ཕ་བོང་འདིའི་སྟེང་དུ་འཛུགས་པར༌བྱའོ། །གཤིན་པོའི་གནས་ཀྱི་སྒོ་རྣམས་ཀྱང་དེ་ལས་རྒྱལ་མི༌ནུས། </a:t>
            </a:r>
            <a:endParaRPr lang="en-IN" sz="16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55"/>
    </mc:Choice>
    <mc:Fallback xmlns="">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2" name="TextBox 1">
            <a:extLst>
              <a:ext uri="{FF2B5EF4-FFF2-40B4-BE49-F238E27FC236}">
                <a16:creationId xmlns:a16="http://schemas.microsoft.com/office/drawing/2014/main" id="{937C5DC9-3501-734C-0649-D85F04C1E90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19བདག་གིས་ནམ་མཁའི་རྒྱལ་སྲིད་ཀྱི་ལྡེ་མིག་ཁྱོད་ལ་སྤྲོད༌ཅིང༌། ཁྱོད་ཀྱིས་ས་སྟེང་ནས་གང་ཞིག་བསྡམས་པ་དེ་ནམ་མཁའི་ཞིང་ཁམས་སུའང་བསྡམ་པར་འགྱུར༌ཞིང༌། ཁྱོད་ཀྱིས་ས་སྟེང་ནས་གང་ཞིག་བཀྲོལ་བ་དེ་ནམ་མཁའི་ཞིང་ཁམས་སུའང་དགྲོལ་བར་འགྱུར་ཞེས་གསུངས༌སོ།།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will give you the keys of the kingdom of heaven. Whatever you bind on earth will be bound in heaven, and whatever you loose on earth will be loosed in heaven.”</a:t>
            </a:r>
            <a:endParaRPr lang="en-IN" dirty="0"/>
          </a:p>
        </p:txBody>
      </p:sp>
      <p:pic>
        <p:nvPicPr>
          <p:cNvPr id="11" name="Audio 10">
            <a:hlinkClick r:id="" action="ppaction://media"/>
            <a:extLst>
              <a:ext uri="{FF2B5EF4-FFF2-40B4-BE49-F238E27FC236}">
                <a16:creationId xmlns:a16="http://schemas.microsoft.com/office/drawing/2014/main" id="{1354D3D1-EFB2-38C9-3A6F-379BEA20C9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60"/>
    </mc:Choice>
    <mc:Fallback xmlns="">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2" name="TextBox 1">
            <a:extLst>
              <a:ext uri="{FF2B5EF4-FFF2-40B4-BE49-F238E27FC236}">
                <a16:creationId xmlns:a16="http://schemas.microsoft.com/office/drawing/2014/main" id="{2EC94BE5-484B-17E7-CC86-10C98ED94B5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20དེ་ནས་ཁོང་གིས་ཐུགས་སྲས་རྣམས་ལ་རང་ཉིད་ནི་མཱ་ཤི་ཀ་ཡིན་པ་སུ་ལའང་མི་སྨྲ་བའི་ཕྱིར་ནན་གྱིས་བསྐུ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20Then He admonished the disciples not to tell anyone that He was the Christ.</a:t>
            </a:r>
            <a:endParaRPr lang="en-IN" dirty="0"/>
          </a:p>
        </p:txBody>
      </p:sp>
      <p:pic>
        <p:nvPicPr>
          <p:cNvPr id="7" name="Audio 6">
            <a:hlinkClick r:id="" action="ppaction://media"/>
            <a:extLst>
              <a:ext uri="{FF2B5EF4-FFF2-40B4-BE49-F238E27FC236}">
                <a16:creationId xmlns:a16="http://schemas.microsoft.com/office/drawing/2014/main" id="{EE42774F-0860-EA26-C368-E96F74C6F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4"/>
    </mc:Choice>
    <mc:Fallback xmlns="">
      <p:transition spd="slow" advTm="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FF6A110-E3FA-D17E-1EA3-FB2A6E18ED2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EB4D0971-760A-C66C-FACB-26E393DCA37D}"/>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16</a:t>
            </a:r>
          </a:p>
          <a:p>
            <a:r>
              <a:rPr lang="bo-CN" sz="8000" b="1" i="0" dirty="0">
                <a:solidFill>
                  <a:srgbClr val="121212"/>
                </a:solidFill>
                <a:effectLst/>
                <a:latin typeface="Arial" panose="020B0604020202020204" pitchFamily="34" charset="0"/>
              </a:rPr>
              <a:t>པེ་ཏྲོས་ཡེ་ཤུ་ནི་དཀོན་མཆོག་གི་སྲས་ཡིན་པ་ཁས་བླངས་པ།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pic>
        <p:nvPicPr>
          <p:cNvPr id="7" name="Audio 6">
            <a:hlinkClick r:id="" action="ppaction://media"/>
            <a:extLst>
              <a:ext uri="{FF2B5EF4-FFF2-40B4-BE49-F238E27FC236}">
                <a16:creationId xmlns:a16="http://schemas.microsoft.com/office/drawing/2014/main" id="{73783B22-6320-25B0-C1EB-585379DC9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76"/>
    </mc:Choice>
    <mc:Fallback xmlns="">
      <p:transition spd="slow" advTm="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B129568-CE3D-2A61-FDE9-29B9D363C5EF}"/>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
        <p:nvSpPr>
          <p:cNvPr id="4" name="TextBox 2">
            <a:extLst>
              <a:ext uri="{FF2B5EF4-FFF2-40B4-BE49-F238E27FC236}">
                <a16:creationId xmlns:a16="http://schemas.microsoft.com/office/drawing/2014/main" id="{8B6211B5-3263-DC1E-3A6D-25E1F29ED78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སྐྱབས་མགོན་ཡེ་ཤུ་ནི་ཀེ་སར་ཡཱ་ཕི་ལིབ་པི་ཡི་མངའ་ཁོངས་སུ་ཕེབས་ཏེ་ཐུགས་སྲས་རྣམས་ལ་འདི་སྐད༌དུ། མི་རྣམས་ཀྱིས་མིའི་བུ་ནི་སུ་ཡིན་པར་སྨྲ་བཞིན་འདུག་གམ་ཞེས་དྲིས་པ༌ན།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u="none" strike="noStrike" baseline="0" dirty="0">
                <a:latin typeface="TimesNewRomanPSMT"/>
              </a:rPr>
              <a:t>Matt 16</a:t>
            </a:r>
            <a:r>
              <a:rPr lang="en-US" sz="4400" dirty="0">
                <a:solidFill>
                  <a:srgbClr val="777A7B"/>
                </a:solidFill>
                <a:latin typeface="Arial" panose="020B0604020202020204" pitchFamily="34" charset="0"/>
              </a:rPr>
              <a:t>13When Jesus came to the region of Caesarea Philippi, He questioned His disciples: “Who do people say the Son of Man is?”</a:t>
            </a:r>
            <a:endParaRPr lang="en-IN" dirty="0"/>
          </a:p>
        </p:txBody>
      </p:sp>
      <p:pic>
        <p:nvPicPr>
          <p:cNvPr id="6" name="Audio 5">
            <a:hlinkClick r:id="" action="ppaction://media"/>
            <a:extLst>
              <a:ext uri="{FF2B5EF4-FFF2-40B4-BE49-F238E27FC236}">
                <a16:creationId xmlns:a16="http://schemas.microsoft.com/office/drawing/2014/main" id="{C2CBB051-8487-0F24-19B9-7F6332A53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F0D33022-494E-1D40-D7A2-606A7F61E22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14ཐུགས་སྲས་རྣམས་ན༌རེ། མི་ལ་ལས་ཁྲུས་གསོལ་མཁན་ཡོ་ཧ་ནན༌དང༌། ལ་ལས་ཨེ་ལི༌ཡཱ། ཡང་མི་ལ་ལས་ཡེ་རེམ་ཡཱའམ་ལུང་སྟོན་པའི་གྲས་ཀྱི་གཅིག་ཡིན་ཟེར་གྱི་འདུག་ཅེས་ཞུས༌སོ།།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14They replied, “Some say John the Baptist; others say Elijah; and still others, Jeremiah or one of the prophets.”</a:t>
            </a:r>
            <a:endParaRPr lang="en-IN" dirty="0"/>
          </a:p>
        </p:txBody>
      </p:sp>
      <p:pic>
        <p:nvPicPr>
          <p:cNvPr id="11" name="Audio 10">
            <a:hlinkClick r:id="" action="ppaction://media"/>
            <a:extLst>
              <a:ext uri="{FF2B5EF4-FFF2-40B4-BE49-F238E27FC236}">
                <a16:creationId xmlns:a16="http://schemas.microsoft.com/office/drawing/2014/main" id="{D39DDC7B-9627-DA7F-D52A-CEA27AF672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66"/>
    </mc:Choice>
    <mc:Fallback xmlns="">
      <p:transition spd="slow" advTm="1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2" name="TextBox 1">
            <a:extLst>
              <a:ext uri="{FF2B5EF4-FFF2-40B4-BE49-F238E27FC236}">
                <a16:creationId xmlns:a16="http://schemas.microsoft.com/office/drawing/2014/main" id="{B3344DCE-2CE5-D7B7-39E8-E0DD0A1BD1D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15ཡང་སྐྱབས་མགོན་ཡེ་ཤུས་འདི་སྐད༌དུ། འོ༌ན། ཁྱོད་ཅག་གིས་ང་རང་ནི་སུ་ཡིན་པར་གླེང་ངམ་ཞེས་དྲིས་པ༌ལ། 16སི་མོན་པེ་ཏྲོ་ན༌རེ། ཁྱེད་ནི་མཱ་ཤི་ཀ་སྟེ་གཏན་དུ་གསོན་པོར་བཞུགས་པའི་དཀོན་མཆོག་གི་སྲས་ཡིན་ཞེས་ཞུས༌སོ།།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what about you?” Jesus asked. “Who do you say I am?”</a:t>
            </a:r>
          </a:p>
          <a:p>
            <a:r>
              <a:rPr lang="en-US" sz="4400" dirty="0">
                <a:solidFill>
                  <a:srgbClr val="777A7B"/>
                </a:solidFill>
                <a:latin typeface="Arial" panose="020B0604020202020204" pitchFamily="34" charset="0"/>
              </a:rPr>
              <a:t>16Simon Peter answered, “You are the Christ, the Son of the living God.”</a:t>
            </a:r>
            <a:endParaRPr lang="en-IN" dirty="0"/>
          </a:p>
        </p:txBody>
      </p:sp>
      <p:pic>
        <p:nvPicPr>
          <p:cNvPr id="6" name="Audio 5">
            <a:hlinkClick r:id="" action="ppaction://media"/>
            <a:extLst>
              <a:ext uri="{FF2B5EF4-FFF2-40B4-BE49-F238E27FC236}">
                <a16:creationId xmlns:a16="http://schemas.microsoft.com/office/drawing/2014/main" id="{D09689FD-B46F-50C0-D117-DD0FC6A27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958</Words>
  <Application>Microsoft Office PowerPoint</Application>
  <PresentationFormat>Widescreen</PresentationFormat>
  <Paragraphs>52</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2025-05-19T08:00:33Z</dcterms:modified>
</cp:coreProperties>
</file>