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8" r:id="rId8"/>
    <p:sldId id="279" r:id="rId9"/>
    <p:sldId id="261" r:id="rId10"/>
    <p:sldId id="272" r:id="rId11"/>
    <p:sldId id="262" r:id="rId12"/>
    <p:sldId id="273" r:id="rId13"/>
    <p:sldId id="263" r:id="rId14"/>
    <p:sldId id="274" r:id="rId15"/>
    <p:sldId id="264" r:id="rId16"/>
    <p:sldId id="275" r:id="rId17"/>
    <p:sldId id="265" r:id="rId18"/>
    <p:sldId id="276" r:id="rId19"/>
    <p:sldId id="266" r:id="rId20"/>
    <p:sldId id="277" r:id="rId21"/>
    <p:sldId id="26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14C300-9A89-4664-8734-97C53C73C354}" v="1" dt="2025-05-19T07:10:53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98" d="100"/>
          <a:sy n="98" d="100"/>
        </p:scale>
        <p:origin x="372" y="31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4C8C743-1002-4A1E-9945-1AB251B0A8EA}"/>
    <pc:docChg chg="undo custSel modSld">
      <pc:chgData name="Alfred Smith" userId="3c60a3631c0db8ad" providerId="LiveId" clId="{C4C8C743-1002-4A1E-9945-1AB251B0A8EA}" dt="2024-07-22T11:54:18.581" v="27"/>
      <pc:docMkLst>
        <pc:docMk/>
      </pc:docMkLst>
      <pc:sldChg chg="addSp delSp modSp mod">
        <pc:chgData name="Alfred Smith" userId="3c60a3631c0db8ad" providerId="LiveId" clId="{C4C8C743-1002-4A1E-9945-1AB251B0A8EA}" dt="2024-07-22T11:20:43.398" v="1"/>
        <pc:sldMkLst>
          <pc:docMk/>
          <pc:sldMk cId="1499918570" sldId="257"/>
        </pc:sldMkLst>
      </pc:sldChg>
      <pc:sldChg chg="modSp mod">
        <pc:chgData name="Alfred Smith" userId="3c60a3631c0db8ad" providerId="LiveId" clId="{C4C8C743-1002-4A1E-9945-1AB251B0A8EA}" dt="2024-07-22T11:52:42.336" v="12" actId="5793"/>
        <pc:sldMkLst>
          <pc:docMk/>
          <pc:sldMk cId="2346136586" sldId="260"/>
        </pc:sldMkLst>
      </pc:sldChg>
      <pc:sldChg chg="modSp mod">
        <pc:chgData name="Alfred Smith" userId="3c60a3631c0db8ad" providerId="LiveId" clId="{C4C8C743-1002-4A1E-9945-1AB251B0A8EA}" dt="2024-07-22T11:52:53.744" v="14"/>
        <pc:sldMkLst>
          <pc:docMk/>
          <pc:sldMk cId="4037329247" sldId="261"/>
        </pc:sldMkLst>
      </pc:sldChg>
      <pc:sldChg chg="modSp mod">
        <pc:chgData name="Alfred Smith" userId="3c60a3631c0db8ad" providerId="LiveId" clId="{C4C8C743-1002-4A1E-9945-1AB251B0A8EA}" dt="2024-07-22T11:53:07.253" v="16"/>
        <pc:sldMkLst>
          <pc:docMk/>
          <pc:sldMk cId="1909638311" sldId="262"/>
        </pc:sldMkLst>
      </pc:sldChg>
      <pc:sldChg chg="modSp mod">
        <pc:chgData name="Alfred Smith" userId="3c60a3631c0db8ad" providerId="LiveId" clId="{C4C8C743-1002-4A1E-9945-1AB251B0A8EA}" dt="2024-07-22T11:53:26.336" v="19" actId="6549"/>
        <pc:sldMkLst>
          <pc:docMk/>
          <pc:sldMk cId="641208035" sldId="263"/>
        </pc:sldMkLst>
      </pc:sldChg>
      <pc:sldChg chg="modSp mod">
        <pc:chgData name="Alfred Smith" userId="3c60a3631c0db8ad" providerId="LiveId" clId="{C4C8C743-1002-4A1E-9945-1AB251B0A8EA}" dt="2024-07-22T11:53:40" v="21"/>
        <pc:sldMkLst>
          <pc:docMk/>
          <pc:sldMk cId="4044745628" sldId="264"/>
        </pc:sldMkLst>
      </pc:sldChg>
      <pc:sldChg chg="modSp mod">
        <pc:chgData name="Alfred Smith" userId="3c60a3631c0db8ad" providerId="LiveId" clId="{C4C8C743-1002-4A1E-9945-1AB251B0A8EA}" dt="2024-07-22T11:53:53.720" v="23"/>
        <pc:sldMkLst>
          <pc:docMk/>
          <pc:sldMk cId="978260341" sldId="265"/>
        </pc:sldMkLst>
      </pc:sldChg>
      <pc:sldChg chg="modSp mod">
        <pc:chgData name="Alfred Smith" userId="3c60a3631c0db8ad" providerId="LiveId" clId="{C4C8C743-1002-4A1E-9945-1AB251B0A8EA}" dt="2024-07-22T11:54:06.035" v="25"/>
        <pc:sldMkLst>
          <pc:docMk/>
          <pc:sldMk cId="3575870363" sldId="266"/>
        </pc:sldMkLst>
      </pc:sldChg>
      <pc:sldChg chg="modSp mod">
        <pc:chgData name="Alfred Smith" userId="3c60a3631c0db8ad" providerId="LiveId" clId="{C4C8C743-1002-4A1E-9945-1AB251B0A8EA}" dt="2024-07-22T11:54:18.581" v="27"/>
        <pc:sldMkLst>
          <pc:docMk/>
          <pc:sldMk cId="4017137865" sldId="267"/>
        </pc:sldMkLst>
      </pc:sldChg>
      <pc:sldChg chg="modSp mod">
        <pc:chgData name="Alfred Smith" userId="3c60a3631c0db8ad" providerId="LiveId" clId="{C4C8C743-1002-4A1E-9945-1AB251B0A8EA}" dt="2024-07-22T11:52:38.142" v="8"/>
        <pc:sldMkLst>
          <pc:docMk/>
          <pc:sldMk cId="1922271088" sldId="268"/>
        </pc:sldMkLst>
      </pc:sldChg>
      <pc:sldChg chg="addSp modSp mod">
        <pc:chgData name="Alfred Smith" userId="3c60a3631c0db8ad" providerId="LiveId" clId="{C4C8C743-1002-4A1E-9945-1AB251B0A8EA}" dt="2024-07-22T11:21:10.682" v="5" actId="1076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C7FA5F83-802D-4A98-BE6D-8142C8A93F7B}"/>
    <pc:docChg chg="custSel modSld">
      <pc:chgData name="Leonie Smith" userId="fed1330f33f5650e" providerId="LiveId" clId="{C7FA5F83-802D-4A98-BE6D-8142C8A93F7B}" dt="2022-11-22T04:53:54.662" v="41" actId="5793"/>
      <pc:docMkLst>
        <pc:docMk/>
      </pc:docMkLst>
      <pc:sldChg chg="addSp modSp modNotesTx">
        <pc:chgData name="Leonie Smith" userId="fed1330f33f5650e" providerId="LiveId" clId="{C7FA5F83-802D-4A98-BE6D-8142C8A93F7B}" dt="2022-11-22T04:53:54.662" v="41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C7FA5F83-802D-4A98-BE6D-8142C8A93F7B}" dt="2022-11-18T07:31:08.802" v="1"/>
        <pc:sldMkLst>
          <pc:docMk/>
          <pc:sldMk cId="454763615" sldId="259"/>
        </pc:sldMkLst>
      </pc:sldChg>
      <pc:sldChg chg="addSp delSp modSp mod">
        <pc:chgData name="Leonie Smith" userId="fed1330f33f5650e" providerId="LiveId" clId="{C7FA5F83-802D-4A98-BE6D-8142C8A93F7B}" dt="2022-11-18T07:35:35.897" v="4"/>
        <pc:sldMkLst>
          <pc:docMk/>
          <pc:sldMk cId="2346136586" sldId="260"/>
        </pc:sldMkLst>
      </pc:sldChg>
      <pc:sldChg chg="addSp delSp modSp">
        <pc:chgData name="Leonie Smith" userId="fed1330f33f5650e" providerId="LiveId" clId="{C7FA5F83-802D-4A98-BE6D-8142C8A93F7B}" dt="2022-11-18T07:42:31.251" v="9"/>
        <pc:sldMkLst>
          <pc:docMk/>
          <pc:sldMk cId="4037329247" sldId="261"/>
        </pc:sldMkLst>
      </pc:sldChg>
      <pc:sldChg chg="addSp modSp">
        <pc:chgData name="Leonie Smith" userId="fed1330f33f5650e" providerId="LiveId" clId="{C7FA5F83-802D-4A98-BE6D-8142C8A93F7B}" dt="2022-11-18T07:45:02.807" v="10"/>
        <pc:sldMkLst>
          <pc:docMk/>
          <pc:sldMk cId="1909638311" sldId="262"/>
        </pc:sldMkLst>
      </pc:sldChg>
      <pc:sldChg chg="addSp delSp modSp">
        <pc:chgData name="Leonie Smith" userId="fed1330f33f5650e" providerId="LiveId" clId="{C7FA5F83-802D-4A98-BE6D-8142C8A93F7B}" dt="2022-11-18T07:46:37.764" v="13"/>
        <pc:sldMkLst>
          <pc:docMk/>
          <pc:sldMk cId="641208035" sldId="263"/>
        </pc:sldMkLst>
      </pc:sldChg>
      <pc:sldChg chg="addSp delSp modSp">
        <pc:chgData name="Leonie Smith" userId="fed1330f33f5650e" providerId="LiveId" clId="{C7FA5F83-802D-4A98-BE6D-8142C8A93F7B}" dt="2022-11-18T07:52:59.513" v="18"/>
        <pc:sldMkLst>
          <pc:docMk/>
          <pc:sldMk cId="4044745628" sldId="264"/>
        </pc:sldMkLst>
      </pc:sldChg>
      <pc:sldChg chg="addSp delSp modSp">
        <pc:chgData name="Leonie Smith" userId="fed1330f33f5650e" providerId="LiveId" clId="{C7FA5F83-802D-4A98-BE6D-8142C8A93F7B}" dt="2022-11-18T07:56:18.163" v="20"/>
        <pc:sldMkLst>
          <pc:docMk/>
          <pc:sldMk cId="978260341" sldId="265"/>
        </pc:sldMkLst>
      </pc:sldChg>
      <pc:sldChg chg="addSp delSp modSp">
        <pc:chgData name="Leonie Smith" userId="fed1330f33f5650e" providerId="LiveId" clId="{C7FA5F83-802D-4A98-BE6D-8142C8A93F7B}" dt="2022-11-18T08:01:22.355" v="27"/>
        <pc:sldMkLst>
          <pc:docMk/>
          <pc:sldMk cId="3575870363" sldId="266"/>
        </pc:sldMkLst>
      </pc:sldChg>
      <pc:sldChg chg="addSp delSp modSp">
        <pc:chgData name="Leonie Smith" userId="fed1330f33f5650e" providerId="LiveId" clId="{C7FA5F83-802D-4A98-BE6D-8142C8A93F7B}" dt="2022-11-18T08:09:09.906" v="37"/>
        <pc:sldMkLst>
          <pc:docMk/>
          <pc:sldMk cId="4017137865" sldId="267"/>
        </pc:sldMkLst>
      </pc:sldChg>
      <pc:sldChg chg="addSp delSp modSp">
        <pc:chgData name="Leonie Smith" userId="fed1330f33f5650e" providerId="LiveId" clId="{C7FA5F83-802D-4A98-BE6D-8142C8A93F7B}" dt="2022-11-18T07:39:12.022" v="6"/>
        <pc:sldMkLst>
          <pc:docMk/>
          <pc:sldMk cId="1922271088" sldId="268"/>
        </pc:sldMkLst>
      </pc:sldChg>
    </pc:docChg>
  </pc:docChgLst>
  <pc:docChgLst>
    <pc:chgData name="Leonie Smith" userId="fed1330f33f5650e" providerId="LiveId" clId="{02174F38-F4A7-4D30-BEBF-AA9B6B95B1D5}"/>
    <pc:docChg chg="modSld">
      <pc:chgData name="Leonie Smith" userId="fed1330f33f5650e" providerId="LiveId" clId="{02174F38-F4A7-4D30-BEBF-AA9B6B95B1D5}" dt="2024-01-05T03:08:17.243" v="51" actId="20577"/>
      <pc:docMkLst>
        <pc:docMk/>
      </pc:docMkLst>
      <pc:sldChg chg="addSp delSp modSp mod modTransition modAnim modNotesTx">
        <pc:chgData name="Leonie Smith" userId="fed1330f33f5650e" providerId="LiveId" clId="{02174F38-F4A7-4D30-BEBF-AA9B6B95B1D5}" dt="2024-01-05T03:08:17.243" v="51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02174F38-F4A7-4D30-BEBF-AA9B6B95B1D5}" dt="2024-01-04T03:16:19.433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02174F38-F4A7-4D30-BEBF-AA9B6B95B1D5}" dt="2024-01-04T03:16:35.504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02174F38-F4A7-4D30-BEBF-AA9B6B95B1D5}" dt="2024-01-04T03:32:44.383" v="2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02174F38-F4A7-4D30-BEBF-AA9B6B95B1D5}" dt="2024-01-04T03:33:07.079" v="26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02174F38-F4A7-4D30-BEBF-AA9B6B95B1D5}" dt="2024-01-04T03:33:35.537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02174F38-F4A7-4D30-BEBF-AA9B6B95B1D5}" dt="2024-01-04T03:33:56.048" v="32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02174F38-F4A7-4D30-BEBF-AA9B6B95B1D5}" dt="2024-01-04T03:34:12.737" v="35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02174F38-F4A7-4D30-BEBF-AA9B6B95B1D5}" dt="2024-01-04T03:34:35.084" v="38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02174F38-F4A7-4D30-BEBF-AA9B6B95B1D5}" dt="2024-01-04T03:34:59.470" v="41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02174F38-F4A7-4D30-BEBF-AA9B6B95B1D5}" dt="2024-01-04T03:32:07.101" v="17"/>
        <pc:sldMkLst>
          <pc:docMk/>
          <pc:sldMk cId="1922271088" sldId="268"/>
        </pc:sldMkLst>
      </pc:sldChg>
    </pc:docChg>
  </pc:docChgLst>
  <pc:docChgLst>
    <pc:chgData name="Leonie Smith" userId="fed1330f33f5650e" providerId="LiveId" clId="{60D6975D-C151-4E47-BE2E-1FC26533DBFA}"/>
    <pc:docChg chg="modSld">
      <pc:chgData name="Leonie Smith" userId="fed1330f33f5650e" providerId="LiveId" clId="{60D6975D-C151-4E47-BE2E-1FC26533DBFA}" dt="2022-12-07T11:07:00.225" v="38" actId="20577"/>
      <pc:docMkLst>
        <pc:docMk/>
      </pc:docMkLst>
      <pc:sldChg chg="addSp modSp mod">
        <pc:chgData name="Leonie Smith" userId="fed1330f33f5650e" providerId="LiveId" clId="{60D6975D-C151-4E47-BE2E-1FC26533DBFA}" dt="2022-12-07T11:04:33.741" v="5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60D6975D-C151-4E47-BE2E-1FC26533DBFA}" dt="2022-12-07T11:04:39.223" v="6"/>
        <pc:sldMkLst>
          <pc:docMk/>
          <pc:sldMk cId="4120481681" sldId="270"/>
        </pc:sldMkLst>
      </pc:sldChg>
      <pc:sldChg chg="addSp modSp mod">
        <pc:chgData name="Leonie Smith" userId="fed1330f33f5650e" providerId="LiveId" clId="{60D6975D-C151-4E47-BE2E-1FC26533DBFA}" dt="2022-12-07T11:05:55.191" v="22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60D6975D-C151-4E47-BE2E-1FC26533DBFA}" dt="2022-12-07T11:06:12.151" v="26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60D6975D-C151-4E47-BE2E-1FC26533DBFA}" dt="2022-12-07T11:06:21.694" v="28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60D6975D-C151-4E47-BE2E-1FC26533DBFA}" dt="2022-12-07T11:06:29.201" v="30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60D6975D-C151-4E47-BE2E-1FC26533DBFA}" dt="2022-12-07T11:06:36.831" v="3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60D6975D-C151-4E47-BE2E-1FC26533DBFA}" dt="2022-12-07T11:06:44.600" v="34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60D6975D-C151-4E47-BE2E-1FC26533DBFA}" dt="2022-12-07T11:06:52.661" v="36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60D6975D-C151-4E47-BE2E-1FC26533DBFA}" dt="2022-12-07T11:07:00.225" v="38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60D6975D-C151-4E47-BE2E-1FC26533DBFA}" dt="2022-12-07T11:06:05.206" v="24" actId="20577"/>
        <pc:sldMkLst>
          <pc:docMk/>
          <pc:sldMk cId="2115483000" sldId="279"/>
        </pc:sldMkLst>
      </pc:sldChg>
    </pc:docChg>
  </pc:docChgLst>
  <pc:docChgLst>
    <pc:chgData name="Alfred Smith" userId="3c60a3631c0db8ad" providerId="LiveId" clId="{9804C934-BA82-4679-8B3E-DB26549D31C1}"/>
    <pc:docChg chg="undo custSel modSld">
      <pc:chgData name="Alfred Smith" userId="3c60a3631c0db8ad" providerId="LiveId" clId="{9804C934-BA82-4679-8B3E-DB26549D31C1}" dt="2025-05-02T06:47:23.395" v="7" actId="27636"/>
      <pc:docMkLst>
        <pc:docMk/>
      </pc:docMkLst>
      <pc:sldChg chg="modSp mod">
        <pc:chgData name="Alfred Smith" userId="3c60a3631c0db8ad" providerId="LiveId" clId="{9804C934-BA82-4679-8B3E-DB26549D31C1}" dt="2025-05-02T06:47:23.395" v="7" actId="27636"/>
        <pc:sldMkLst>
          <pc:docMk/>
          <pc:sldMk cId="1499918570" sldId="257"/>
        </pc:sldMkLst>
        <pc:spChg chg="mod">
          <ac:chgData name="Alfred Smith" userId="3c60a3631c0db8ad" providerId="LiveId" clId="{9804C934-BA82-4679-8B3E-DB26549D31C1}" dt="2025-05-02T06:47:23.395" v="7" actId="27636"/>
          <ac:spMkLst>
            <pc:docMk/>
            <pc:sldMk cId="1499918570" sldId="257"/>
            <ac:spMk id="6" creationId="{F678B2F1-DFB4-5341-6512-CFAA47F97240}"/>
          </ac:spMkLst>
        </pc:spChg>
      </pc:sldChg>
    </pc:docChg>
  </pc:docChgLst>
  <pc:docChgLst>
    <pc:chgData name="Alfred Smith" userId="3c60a3631c0db8ad" providerId="LiveId" clId="{3314C300-9A89-4664-8734-97C53C73C354}"/>
    <pc:docChg chg="modSld">
      <pc:chgData name="Alfred Smith" userId="3c60a3631c0db8ad" providerId="LiveId" clId="{3314C300-9A89-4664-8734-97C53C73C354}" dt="2025-05-19T07:10:53.889" v="0"/>
      <pc:docMkLst>
        <pc:docMk/>
      </pc:docMkLst>
      <pc:sldChg chg="modSp">
        <pc:chgData name="Alfred Smith" userId="3c60a3631c0db8ad" providerId="LiveId" clId="{3314C300-9A89-4664-8734-97C53C73C354}" dt="2025-05-19T07:10:53.889" v="0"/>
        <pc:sldMkLst>
          <pc:docMk/>
          <pc:sldMk cId="3788111665" sldId="258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3788111665" sldId="258"/>
            <ac:spMk id="2" creationId="{042670D6-2411-C1BF-88E1-4350B1798E48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454763615" sldId="259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4120481681" sldId="270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4120481681" sldId="270"/>
            <ac:spMk id="3" creationId="{28CE73C1-D49B-F4C5-AA27-691C9FD78FB1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939110669" sldId="271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939110669" sldId="271"/>
            <ac:spMk id="2" creationId="{479A1D8A-CEB5-074C-8242-E438B55B55AB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4024569785" sldId="272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4024569785" sldId="272"/>
            <ac:spMk id="2" creationId="{93374325-86F4-230B-B551-28A65927172D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487179600" sldId="273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487179600" sldId="273"/>
            <ac:spMk id="2" creationId="{9F7CBA86-F553-E0DE-0069-A0BC2FAE7D49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2168401200" sldId="274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2168401200" sldId="274"/>
            <ac:spMk id="2" creationId="{00332D75-3042-0B43-B7EE-BED7679B2CE3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2996969115" sldId="275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2996969115" sldId="275"/>
            <ac:spMk id="2" creationId="{1B4B12AE-2FED-3866-B041-7498A0C8009A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2390376940" sldId="276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2390376940" sldId="276"/>
            <ac:spMk id="2" creationId="{434D33E6-9846-DB46-9F6C-CF532EDBDDD4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4265919077" sldId="277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4265919077" sldId="277"/>
            <ac:spMk id="2" creationId="{2D4695CD-9C7C-227C-3073-8B72B73958EE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210266664" sldId="278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210266664" sldId="278"/>
            <ac:spMk id="2" creationId="{81F26658-A4EA-684F-90ED-41550FBA9BA2}"/>
          </ac:spMkLst>
        </pc:spChg>
      </pc:sldChg>
      <pc:sldChg chg="modSp">
        <pc:chgData name="Alfred Smith" userId="3c60a3631c0db8ad" providerId="LiveId" clId="{3314C300-9A89-4664-8734-97C53C73C354}" dt="2025-05-19T07:10:53.889" v="0"/>
        <pc:sldMkLst>
          <pc:docMk/>
          <pc:sldMk cId="2115483000" sldId="279"/>
        </pc:sldMkLst>
        <pc:spChg chg="mod">
          <ac:chgData name="Alfred Smith" userId="3c60a3631c0db8ad" providerId="LiveId" clId="{3314C300-9A89-4664-8734-97C53C73C354}" dt="2025-05-19T07:10:53.889" v="0"/>
          <ac:spMkLst>
            <pc:docMk/>
            <pc:sldMk cId="2115483000" sldId="279"/>
            <ac:spMk id="2" creationId="{D2C188DB-1FBB-0B0B-BE0E-0E4077A1739A}"/>
          </ac:spMkLst>
        </pc:spChg>
      </pc:sldChg>
    </pc:docChg>
  </pc:docChgLst>
  <pc:docChgLst>
    <pc:chgData name="Alfred Smith" userId="3c60a3631c0db8ad" providerId="LiveId" clId="{6CEF47B0-BFEC-49EC-8952-CD7A78EAE6D9}"/>
    <pc:docChg chg="custSel modSld">
      <pc:chgData name="Alfred Smith" userId="3c60a3631c0db8ad" providerId="LiveId" clId="{6CEF47B0-BFEC-49EC-8952-CD7A78EAE6D9}" dt="2025-04-16T13:36:33.121" v="2"/>
      <pc:docMkLst>
        <pc:docMk/>
      </pc:docMkLst>
      <pc:sldChg chg="addSp delSp modSp mod">
        <pc:chgData name="Alfred Smith" userId="3c60a3631c0db8ad" providerId="LiveId" clId="{6CEF47B0-BFEC-49EC-8952-CD7A78EAE6D9}" dt="2025-04-16T13:36:33.121" v="2"/>
        <pc:sldMkLst>
          <pc:docMk/>
          <pc:sldMk cId="1499918570" sldId="257"/>
        </pc:sldMkLst>
        <pc:spChg chg="add mod">
          <ac:chgData name="Alfred Smith" userId="3c60a3631c0db8ad" providerId="LiveId" clId="{6CEF47B0-BFEC-49EC-8952-CD7A78EAE6D9}" dt="2025-04-16T13:36:33.121" v="2"/>
          <ac:spMkLst>
            <pc:docMk/>
            <pc:sldMk cId="1499918570" sldId="257"/>
            <ac:spMk id="6" creationId="{F678B2F1-DFB4-5341-6512-CFAA47F9724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38 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38-7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961181-A895-C9D9-9419-09818B492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78B2F1-DFB4-5341-6512-CFAA47F97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9"/>
    </mc:Choice>
    <mc:Fallback xmlns="">
      <p:transition spd="slow" advTm="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D1DA9-1E85-7793-DBF7-C8E50714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83"/>
            <a:ext cx="12192000" cy="68685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374325-86F4-230B-B551-28A65927172D}"/>
              </a:ext>
            </a:extLst>
          </p:cNvPr>
          <p:cNvSpPr txBox="1"/>
          <p:nvPr/>
        </p:nvSpPr>
        <p:spPr>
          <a:xfrm>
            <a:off x="9501214" y="30494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འོན་ཀྱང་ཡེ་ཤུས་ཞལ་ཕྱིར་སྐོར་ཏེ་པེ་ཏྲོ་ལ་“བདུད་སཱ་ཏན་ཁྱོད། ངའི་རྒྱབ་ཏུ་སོང་ཞིག ཁྱོད་ཀྱི་བསམ་པ་དཀོན་མཆོག་བཞིན་མ་ཡིན་པར་མི་བཞིན་ཡིན་པས་ངའི་བཀག་རྡོ་ཡིན་”ཞེས་གསུངས།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23But Jesus turned and said to Peter, “Get behind Me, Satan! You are a stumbling block to Me. For you do not have in mind the things of God, but the things of men.”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F8027C-1DEE-0B0B-7FD9-67BFA7062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6"/>
    </mc:Choice>
    <mc:Fallback xmlns="">
      <p:transition spd="slow" advTm="14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0B59C-F67F-D43D-5EE6-4038B9F62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29"/>
            <a:ext cx="12192000" cy="6891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7CBA86-F553-E0DE-0069-A0BC2FAE7D49}"/>
              </a:ext>
            </a:extLst>
          </p:cNvPr>
          <p:cNvSpPr txBox="1"/>
          <p:nvPr/>
        </p:nvSpPr>
        <p:spPr>
          <a:xfrm>
            <a:off x="9617125" y="39509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དེ་ནས་ཡེ་ཤུས་རང་གི་ཉེ་གནས་རྣམས་ལ་“གལ་ཏེ་མི་སུ་ཞིག་གིས་ང་ཡི་རྗེས་སུ་འབྲང་འདོད་ན། རང་ཉིད་བློས་བཏང་ནས་རང་གི་རྒྱང་ཤིང་འཁུར་ཏེ་ང་ཡི་རྗེས་སུ་འབྲང་དགོས།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24Then Jesus told His disciples, “If anyone wants to come after Me, he must deny himself and take up his cross and follow Me.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DAC4B0-6C94-501C-E196-8DC87FC7B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7"/>
    </mc:Choice>
    <mc:Fallback xmlns="">
      <p:transition spd="slow" advTm="1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04849-1D7C-DC8F-E3CF-5DA6895A4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71"/>
            <a:ext cx="12756630" cy="6864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332D75-3042-0B43-B7EE-BED7679B2CE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གང་ལགས་ཟེར་ན། མི་སུས་ཀྱང་རང་གི་སྲོག་ཐར་བར་བྱེད་འདོད་པ་དེས་བརླག་པར་འགྱུར། མི་སུས་ཀྱང་ང་རང་གི་དོན་དུ་རང་གི་སྲོག་གཏོང་པ་དེས་རྙེད་པར་འགྱུར་ངེས་ཡིན།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25For whoever wants to save his life will lose it, but whoever loses his life for My sake will find it.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510163-87F2-B7FE-A3D9-52683C771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5"/>
    </mc:Choice>
    <mc:Fallback xmlns="">
      <p:transition spd="slow" advTm="12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08646-390A-494C-D579-ABC3B662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630"/>
            <a:ext cx="12192000" cy="6915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B12AE-2FED-3866-B041-7498A0C8009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མི་སུ་ལ་འཇིག་རྟེན་ཧྲིལ་པོ་ཐོབ་ཀྱང་རང་སྲོག་བརླགས་ན་ཅི་ཕན། ཡང་ན་མིས་རང་གི་སྲོག་ཅི་དང་བརྗེའམ།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26What will it profit a man if he gains the whole world, yet forfeits his soul? Or what can a man give in exchange for his soul?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690328-5528-9B9E-E9DC-258E9614C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3"/>
    </mc:Choice>
    <mc:Fallback xmlns="">
      <p:transition spd="slow" advTm="9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9D81A-A643-4BB9-1254-4CE7F0DF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131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4D33E6-9846-DB46-9F6C-CF532EDBDDD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མིའི་རིགས་ཀྱི་བུ་ནི་རང་གི་ཡབ་ཀྱི་གཟི་བརྗིད་ཀྱི་སྒོ་ནས་རང་གི་ཕོ་ཉ་དང་མཉམ་དུ་འབྱོན་ཞིང༌། དེའི་དུས་སུ་ཁོང་གིས་མི་རེ་རེ་ལ་དེ་ཚོའི་བྱ་བ་དང་མཐུན་པར་ལན་གནང་བར་འགྱུར་ངེས་ཡིན།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27For the Son of Man will come in His Father’s glory with His angels, and then He will repay each one according to what he has done.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DA681E-E674-705C-4F77-409D9ACE1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8"/>
    </mc:Choice>
    <mc:Fallback xmlns="">
      <p:transition spd="slow" advTm="14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B5348-0988-C87A-5FF5-0CDC73EFB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82"/>
            <a:ext cx="12192000" cy="6946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2670D6-2411-C1BF-88E1-4350B1798E48}"/>
              </a:ext>
            </a:extLst>
          </p:cNvPr>
          <p:cNvSpPr txBox="1"/>
          <p:nvPr/>
        </p:nvSpPr>
        <p:spPr>
          <a:xfrm>
            <a:off x="5074276" y="0"/>
            <a:ext cx="6679842" cy="5114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ཡེ་ཤུས་དགྲོང་བར་འགྱུར་བའི་སྐོར་ལུང་བསྟན་གནང་བ།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66D08-4DC5-3D34-A40D-AEE3B509E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4544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4695CD-9C7C-227C-3073-8B72B73958E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ངས་ཁྱེད་རྣམས་ལ་བདེན་པར་ཟེར་རྒྱུར། འདི་རུ་ཡོད་པའི་མི་རྣམས་ཀྱི་ནང་ནས་འགའ་ཞིག་གིས་མིའི་རིགས་ཀྱི་བུ་རང་གི་རྒྱལ་སྲིད་དབང་སྒྱུར་བའི་ཕྱིར་འབྱོན་པ་མ་མཐོང་བའི་བར་དུ་ཅི་ནས་ཀྱང་འཆི་བ་མྱོང་བར་མི་འགྱུར་”ཞེས་གསུང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777A7B"/>
                </a:solidFill>
                <a:latin typeface="Arial" panose="020B0604020202020204" pitchFamily="34" charset="0"/>
              </a:rPr>
              <a:t>28Truly I tell you, some who are standing here will not taste death before they see the Son of Man coming in His kingdom.”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CC5855-A450-3BA4-F944-963389E87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9"/>
    </mc:Choice>
    <mc:Fallback xmlns="">
      <p:transition spd="slow" advTm="1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3FC25-419E-1FF5-BCC1-E3EC0E6BE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15"/>
            <a:ext cx="12591738" cy="6864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F26658-A4EA-684F-90ED-41550FBA9BA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ཡེ་ཤུས་དགྲོང་བར་འགྱུར་བའི་སྐོར་ལུང་བསྟན་གནང་བ།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Carry your Cross - Matt 16:21-28</a:t>
            </a:r>
            <a:endParaRPr lang="en-IN" sz="6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1037AA-8098-2C8D-5393-2F629BDD7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"/>
    </mc:Choice>
    <mc:Fallback xmlns="">
      <p:transition spd="slow" advTm="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1E787-CC08-D0D0-43C8-1AD0C5BCA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82"/>
            <a:ext cx="12192000" cy="6946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CE73C1-D49B-F4C5-AA27-691C9FD78FB1}"/>
              </a:ext>
            </a:extLst>
          </p:cNvPr>
          <p:cNvSpPr txBox="1"/>
          <p:nvPr/>
        </p:nvSpPr>
        <p:spPr>
          <a:xfrm>
            <a:off x="5074276" y="0"/>
            <a:ext cx="6679842" cy="5114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ཡེ་ཤུས་དགྲོང་བར་འགྱུར་བའི་སྐོར་ལུང་བསྟན་གནང་བ།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646430" y="60112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དུས་དེ་ནས་བཟུང་ཡེ་ཤུས་རང་གི་ཉེ་གནས་རྣམས་ལ་ཁོང་ཡེ་རུ་ཤ་ལེམ་དུ་ཕེབས་ནས།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21From that time on Jesus  began to show His disciples that He must go to Jerusalem…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01B4FAD-CAA9-D1E1-E26D-4BB2534C6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5"/>
    </mc:Choice>
    <mc:Fallback xmlns="">
      <p:transition spd="slow" advTm="6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D25C-4621-011F-EAAB-29B0A077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1154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A1D8A-CEB5-074C-8242-E438B55B55A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ཡ་ཧུ་དཱ་པའི་མི་རིགས་ཀྱི་རྒན་པོ་དང་བླ་ཆེན་རྣམས། ཆོས་ཁྲིམས་ལ་མཁས་པའི་མི་བཅས་ཀྱིས་ཁོང་ལ་སྡུག་པོ་མང་པོ་གཏོང་ཞིང༌། </a:t>
            </a:r>
            <a:endParaRPr lang="en-IN" sz="54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ཁོང་གསོད་པར་འགྱུར་ལ། ཉི་མ་གསུམ་པར་འཆི་བ་ནས་ཡར་ལང་བར་འགྱུར་དགོས་པར་གསལ་བཤད་མཛད།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and suffer many things at the hands of the elders, chief priests, and scribes, and that He must be killed and on the third day be raised to life.</a:t>
            </a:r>
            <a:endParaRPr lang="en-IN" sz="44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E7CDB84-AD62-9F3A-57E8-E92FDE77F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2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1"/>
    </mc:Choice>
    <mc:Fallback xmlns="">
      <p:transition spd="slow" advTm="16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0D5A1-F73E-E99E-0DD3-B4AEABFF0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1319"/>
            <a:ext cx="12192000" cy="7109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C188DB-1FBB-0B0B-BE0E-0E4077A1739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83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པེ་ཏྲོས་ཁོང་ཟུར་དུ་ཁྲིད་ཅིང་ནན་པོས་ཁོང་ལ་“གཙོ་བོ་ལགས། དེ་འདྲ་རྩ་བ་ནས་མི་སྲིད། ཁྱེད་ལ་ནམ་ཡང་དེ་འདྲ་འབྱུང་མི་སྲིད་”ཅེས་ཟེར།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22Peter took Him aside and began to rebuke Him. “Far be it from You, Lord!” he said. “This shall never happen to You!”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2D5C1EE-B8B0-0E6F-0938-A13E33BB5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4"/>
    </mc:Choice>
    <mc:Fallback xmlns="">
      <p:transition spd="slow" advTm="11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1009</Words>
  <Application>Microsoft Office PowerPoint</Application>
  <PresentationFormat>Widescreen</PresentationFormat>
  <Paragraphs>57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38-7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2025-05-19T07:11:04Z</dcterms:modified>
</cp:coreProperties>
</file>