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8" r:id="rId8"/>
    <p:sldId id="279"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C8C743-1002-4A1E-9945-1AB251B0A8EA}" v="2" dt="2024-07-22T11:21:00.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7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4C8C743-1002-4A1E-9945-1AB251B0A8EA}"/>
    <pc:docChg chg="undo custSel modSld">
      <pc:chgData name="Alfred Smith" userId="3c60a3631c0db8ad" providerId="LiveId" clId="{C4C8C743-1002-4A1E-9945-1AB251B0A8EA}" dt="2024-07-22T11:54:18.581" v="27"/>
      <pc:docMkLst>
        <pc:docMk/>
      </pc:docMkLst>
      <pc:sldChg chg="addSp delSp modSp mod">
        <pc:chgData name="Alfred Smith" userId="3c60a3631c0db8ad" providerId="LiveId" clId="{C4C8C743-1002-4A1E-9945-1AB251B0A8EA}" dt="2024-07-22T11:20:43.398" v="1"/>
        <pc:sldMkLst>
          <pc:docMk/>
          <pc:sldMk cId="1499918570" sldId="257"/>
        </pc:sldMkLst>
        <pc:spChg chg="del">
          <ac:chgData name="Alfred Smith" userId="3c60a3631c0db8ad" providerId="LiveId" clId="{C4C8C743-1002-4A1E-9945-1AB251B0A8EA}" dt="2024-07-22T11:20:41.141" v="0" actId="478"/>
          <ac:spMkLst>
            <pc:docMk/>
            <pc:sldMk cId="1499918570" sldId="257"/>
            <ac:spMk id="3" creationId="{0228937D-0D81-2DA1-1C55-FD99B23FE1AE}"/>
          </ac:spMkLst>
        </pc:spChg>
        <pc:spChg chg="add mod">
          <ac:chgData name="Alfred Smith" userId="3c60a3631c0db8ad" providerId="LiveId" clId="{C4C8C743-1002-4A1E-9945-1AB251B0A8EA}" dt="2024-07-22T11:20:43.398" v="1"/>
          <ac:spMkLst>
            <pc:docMk/>
            <pc:sldMk cId="1499918570" sldId="257"/>
            <ac:spMk id="4" creationId="{655C4D24-5568-5B83-147B-0511AB24BE36}"/>
          </ac:spMkLst>
        </pc:spChg>
      </pc:sldChg>
      <pc:sldChg chg="modSp mod">
        <pc:chgData name="Alfred Smith" userId="3c60a3631c0db8ad" providerId="LiveId" clId="{C4C8C743-1002-4A1E-9945-1AB251B0A8EA}" dt="2024-07-22T11:52:42.336" v="12" actId="5793"/>
        <pc:sldMkLst>
          <pc:docMk/>
          <pc:sldMk cId="2346136586" sldId="260"/>
        </pc:sldMkLst>
        <pc:spChg chg="mod">
          <ac:chgData name="Alfred Smith" userId="3c60a3631c0db8ad" providerId="LiveId" clId="{C4C8C743-1002-4A1E-9945-1AB251B0A8EA}" dt="2024-07-22T11:52:42.336" v="12" actId="5793"/>
          <ac:spMkLst>
            <pc:docMk/>
            <pc:sldMk cId="2346136586" sldId="260"/>
            <ac:spMk id="4" creationId="{EE2AC625-9141-A801-F431-DD5F79396320}"/>
          </ac:spMkLst>
        </pc:spChg>
      </pc:sldChg>
      <pc:sldChg chg="modSp mod">
        <pc:chgData name="Alfred Smith" userId="3c60a3631c0db8ad" providerId="LiveId" clId="{C4C8C743-1002-4A1E-9945-1AB251B0A8EA}" dt="2024-07-22T11:52:53.744" v="14"/>
        <pc:sldMkLst>
          <pc:docMk/>
          <pc:sldMk cId="4037329247" sldId="261"/>
        </pc:sldMkLst>
        <pc:spChg chg="mod">
          <ac:chgData name="Alfred Smith" userId="3c60a3631c0db8ad" providerId="LiveId" clId="{C4C8C743-1002-4A1E-9945-1AB251B0A8EA}" dt="2024-07-22T11:52:53.744" v="14"/>
          <ac:spMkLst>
            <pc:docMk/>
            <pc:sldMk cId="4037329247" sldId="261"/>
            <ac:spMk id="4" creationId="{EE2AC625-9141-A801-F431-DD5F79396320}"/>
          </ac:spMkLst>
        </pc:spChg>
      </pc:sldChg>
      <pc:sldChg chg="modSp mod">
        <pc:chgData name="Alfred Smith" userId="3c60a3631c0db8ad" providerId="LiveId" clId="{C4C8C743-1002-4A1E-9945-1AB251B0A8EA}" dt="2024-07-22T11:53:07.253" v="16"/>
        <pc:sldMkLst>
          <pc:docMk/>
          <pc:sldMk cId="1909638311" sldId="262"/>
        </pc:sldMkLst>
        <pc:spChg chg="mod">
          <ac:chgData name="Alfred Smith" userId="3c60a3631c0db8ad" providerId="LiveId" clId="{C4C8C743-1002-4A1E-9945-1AB251B0A8EA}" dt="2024-07-22T11:53:07.253" v="16"/>
          <ac:spMkLst>
            <pc:docMk/>
            <pc:sldMk cId="1909638311" sldId="262"/>
            <ac:spMk id="4" creationId="{EE2AC625-9141-A801-F431-DD5F79396320}"/>
          </ac:spMkLst>
        </pc:spChg>
      </pc:sldChg>
      <pc:sldChg chg="modSp mod">
        <pc:chgData name="Alfred Smith" userId="3c60a3631c0db8ad" providerId="LiveId" clId="{C4C8C743-1002-4A1E-9945-1AB251B0A8EA}" dt="2024-07-22T11:53:26.336" v="19" actId="6549"/>
        <pc:sldMkLst>
          <pc:docMk/>
          <pc:sldMk cId="641208035" sldId="263"/>
        </pc:sldMkLst>
        <pc:spChg chg="mod">
          <ac:chgData name="Alfred Smith" userId="3c60a3631c0db8ad" providerId="LiveId" clId="{C4C8C743-1002-4A1E-9945-1AB251B0A8EA}" dt="2024-07-22T11:53:26.336" v="19" actId="6549"/>
          <ac:spMkLst>
            <pc:docMk/>
            <pc:sldMk cId="641208035" sldId="263"/>
            <ac:spMk id="4" creationId="{EE2AC625-9141-A801-F431-DD5F79396320}"/>
          </ac:spMkLst>
        </pc:spChg>
      </pc:sldChg>
      <pc:sldChg chg="modSp mod">
        <pc:chgData name="Alfred Smith" userId="3c60a3631c0db8ad" providerId="LiveId" clId="{C4C8C743-1002-4A1E-9945-1AB251B0A8EA}" dt="2024-07-22T11:53:40" v="21"/>
        <pc:sldMkLst>
          <pc:docMk/>
          <pc:sldMk cId="4044745628" sldId="264"/>
        </pc:sldMkLst>
        <pc:spChg chg="mod">
          <ac:chgData name="Alfred Smith" userId="3c60a3631c0db8ad" providerId="LiveId" clId="{C4C8C743-1002-4A1E-9945-1AB251B0A8EA}" dt="2024-07-22T11:53:40" v="21"/>
          <ac:spMkLst>
            <pc:docMk/>
            <pc:sldMk cId="4044745628" sldId="264"/>
            <ac:spMk id="4" creationId="{EE2AC625-9141-A801-F431-DD5F79396320}"/>
          </ac:spMkLst>
        </pc:spChg>
      </pc:sldChg>
      <pc:sldChg chg="modSp mod">
        <pc:chgData name="Alfred Smith" userId="3c60a3631c0db8ad" providerId="LiveId" clId="{C4C8C743-1002-4A1E-9945-1AB251B0A8EA}" dt="2024-07-22T11:53:53.720" v="23"/>
        <pc:sldMkLst>
          <pc:docMk/>
          <pc:sldMk cId="978260341" sldId="265"/>
        </pc:sldMkLst>
        <pc:spChg chg="mod">
          <ac:chgData name="Alfred Smith" userId="3c60a3631c0db8ad" providerId="LiveId" clId="{C4C8C743-1002-4A1E-9945-1AB251B0A8EA}" dt="2024-07-22T11:53:53.720" v="23"/>
          <ac:spMkLst>
            <pc:docMk/>
            <pc:sldMk cId="978260341" sldId="265"/>
            <ac:spMk id="4" creationId="{EE2AC625-9141-A801-F431-DD5F79396320}"/>
          </ac:spMkLst>
        </pc:spChg>
      </pc:sldChg>
      <pc:sldChg chg="modSp mod">
        <pc:chgData name="Alfred Smith" userId="3c60a3631c0db8ad" providerId="LiveId" clId="{C4C8C743-1002-4A1E-9945-1AB251B0A8EA}" dt="2024-07-22T11:54:06.035" v="25"/>
        <pc:sldMkLst>
          <pc:docMk/>
          <pc:sldMk cId="3575870363" sldId="266"/>
        </pc:sldMkLst>
        <pc:spChg chg="mod">
          <ac:chgData name="Alfred Smith" userId="3c60a3631c0db8ad" providerId="LiveId" clId="{C4C8C743-1002-4A1E-9945-1AB251B0A8EA}" dt="2024-07-22T11:54:06.035" v="25"/>
          <ac:spMkLst>
            <pc:docMk/>
            <pc:sldMk cId="3575870363" sldId="266"/>
            <ac:spMk id="4" creationId="{EE2AC625-9141-A801-F431-DD5F79396320}"/>
          </ac:spMkLst>
        </pc:spChg>
      </pc:sldChg>
      <pc:sldChg chg="modSp mod">
        <pc:chgData name="Alfred Smith" userId="3c60a3631c0db8ad" providerId="LiveId" clId="{C4C8C743-1002-4A1E-9945-1AB251B0A8EA}" dt="2024-07-22T11:54:18.581" v="27"/>
        <pc:sldMkLst>
          <pc:docMk/>
          <pc:sldMk cId="4017137865" sldId="267"/>
        </pc:sldMkLst>
        <pc:spChg chg="mod">
          <ac:chgData name="Alfred Smith" userId="3c60a3631c0db8ad" providerId="LiveId" clId="{C4C8C743-1002-4A1E-9945-1AB251B0A8EA}" dt="2024-07-22T11:54:18.581" v="27"/>
          <ac:spMkLst>
            <pc:docMk/>
            <pc:sldMk cId="4017137865" sldId="267"/>
            <ac:spMk id="4" creationId="{EE2AC625-9141-A801-F431-DD5F79396320}"/>
          </ac:spMkLst>
        </pc:spChg>
      </pc:sldChg>
      <pc:sldChg chg="modSp mod">
        <pc:chgData name="Alfred Smith" userId="3c60a3631c0db8ad" providerId="LiveId" clId="{C4C8C743-1002-4A1E-9945-1AB251B0A8EA}" dt="2024-07-22T11:52:38.142" v="8"/>
        <pc:sldMkLst>
          <pc:docMk/>
          <pc:sldMk cId="1922271088" sldId="268"/>
        </pc:sldMkLst>
        <pc:spChg chg="mod">
          <ac:chgData name="Alfred Smith" userId="3c60a3631c0db8ad" providerId="LiveId" clId="{C4C8C743-1002-4A1E-9945-1AB251B0A8EA}" dt="2024-07-22T11:52:38.142" v="8"/>
          <ac:spMkLst>
            <pc:docMk/>
            <pc:sldMk cId="1922271088" sldId="268"/>
            <ac:spMk id="4" creationId="{EE2AC625-9141-A801-F431-DD5F79396320}"/>
          </ac:spMkLst>
        </pc:spChg>
      </pc:sldChg>
      <pc:sldChg chg="addSp modSp mod">
        <pc:chgData name="Alfred Smith" userId="3c60a3631c0db8ad" providerId="LiveId" clId="{C4C8C743-1002-4A1E-9945-1AB251B0A8EA}" dt="2024-07-22T11:21:10.682" v="5" actId="1076"/>
        <pc:sldMkLst>
          <pc:docMk/>
          <pc:sldMk cId="4120481681" sldId="270"/>
        </pc:sldMkLst>
        <pc:spChg chg="add mod">
          <ac:chgData name="Alfred Smith" userId="3c60a3631c0db8ad" providerId="LiveId" clId="{C4C8C743-1002-4A1E-9945-1AB251B0A8EA}" dt="2024-07-22T11:21:10.682" v="5" actId="1076"/>
          <ac:spMkLst>
            <pc:docMk/>
            <pc:sldMk cId="4120481681" sldId="270"/>
            <ac:spMk id="4" creationId="{407F020A-E80F-F4EE-F9A7-BFE7DE93B17A}"/>
          </ac:spMkLst>
        </pc:spChg>
        <pc:picChg chg="mod">
          <ac:chgData name="Alfred Smith" userId="3c60a3631c0db8ad" providerId="LiveId" clId="{C4C8C743-1002-4A1E-9945-1AB251B0A8EA}" dt="2024-07-22T11:21:04.343" v="4" actId="1076"/>
          <ac:picMkLst>
            <pc:docMk/>
            <pc:sldMk cId="4120481681" sldId="270"/>
            <ac:picMk id="2" creationId="{CEF1E787-CC08-D0D0-43C8-1AD0C5BCA7F8}"/>
          </ac:picMkLst>
        </pc:picChg>
      </pc:sldChg>
    </pc:docChg>
  </pc:docChgLst>
  <pc:docChgLst>
    <pc:chgData name="Leonie Smith" userId="fed1330f33f5650e" providerId="LiveId" clId="{C7FA5F83-802D-4A98-BE6D-8142C8A93F7B}"/>
    <pc:docChg chg="custSel modSld">
      <pc:chgData name="Leonie Smith" userId="fed1330f33f5650e" providerId="LiveId" clId="{C7FA5F83-802D-4A98-BE6D-8142C8A93F7B}" dt="2022-11-22T04:53:54.662" v="41" actId="5793"/>
      <pc:docMkLst>
        <pc:docMk/>
      </pc:docMkLst>
      <pc:sldChg chg="addSp modSp modNotesTx">
        <pc:chgData name="Leonie Smith" userId="fed1330f33f5650e" providerId="LiveId" clId="{C7FA5F83-802D-4A98-BE6D-8142C8A93F7B}" dt="2022-11-22T04:53:54.662" v="41" actId="5793"/>
        <pc:sldMkLst>
          <pc:docMk/>
          <pc:sldMk cId="1499918570" sldId="257"/>
        </pc:sldMkLst>
        <pc:picChg chg="add mod">
          <ac:chgData name="Leonie Smith" userId="fed1330f33f5650e" providerId="LiveId" clId="{C7FA5F83-802D-4A98-BE6D-8142C8A93F7B}" dt="2022-11-18T07:30:12.582" v="0"/>
          <ac:picMkLst>
            <pc:docMk/>
            <pc:sldMk cId="1499918570" sldId="257"/>
            <ac:picMk id="4" creationId="{0E5BF055-F46D-33C1-401C-DF2FA39811D1}"/>
          </ac:picMkLst>
        </pc:picChg>
      </pc:sldChg>
      <pc:sldChg chg="addSp modSp">
        <pc:chgData name="Leonie Smith" userId="fed1330f33f5650e" providerId="LiveId" clId="{C7FA5F83-802D-4A98-BE6D-8142C8A93F7B}" dt="2022-11-18T07:31:08.802" v="1"/>
        <pc:sldMkLst>
          <pc:docMk/>
          <pc:sldMk cId="454763615" sldId="259"/>
        </pc:sldMkLst>
        <pc:picChg chg="add mod">
          <ac:chgData name="Leonie Smith" userId="fed1330f33f5650e" providerId="LiveId" clId="{C7FA5F83-802D-4A98-BE6D-8142C8A93F7B}" dt="2022-11-18T07:31:08.802" v="1"/>
          <ac:picMkLst>
            <pc:docMk/>
            <pc:sldMk cId="454763615" sldId="259"/>
            <ac:picMk id="2" creationId="{11BD7440-8A1E-0A9E-A1EC-FBF66B1BE487}"/>
          </ac:picMkLst>
        </pc:picChg>
      </pc:sldChg>
      <pc:sldChg chg="addSp delSp modSp mod">
        <pc:chgData name="Leonie Smith" userId="fed1330f33f5650e" providerId="LiveId" clId="{C7FA5F83-802D-4A98-BE6D-8142C8A93F7B}" dt="2022-11-18T07:35:35.897" v="4"/>
        <pc:sldMkLst>
          <pc:docMk/>
          <pc:sldMk cId="2346136586" sldId="260"/>
        </pc:sldMkLst>
        <pc:spChg chg="mod">
          <ac:chgData name="Leonie Smith" userId="fed1330f33f5650e" providerId="LiveId" clId="{C7FA5F83-802D-4A98-BE6D-8142C8A93F7B}" dt="2022-11-18T07:33:29.524" v="2" actId="21"/>
          <ac:spMkLst>
            <pc:docMk/>
            <pc:sldMk cId="2346136586" sldId="260"/>
            <ac:spMk id="3" creationId="{A58184BD-88F1-BA02-40C1-D8403D0EEC0D}"/>
          </ac:spMkLst>
        </pc:spChg>
        <pc:picChg chg="add del mod">
          <ac:chgData name="Leonie Smith" userId="fed1330f33f5650e" providerId="LiveId" clId="{C7FA5F83-802D-4A98-BE6D-8142C8A93F7B}" dt="2022-11-18T07:35:35.897" v="4"/>
          <ac:picMkLst>
            <pc:docMk/>
            <pc:sldMk cId="2346136586" sldId="260"/>
            <ac:picMk id="2" creationId="{3ED8F0B5-8AC8-83D2-18E5-3C63C3A57C0C}"/>
          </ac:picMkLst>
        </pc:picChg>
        <pc:picChg chg="add mod">
          <ac:chgData name="Leonie Smith" userId="fed1330f33f5650e" providerId="LiveId" clId="{C7FA5F83-802D-4A98-BE6D-8142C8A93F7B}" dt="2022-11-18T07:35:35.897" v="4"/>
          <ac:picMkLst>
            <pc:docMk/>
            <pc:sldMk cId="2346136586" sldId="260"/>
            <ac:picMk id="5" creationId="{6FB1471F-FC55-5097-8793-EF7F4F7D5511}"/>
          </ac:picMkLst>
        </pc:picChg>
      </pc:sldChg>
      <pc:sldChg chg="addSp delSp modSp">
        <pc:chgData name="Leonie Smith" userId="fed1330f33f5650e" providerId="LiveId" clId="{C7FA5F83-802D-4A98-BE6D-8142C8A93F7B}" dt="2022-11-18T07:42:31.251" v="9"/>
        <pc:sldMkLst>
          <pc:docMk/>
          <pc:sldMk cId="4037329247" sldId="261"/>
        </pc:sldMkLst>
        <pc:picChg chg="add del mod">
          <ac:chgData name="Leonie Smith" userId="fed1330f33f5650e" providerId="LiveId" clId="{C7FA5F83-802D-4A98-BE6D-8142C8A93F7B}" dt="2022-11-18T07:40:55.057" v="8"/>
          <ac:picMkLst>
            <pc:docMk/>
            <pc:sldMk cId="4037329247" sldId="261"/>
            <ac:picMk id="2" creationId="{1CA857C9-2C36-EB24-657A-A5523539FD9B}"/>
          </ac:picMkLst>
        </pc:picChg>
        <pc:picChg chg="add del mod">
          <ac:chgData name="Leonie Smith" userId="fed1330f33f5650e" providerId="LiveId" clId="{C7FA5F83-802D-4A98-BE6D-8142C8A93F7B}" dt="2022-11-18T07:42:31.251" v="9"/>
          <ac:picMkLst>
            <pc:docMk/>
            <pc:sldMk cId="4037329247" sldId="261"/>
            <ac:picMk id="5" creationId="{4F982F60-4287-468B-DB24-594EC028DC70}"/>
          </ac:picMkLst>
        </pc:picChg>
        <pc:picChg chg="add mod">
          <ac:chgData name="Leonie Smith" userId="fed1330f33f5650e" providerId="LiveId" clId="{C7FA5F83-802D-4A98-BE6D-8142C8A93F7B}" dt="2022-11-18T07:42:31.251" v="9"/>
          <ac:picMkLst>
            <pc:docMk/>
            <pc:sldMk cId="4037329247" sldId="261"/>
            <ac:picMk id="6" creationId="{0AAFC592-7079-6636-E86E-E7A3D3D6387F}"/>
          </ac:picMkLst>
        </pc:picChg>
      </pc:sldChg>
      <pc:sldChg chg="addSp modSp">
        <pc:chgData name="Leonie Smith" userId="fed1330f33f5650e" providerId="LiveId" clId="{C7FA5F83-802D-4A98-BE6D-8142C8A93F7B}" dt="2022-11-18T07:45:02.807" v="10"/>
        <pc:sldMkLst>
          <pc:docMk/>
          <pc:sldMk cId="1909638311" sldId="262"/>
        </pc:sldMkLst>
        <pc:picChg chg="add mod">
          <ac:chgData name="Leonie Smith" userId="fed1330f33f5650e" providerId="LiveId" clId="{C7FA5F83-802D-4A98-BE6D-8142C8A93F7B}" dt="2022-11-18T07:45:02.807" v="10"/>
          <ac:picMkLst>
            <pc:docMk/>
            <pc:sldMk cId="1909638311" sldId="262"/>
            <ac:picMk id="2" creationId="{37482FB1-2CB4-1EE5-0C4A-67B2FFC8BBB8}"/>
          </ac:picMkLst>
        </pc:picChg>
      </pc:sldChg>
      <pc:sldChg chg="addSp delSp modSp">
        <pc:chgData name="Leonie Smith" userId="fed1330f33f5650e" providerId="LiveId" clId="{C7FA5F83-802D-4A98-BE6D-8142C8A93F7B}" dt="2022-11-18T07:46:37.764" v="13"/>
        <pc:sldMkLst>
          <pc:docMk/>
          <pc:sldMk cId="641208035" sldId="263"/>
        </pc:sldMkLst>
        <pc:picChg chg="add del mod">
          <ac:chgData name="Leonie Smith" userId="fed1330f33f5650e" providerId="LiveId" clId="{C7FA5F83-802D-4A98-BE6D-8142C8A93F7B}" dt="2022-11-18T07:46:18.173" v="12"/>
          <ac:picMkLst>
            <pc:docMk/>
            <pc:sldMk cId="641208035" sldId="263"/>
            <ac:picMk id="2" creationId="{9CCAE63C-15F9-6422-7E64-6B6419033A50}"/>
          </ac:picMkLst>
        </pc:picChg>
        <pc:picChg chg="add del mod">
          <ac:chgData name="Leonie Smith" userId="fed1330f33f5650e" providerId="LiveId" clId="{C7FA5F83-802D-4A98-BE6D-8142C8A93F7B}" dt="2022-11-18T07:46:37.764" v="13"/>
          <ac:picMkLst>
            <pc:docMk/>
            <pc:sldMk cId="641208035" sldId="263"/>
            <ac:picMk id="5" creationId="{C5AD2999-3999-776B-2F02-124B88FF1843}"/>
          </ac:picMkLst>
        </pc:picChg>
        <pc:picChg chg="add mod">
          <ac:chgData name="Leonie Smith" userId="fed1330f33f5650e" providerId="LiveId" clId="{C7FA5F83-802D-4A98-BE6D-8142C8A93F7B}" dt="2022-11-18T07:46:37.764" v="13"/>
          <ac:picMkLst>
            <pc:docMk/>
            <pc:sldMk cId="641208035" sldId="263"/>
            <ac:picMk id="6" creationId="{CB1F1694-8A9E-5A1E-7BBB-61C58F9AE094}"/>
          </ac:picMkLst>
        </pc:picChg>
      </pc:sldChg>
      <pc:sldChg chg="addSp delSp modSp">
        <pc:chgData name="Leonie Smith" userId="fed1330f33f5650e" providerId="LiveId" clId="{C7FA5F83-802D-4A98-BE6D-8142C8A93F7B}" dt="2022-11-18T07:52:59.513" v="18"/>
        <pc:sldMkLst>
          <pc:docMk/>
          <pc:sldMk cId="4044745628" sldId="264"/>
        </pc:sldMkLst>
        <pc:picChg chg="add del mod">
          <ac:chgData name="Leonie Smith" userId="fed1330f33f5650e" providerId="LiveId" clId="{C7FA5F83-802D-4A98-BE6D-8142C8A93F7B}" dt="2022-11-18T07:51:57.510" v="15"/>
          <ac:picMkLst>
            <pc:docMk/>
            <pc:sldMk cId="4044745628" sldId="264"/>
            <ac:picMk id="2" creationId="{B2597DC4-18E8-030A-3AF2-6AEE27AB7087}"/>
          </ac:picMkLst>
        </pc:picChg>
        <pc:picChg chg="add del mod">
          <ac:chgData name="Leonie Smith" userId="fed1330f33f5650e" providerId="LiveId" clId="{C7FA5F83-802D-4A98-BE6D-8142C8A93F7B}" dt="2022-11-18T07:52:15.231" v="16"/>
          <ac:picMkLst>
            <pc:docMk/>
            <pc:sldMk cId="4044745628" sldId="264"/>
            <ac:picMk id="5" creationId="{CC18BA31-E2E4-6045-9114-AFD6BA9788E1}"/>
          </ac:picMkLst>
        </pc:picChg>
        <pc:picChg chg="add del mod">
          <ac:chgData name="Leonie Smith" userId="fed1330f33f5650e" providerId="LiveId" clId="{C7FA5F83-802D-4A98-BE6D-8142C8A93F7B}" dt="2022-11-18T07:52:36.074" v="17"/>
          <ac:picMkLst>
            <pc:docMk/>
            <pc:sldMk cId="4044745628" sldId="264"/>
            <ac:picMk id="6" creationId="{A76FC865-7BD8-DD47-FA44-31C0C3EB273E}"/>
          </ac:picMkLst>
        </pc:picChg>
        <pc:picChg chg="add del mod">
          <ac:chgData name="Leonie Smith" userId="fed1330f33f5650e" providerId="LiveId" clId="{C7FA5F83-802D-4A98-BE6D-8142C8A93F7B}" dt="2022-11-18T07:52:59.513" v="18"/>
          <ac:picMkLst>
            <pc:docMk/>
            <pc:sldMk cId="4044745628" sldId="264"/>
            <ac:picMk id="7" creationId="{FAA8251F-060E-AE66-1535-5EC9C26B0371}"/>
          </ac:picMkLst>
        </pc:picChg>
        <pc:picChg chg="add mod">
          <ac:chgData name="Leonie Smith" userId="fed1330f33f5650e" providerId="LiveId" clId="{C7FA5F83-802D-4A98-BE6D-8142C8A93F7B}" dt="2022-11-18T07:52:59.513" v="18"/>
          <ac:picMkLst>
            <pc:docMk/>
            <pc:sldMk cId="4044745628" sldId="264"/>
            <ac:picMk id="8" creationId="{814C4D6F-D661-4021-3144-536038CAFE89}"/>
          </ac:picMkLst>
        </pc:picChg>
      </pc:sldChg>
      <pc:sldChg chg="addSp delSp modSp">
        <pc:chgData name="Leonie Smith" userId="fed1330f33f5650e" providerId="LiveId" clId="{C7FA5F83-802D-4A98-BE6D-8142C8A93F7B}" dt="2022-11-18T07:56:18.163" v="20"/>
        <pc:sldMkLst>
          <pc:docMk/>
          <pc:sldMk cId="978260341" sldId="265"/>
        </pc:sldMkLst>
        <pc:picChg chg="add del mod">
          <ac:chgData name="Leonie Smith" userId="fed1330f33f5650e" providerId="LiveId" clId="{C7FA5F83-802D-4A98-BE6D-8142C8A93F7B}" dt="2022-11-18T07:56:18.163" v="20"/>
          <ac:picMkLst>
            <pc:docMk/>
            <pc:sldMk cId="978260341" sldId="265"/>
            <ac:picMk id="2" creationId="{73D9073B-3ABF-1574-836C-C5F0F376A8AF}"/>
          </ac:picMkLst>
        </pc:picChg>
        <pc:picChg chg="add mod">
          <ac:chgData name="Leonie Smith" userId="fed1330f33f5650e" providerId="LiveId" clId="{C7FA5F83-802D-4A98-BE6D-8142C8A93F7B}" dt="2022-11-18T07:56:18.163" v="20"/>
          <ac:picMkLst>
            <pc:docMk/>
            <pc:sldMk cId="978260341" sldId="265"/>
            <ac:picMk id="5" creationId="{0D18200E-E7DF-7469-AA22-F5CD1E519F15}"/>
          </ac:picMkLst>
        </pc:picChg>
      </pc:sldChg>
      <pc:sldChg chg="addSp delSp modSp">
        <pc:chgData name="Leonie Smith" userId="fed1330f33f5650e" providerId="LiveId" clId="{C7FA5F83-802D-4A98-BE6D-8142C8A93F7B}" dt="2022-11-18T08:01:22.355" v="27"/>
        <pc:sldMkLst>
          <pc:docMk/>
          <pc:sldMk cId="3575870363" sldId="266"/>
        </pc:sldMkLst>
        <pc:picChg chg="add del mod">
          <ac:chgData name="Leonie Smith" userId="fed1330f33f5650e" providerId="LiveId" clId="{C7FA5F83-802D-4A98-BE6D-8142C8A93F7B}" dt="2022-11-18T07:57:56.724" v="22"/>
          <ac:picMkLst>
            <pc:docMk/>
            <pc:sldMk cId="3575870363" sldId="266"/>
            <ac:picMk id="2" creationId="{73BD1ABC-50A9-E356-F54B-DFB2DE0F7961}"/>
          </ac:picMkLst>
        </pc:picChg>
        <pc:picChg chg="add del mod">
          <ac:chgData name="Leonie Smith" userId="fed1330f33f5650e" providerId="LiveId" clId="{C7FA5F83-802D-4A98-BE6D-8142C8A93F7B}" dt="2022-11-18T07:58:10.661" v="23"/>
          <ac:picMkLst>
            <pc:docMk/>
            <pc:sldMk cId="3575870363" sldId="266"/>
            <ac:picMk id="5" creationId="{35B5F1FA-7520-AE91-A052-4ADCFA0311B0}"/>
          </ac:picMkLst>
        </pc:picChg>
        <pc:picChg chg="add del mod">
          <ac:chgData name="Leonie Smith" userId="fed1330f33f5650e" providerId="LiveId" clId="{C7FA5F83-802D-4A98-BE6D-8142C8A93F7B}" dt="2022-11-18T07:58:38.730" v="24"/>
          <ac:picMkLst>
            <pc:docMk/>
            <pc:sldMk cId="3575870363" sldId="266"/>
            <ac:picMk id="6" creationId="{F8D02180-DB06-73D3-C8E1-20E901A1A8CF}"/>
          </ac:picMkLst>
        </pc:picChg>
        <pc:picChg chg="add del mod">
          <ac:chgData name="Leonie Smith" userId="fed1330f33f5650e" providerId="LiveId" clId="{C7FA5F83-802D-4A98-BE6D-8142C8A93F7B}" dt="2022-11-18T07:59:26.984" v="25"/>
          <ac:picMkLst>
            <pc:docMk/>
            <pc:sldMk cId="3575870363" sldId="266"/>
            <ac:picMk id="7" creationId="{6B017626-DD05-868F-AAEC-72957B0F9F8D}"/>
          </ac:picMkLst>
        </pc:picChg>
        <pc:picChg chg="add del mod">
          <ac:chgData name="Leonie Smith" userId="fed1330f33f5650e" providerId="LiveId" clId="{C7FA5F83-802D-4A98-BE6D-8142C8A93F7B}" dt="2022-11-18T08:00:22.449" v="26"/>
          <ac:picMkLst>
            <pc:docMk/>
            <pc:sldMk cId="3575870363" sldId="266"/>
            <ac:picMk id="8" creationId="{13A928C3-7C23-986D-AC23-9E4CE3AACC3B}"/>
          </ac:picMkLst>
        </pc:picChg>
        <pc:picChg chg="add del mod">
          <ac:chgData name="Leonie Smith" userId="fed1330f33f5650e" providerId="LiveId" clId="{C7FA5F83-802D-4A98-BE6D-8142C8A93F7B}" dt="2022-11-18T08:01:22.355" v="27"/>
          <ac:picMkLst>
            <pc:docMk/>
            <pc:sldMk cId="3575870363" sldId="266"/>
            <ac:picMk id="9" creationId="{ABD132BE-4867-B2FE-455A-C5527BB06F6D}"/>
          </ac:picMkLst>
        </pc:picChg>
        <pc:picChg chg="add mod">
          <ac:chgData name="Leonie Smith" userId="fed1330f33f5650e" providerId="LiveId" clId="{C7FA5F83-802D-4A98-BE6D-8142C8A93F7B}" dt="2022-11-18T08:01:22.355" v="27"/>
          <ac:picMkLst>
            <pc:docMk/>
            <pc:sldMk cId="3575870363" sldId="266"/>
            <ac:picMk id="10" creationId="{AFD47462-BC34-7394-A64A-E1F0E733BF56}"/>
          </ac:picMkLst>
        </pc:picChg>
      </pc:sldChg>
      <pc:sldChg chg="addSp delSp modSp">
        <pc:chgData name="Leonie Smith" userId="fed1330f33f5650e" providerId="LiveId" clId="{C7FA5F83-802D-4A98-BE6D-8142C8A93F7B}" dt="2022-11-18T08:09:09.906" v="37"/>
        <pc:sldMkLst>
          <pc:docMk/>
          <pc:sldMk cId="4017137865" sldId="267"/>
        </pc:sldMkLst>
        <pc:picChg chg="add del mod">
          <ac:chgData name="Leonie Smith" userId="fed1330f33f5650e" providerId="LiveId" clId="{C7FA5F83-802D-4A98-BE6D-8142C8A93F7B}" dt="2022-11-18T08:02:55.597" v="29"/>
          <ac:picMkLst>
            <pc:docMk/>
            <pc:sldMk cId="4017137865" sldId="267"/>
            <ac:picMk id="2" creationId="{914CC87B-6B89-D92B-FC25-A378268B1244}"/>
          </ac:picMkLst>
        </pc:picChg>
        <pc:picChg chg="add del mod">
          <ac:chgData name="Leonie Smith" userId="fed1330f33f5650e" providerId="LiveId" clId="{C7FA5F83-802D-4A98-BE6D-8142C8A93F7B}" dt="2022-11-18T08:03:32.026" v="30"/>
          <ac:picMkLst>
            <pc:docMk/>
            <pc:sldMk cId="4017137865" sldId="267"/>
            <ac:picMk id="5" creationId="{84E6BAEA-CBBF-7EC7-F99D-F532B0E46656}"/>
          </ac:picMkLst>
        </pc:picChg>
        <pc:picChg chg="add del mod">
          <ac:chgData name="Leonie Smith" userId="fed1330f33f5650e" providerId="LiveId" clId="{C7FA5F83-802D-4A98-BE6D-8142C8A93F7B}" dt="2022-11-18T08:04:04.982" v="31"/>
          <ac:picMkLst>
            <pc:docMk/>
            <pc:sldMk cId="4017137865" sldId="267"/>
            <ac:picMk id="6" creationId="{11F33FFE-5918-76BA-F944-17CF663525D6}"/>
          </ac:picMkLst>
        </pc:picChg>
        <pc:picChg chg="add del mod">
          <ac:chgData name="Leonie Smith" userId="fed1330f33f5650e" providerId="LiveId" clId="{C7FA5F83-802D-4A98-BE6D-8142C8A93F7B}" dt="2022-11-18T08:04:23.459" v="32"/>
          <ac:picMkLst>
            <pc:docMk/>
            <pc:sldMk cId="4017137865" sldId="267"/>
            <ac:picMk id="7" creationId="{DD1D4042-B62E-0081-4785-46706E7347FF}"/>
          </ac:picMkLst>
        </pc:picChg>
        <pc:picChg chg="add del mod">
          <ac:chgData name="Leonie Smith" userId="fed1330f33f5650e" providerId="LiveId" clId="{C7FA5F83-802D-4A98-BE6D-8142C8A93F7B}" dt="2022-11-18T08:05:03.960" v="33"/>
          <ac:picMkLst>
            <pc:docMk/>
            <pc:sldMk cId="4017137865" sldId="267"/>
            <ac:picMk id="8" creationId="{ED7A4E39-71B3-B849-EFFF-15847B011161}"/>
          </ac:picMkLst>
        </pc:picChg>
        <pc:picChg chg="add del mod">
          <ac:chgData name="Leonie Smith" userId="fed1330f33f5650e" providerId="LiveId" clId="{C7FA5F83-802D-4A98-BE6D-8142C8A93F7B}" dt="2022-11-18T08:06:06.786" v="34"/>
          <ac:picMkLst>
            <pc:docMk/>
            <pc:sldMk cId="4017137865" sldId="267"/>
            <ac:picMk id="9" creationId="{A7C43A71-134B-2E40-892B-06F41A7B1224}"/>
          </ac:picMkLst>
        </pc:picChg>
        <pc:picChg chg="add del mod">
          <ac:chgData name="Leonie Smith" userId="fed1330f33f5650e" providerId="LiveId" clId="{C7FA5F83-802D-4A98-BE6D-8142C8A93F7B}" dt="2022-11-18T08:08:10.499" v="35"/>
          <ac:picMkLst>
            <pc:docMk/>
            <pc:sldMk cId="4017137865" sldId="267"/>
            <ac:picMk id="10" creationId="{F9DDD008-4BEF-5A6B-D2BF-5788BB1B2BDE}"/>
          </ac:picMkLst>
        </pc:picChg>
        <pc:picChg chg="add del mod">
          <ac:chgData name="Leonie Smith" userId="fed1330f33f5650e" providerId="LiveId" clId="{C7FA5F83-802D-4A98-BE6D-8142C8A93F7B}" dt="2022-11-18T08:08:24.829" v="36"/>
          <ac:picMkLst>
            <pc:docMk/>
            <pc:sldMk cId="4017137865" sldId="267"/>
            <ac:picMk id="11" creationId="{656D09C2-B95D-9A4A-6B31-37544352171E}"/>
          </ac:picMkLst>
        </pc:picChg>
        <pc:picChg chg="add del mod">
          <ac:chgData name="Leonie Smith" userId="fed1330f33f5650e" providerId="LiveId" clId="{C7FA5F83-802D-4A98-BE6D-8142C8A93F7B}" dt="2022-11-18T08:09:09.906" v="37"/>
          <ac:picMkLst>
            <pc:docMk/>
            <pc:sldMk cId="4017137865" sldId="267"/>
            <ac:picMk id="12" creationId="{45642D2D-DAF4-856D-0736-C9A8FB525DC2}"/>
          </ac:picMkLst>
        </pc:picChg>
        <pc:picChg chg="add mod">
          <ac:chgData name="Leonie Smith" userId="fed1330f33f5650e" providerId="LiveId" clId="{C7FA5F83-802D-4A98-BE6D-8142C8A93F7B}" dt="2022-11-18T08:09:09.906" v="37"/>
          <ac:picMkLst>
            <pc:docMk/>
            <pc:sldMk cId="4017137865" sldId="267"/>
            <ac:picMk id="13" creationId="{7520A140-6F85-9F05-8AD0-BD8FAE3485D6}"/>
          </ac:picMkLst>
        </pc:picChg>
      </pc:sldChg>
      <pc:sldChg chg="addSp delSp modSp">
        <pc:chgData name="Leonie Smith" userId="fed1330f33f5650e" providerId="LiveId" clId="{C7FA5F83-802D-4A98-BE6D-8142C8A93F7B}" dt="2022-11-18T07:39:12.022" v="6"/>
        <pc:sldMkLst>
          <pc:docMk/>
          <pc:sldMk cId="1922271088" sldId="268"/>
        </pc:sldMkLst>
        <pc:picChg chg="add del mod">
          <ac:chgData name="Leonie Smith" userId="fed1330f33f5650e" providerId="LiveId" clId="{C7FA5F83-802D-4A98-BE6D-8142C8A93F7B}" dt="2022-11-18T07:39:12.022" v="6"/>
          <ac:picMkLst>
            <pc:docMk/>
            <pc:sldMk cId="1922271088" sldId="268"/>
            <ac:picMk id="2" creationId="{077A4EC7-AE45-C614-A9FF-CF91DD098A2B}"/>
          </ac:picMkLst>
        </pc:picChg>
        <pc:picChg chg="add mod">
          <ac:chgData name="Leonie Smith" userId="fed1330f33f5650e" providerId="LiveId" clId="{C7FA5F83-802D-4A98-BE6D-8142C8A93F7B}" dt="2022-11-18T07:39:12.022" v="6"/>
          <ac:picMkLst>
            <pc:docMk/>
            <pc:sldMk cId="1922271088" sldId="268"/>
            <ac:picMk id="5" creationId="{71AFAE2F-9D1E-6540-5823-68921E7CA76B}"/>
          </ac:picMkLst>
        </pc:picChg>
      </pc:sldChg>
    </pc:docChg>
  </pc:docChgLst>
  <pc:docChgLst>
    <pc:chgData name="Leonie Smith" userId="fed1330f33f5650e" providerId="LiveId" clId="{02174F38-F4A7-4D30-BEBF-AA9B6B95B1D5}"/>
    <pc:docChg chg="modSld">
      <pc:chgData name="Leonie Smith" userId="fed1330f33f5650e" providerId="LiveId" clId="{02174F38-F4A7-4D30-BEBF-AA9B6B95B1D5}" dt="2024-01-05T03:08:17.243" v="51" actId="20577"/>
      <pc:docMkLst>
        <pc:docMk/>
      </pc:docMkLst>
      <pc:sldChg chg="addSp delSp modSp mod modTransition modAnim modNotesTx">
        <pc:chgData name="Leonie Smith" userId="fed1330f33f5650e" providerId="LiveId" clId="{02174F38-F4A7-4D30-BEBF-AA9B6B95B1D5}" dt="2024-01-05T03:08:17.243" v="51" actId="20577"/>
        <pc:sldMkLst>
          <pc:docMk/>
          <pc:sldMk cId="1499918570" sldId="257"/>
        </pc:sldMkLst>
        <pc:picChg chg="del">
          <ac:chgData name="Leonie Smith" userId="fed1330f33f5650e" providerId="LiveId" clId="{02174F38-F4A7-4D30-BEBF-AA9B6B95B1D5}" dt="2024-01-04T03:15:56.902" v="1"/>
          <ac:picMkLst>
            <pc:docMk/>
            <pc:sldMk cId="1499918570" sldId="257"/>
            <ac:picMk id="4" creationId="{0E5BF055-F46D-33C1-401C-DF2FA39811D1}"/>
          </ac:picMkLst>
        </pc:picChg>
        <pc:picChg chg="add del mod">
          <ac:chgData name="Leonie Smith" userId="fed1330f33f5650e" providerId="LiveId" clId="{02174F38-F4A7-4D30-BEBF-AA9B6B95B1D5}" dt="2024-01-04T03:16:04.247" v="2"/>
          <ac:picMkLst>
            <pc:docMk/>
            <pc:sldMk cId="1499918570" sldId="257"/>
            <ac:picMk id="6" creationId="{FC564AF8-F013-DFCE-2D65-2036FF3BCBC8}"/>
          </ac:picMkLst>
        </pc:picChg>
        <pc:picChg chg="add mod">
          <ac:chgData name="Leonie Smith" userId="fed1330f33f5650e" providerId="LiveId" clId="{02174F38-F4A7-4D30-BEBF-AA9B6B95B1D5}" dt="2024-01-04T03:16:04.247" v="2"/>
          <ac:picMkLst>
            <pc:docMk/>
            <pc:sldMk cId="1499918570" sldId="257"/>
            <ac:picMk id="7" creationId="{36961181-A895-C9D9-9419-09818B4927FF}"/>
          </ac:picMkLst>
        </pc:picChg>
      </pc:sldChg>
      <pc:sldChg chg="addSp delSp modSp mod modTransition modAnim">
        <pc:chgData name="Leonie Smith" userId="fed1330f33f5650e" providerId="LiveId" clId="{02174F38-F4A7-4D30-BEBF-AA9B6B95B1D5}" dt="2024-01-04T03:16:19.433" v="5"/>
        <pc:sldMkLst>
          <pc:docMk/>
          <pc:sldMk cId="454763615" sldId="259"/>
        </pc:sldMkLst>
        <pc:picChg chg="del">
          <ac:chgData name="Leonie Smith" userId="fed1330f33f5650e" providerId="LiveId" clId="{02174F38-F4A7-4D30-BEBF-AA9B6B95B1D5}" dt="2024-01-04T03:16:11.861" v="4"/>
          <ac:picMkLst>
            <pc:docMk/>
            <pc:sldMk cId="454763615" sldId="259"/>
            <ac:picMk id="2" creationId="{11BD7440-8A1E-0A9E-A1EC-FBF66B1BE487}"/>
          </ac:picMkLst>
        </pc:picChg>
        <pc:picChg chg="add del mod">
          <ac:chgData name="Leonie Smith" userId="fed1330f33f5650e" providerId="LiveId" clId="{02174F38-F4A7-4D30-BEBF-AA9B6B95B1D5}" dt="2024-01-04T03:16:19.433" v="5"/>
          <ac:picMkLst>
            <pc:docMk/>
            <pc:sldMk cId="454763615" sldId="259"/>
            <ac:picMk id="6" creationId="{F47FB53E-9D60-6F03-ABF2-3DFC3C428E55}"/>
          </ac:picMkLst>
        </pc:picChg>
        <pc:picChg chg="add mod">
          <ac:chgData name="Leonie Smith" userId="fed1330f33f5650e" providerId="LiveId" clId="{02174F38-F4A7-4D30-BEBF-AA9B6B95B1D5}" dt="2024-01-04T03:16:19.433" v="5"/>
          <ac:picMkLst>
            <pc:docMk/>
            <pc:sldMk cId="454763615" sldId="259"/>
            <ac:picMk id="7" creationId="{371037AA-8098-2C8D-5393-2F629BDD7DE8}"/>
          </ac:picMkLst>
        </pc:picChg>
      </pc:sldChg>
      <pc:sldChg chg="addSp delSp modSp mod modTransition modAnim">
        <pc:chgData name="Leonie Smith" userId="fed1330f33f5650e" providerId="LiveId" clId="{02174F38-F4A7-4D30-BEBF-AA9B6B95B1D5}" dt="2024-01-04T03:16:35.504" v="8"/>
        <pc:sldMkLst>
          <pc:docMk/>
          <pc:sldMk cId="2346136586" sldId="260"/>
        </pc:sldMkLst>
        <pc:picChg chg="del">
          <ac:chgData name="Leonie Smith" userId="fed1330f33f5650e" providerId="LiveId" clId="{02174F38-F4A7-4D30-BEBF-AA9B6B95B1D5}" dt="2024-01-04T03:16:25.504" v="7"/>
          <ac:picMkLst>
            <pc:docMk/>
            <pc:sldMk cId="2346136586" sldId="260"/>
            <ac:picMk id="5" creationId="{6FB1471F-FC55-5097-8793-EF7F4F7D5511}"/>
          </ac:picMkLst>
        </pc:picChg>
        <pc:picChg chg="add del mod">
          <ac:chgData name="Leonie Smith" userId="fed1330f33f5650e" providerId="LiveId" clId="{02174F38-F4A7-4D30-BEBF-AA9B6B95B1D5}" dt="2024-01-04T03:16:35.504" v="8"/>
          <ac:picMkLst>
            <pc:docMk/>
            <pc:sldMk cId="2346136586" sldId="260"/>
            <ac:picMk id="6" creationId="{AAB1683B-1D2D-46EE-A1F3-02E3E8E003C2}"/>
          </ac:picMkLst>
        </pc:picChg>
        <pc:picChg chg="add mod">
          <ac:chgData name="Leonie Smith" userId="fed1330f33f5650e" providerId="LiveId" clId="{02174F38-F4A7-4D30-BEBF-AA9B6B95B1D5}" dt="2024-01-04T03:16:35.504" v="8"/>
          <ac:picMkLst>
            <pc:docMk/>
            <pc:sldMk cId="2346136586" sldId="260"/>
            <ac:picMk id="7" creationId="{D01B4FAD-CAA9-D1E1-E26D-4BB2534C69B8}"/>
          </ac:picMkLst>
        </pc:picChg>
      </pc:sldChg>
      <pc:sldChg chg="addSp delSp modSp mod modTransition modAnim">
        <pc:chgData name="Leonie Smith" userId="fed1330f33f5650e" providerId="LiveId" clId="{02174F38-F4A7-4D30-BEBF-AA9B6B95B1D5}" dt="2024-01-04T03:32:44.383" v="23"/>
        <pc:sldMkLst>
          <pc:docMk/>
          <pc:sldMk cId="4037329247" sldId="261"/>
        </pc:sldMkLst>
        <pc:picChg chg="add del mod">
          <ac:chgData name="Leonie Smith" userId="fed1330f33f5650e" providerId="LiveId" clId="{02174F38-F4A7-4D30-BEBF-AA9B6B95B1D5}" dt="2024-01-04T03:32:27.237" v="20"/>
          <ac:picMkLst>
            <pc:docMk/>
            <pc:sldMk cId="4037329247" sldId="261"/>
            <ac:picMk id="5" creationId="{DCB05971-3895-05E2-1A3A-BE4DFF1A6455}"/>
          </ac:picMkLst>
        </pc:picChg>
        <pc:picChg chg="del">
          <ac:chgData name="Leonie Smith" userId="fed1330f33f5650e" providerId="LiveId" clId="{02174F38-F4A7-4D30-BEBF-AA9B6B95B1D5}" dt="2024-01-04T03:32:18.837" v="19"/>
          <ac:picMkLst>
            <pc:docMk/>
            <pc:sldMk cId="4037329247" sldId="261"/>
            <ac:picMk id="6" creationId="{0AAFC592-7079-6636-E86E-E7A3D3D6387F}"/>
          </ac:picMkLst>
        </pc:picChg>
        <pc:picChg chg="add del mod">
          <ac:chgData name="Leonie Smith" userId="fed1330f33f5650e" providerId="LiveId" clId="{02174F38-F4A7-4D30-BEBF-AA9B6B95B1D5}" dt="2024-01-04T03:32:29.875" v="22"/>
          <ac:picMkLst>
            <pc:docMk/>
            <pc:sldMk cId="4037329247" sldId="261"/>
            <ac:picMk id="7" creationId="{739E0E98-0D1F-DB7B-2390-285BAEB05DD1}"/>
          </ac:picMkLst>
        </pc:picChg>
        <pc:picChg chg="add del mod ord">
          <ac:chgData name="Leonie Smith" userId="fed1330f33f5650e" providerId="LiveId" clId="{02174F38-F4A7-4D30-BEBF-AA9B6B95B1D5}" dt="2024-01-04T03:32:44.383" v="23"/>
          <ac:picMkLst>
            <pc:docMk/>
            <pc:sldMk cId="4037329247" sldId="261"/>
            <ac:picMk id="10" creationId="{82AB90E1-1AA3-C85F-0EDE-062207285477}"/>
          </ac:picMkLst>
        </pc:picChg>
        <pc:picChg chg="add mod">
          <ac:chgData name="Leonie Smith" userId="fed1330f33f5650e" providerId="LiveId" clId="{02174F38-F4A7-4D30-BEBF-AA9B6B95B1D5}" dt="2024-01-04T03:32:44.383" v="23"/>
          <ac:picMkLst>
            <pc:docMk/>
            <pc:sldMk cId="4037329247" sldId="261"/>
            <ac:picMk id="11" creationId="{F2D5C1EE-B8B0-0E6F-0938-A13E33BB5C99}"/>
          </ac:picMkLst>
        </pc:picChg>
      </pc:sldChg>
      <pc:sldChg chg="addSp delSp modSp mod modTransition modAnim">
        <pc:chgData name="Leonie Smith" userId="fed1330f33f5650e" providerId="LiveId" clId="{02174F38-F4A7-4D30-BEBF-AA9B6B95B1D5}" dt="2024-01-04T03:33:07.079" v="26"/>
        <pc:sldMkLst>
          <pc:docMk/>
          <pc:sldMk cId="1909638311" sldId="262"/>
        </pc:sldMkLst>
        <pc:picChg chg="del">
          <ac:chgData name="Leonie Smith" userId="fed1330f33f5650e" providerId="LiveId" clId="{02174F38-F4A7-4D30-BEBF-AA9B6B95B1D5}" dt="2024-01-04T03:32:49.094" v="25"/>
          <ac:picMkLst>
            <pc:docMk/>
            <pc:sldMk cId="1909638311" sldId="262"/>
            <ac:picMk id="2" creationId="{37482FB1-2CB4-1EE5-0C4A-67B2FFC8BBB8}"/>
          </ac:picMkLst>
        </pc:picChg>
        <pc:picChg chg="add del mod">
          <ac:chgData name="Leonie Smith" userId="fed1330f33f5650e" providerId="LiveId" clId="{02174F38-F4A7-4D30-BEBF-AA9B6B95B1D5}" dt="2024-01-04T03:33:07.079" v="26"/>
          <ac:picMkLst>
            <pc:docMk/>
            <pc:sldMk cId="1909638311" sldId="262"/>
            <ac:picMk id="6" creationId="{D5D783FB-60FB-7C41-BCE6-8C969233B0D8}"/>
          </ac:picMkLst>
        </pc:picChg>
        <pc:picChg chg="add mod">
          <ac:chgData name="Leonie Smith" userId="fed1330f33f5650e" providerId="LiveId" clId="{02174F38-F4A7-4D30-BEBF-AA9B6B95B1D5}" dt="2024-01-04T03:33:07.079" v="26"/>
          <ac:picMkLst>
            <pc:docMk/>
            <pc:sldMk cId="1909638311" sldId="262"/>
            <ac:picMk id="7" creationId="{6DF8027C-1DEE-0B0B-7FD9-67BFA7062CCA}"/>
          </ac:picMkLst>
        </pc:picChg>
      </pc:sldChg>
      <pc:sldChg chg="addSp delSp modSp mod modTransition modAnim">
        <pc:chgData name="Leonie Smith" userId="fed1330f33f5650e" providerId="LiveId" clId="{02174F38-F4A7-4D30-BEBF-AA9B6B95B1D5}" dt="2024-01-04T03:33:35.537" v="29"/>
        <pc:sldMkLst>
          <pc:docMk/>
          <pc:sldMk cId="641208035" sldId="263"/>
        </pc:sldMkLst>
        <pc:picChg chg="add del mod">
          <ac:chgData name="Leonie Smith" userId="fed1330f33f5650e" providerId="LiveId" clId="{02174F38-F4A7-4D30-BEBF-AA9B6B95B1D5}" dt="2024-01-04T03:33:35.537" v="29"/>
          <ac:picMkLst>
            <pc:docMk/>
            <pc:sldMk cId="641208035" sldId="263"/>
            <ac:picMk id="5" creationId="{19888BB4-C4EB-9864-3A2F-8C4A0AE13EF2}"/>
          </ac:picMkLst>
        </pc:picChg>
        <pc:picChg chg="del">
          <ac:chgData name="Leonie Smith" userId="fed1330f33f5650e" providerId="LiveId" clId="{02174F38-F4A7-4D30-BEBF-AA9B6B95B1D5}" dt="2024-01-04T03:33:19.748" v="28"/>
          <ac:picMkLst>
            <pc:docMk/>
            <pc:sldMk cId="641208035" sldId="263"/>
            <ac:picMk id="6" creationId="{CB1F1694-8A9E-5A1E-7BBB-61C58F9AE094}"/>
          </ac:picMkLst>
        </pc:picChg>
        <pc:picChg chg="add mod">
          <ac:chgData name="Leonie Smith" userId="fed1330f33f5650e" providerId="LiveId" clId="{02174F38-F4A7-4D30-BEBF-AA9B6B95B1D5}" dt="2024-01-04T03:33:35.537" v="29"/>
          <ac:picMkLst>
            <pc:docMk/>
            <pc:sldMk cId="641208035" sldId="263"/>
            <ac:picMk id="7" creationId="{B1DAC4B0-6C94-501C-E196-8DC87FC7BCCF}"/>
          </ac:picMkLst>
        </pc:picChg>
      </pc:sldChg>
      <pc:sldChg chg="addSp delSp modSp mod modTransition modAnim">
        <pc:chgData name="Leonie Smith" userId="fed1330f33f5650e" providerId="LiveId" clId="{02174F38-F4A7-4D30-BEBF-AA9B6B95B1D5}" dt="2024-01-04T03:33:56.048" v="32"/>
        <pc:sldMkLst>
          <pc:docMk/>
          <pc:sldMk cId="4044745628" sldId="264"/>
        </pc:sldMkLst>
        <pc:picChg chg="add del mod">
          <ac:chgData name="Leonie Smith" userId="fed1330f33f5650e" providerId="LiveId" clId="{02174F38-F4A7-4D30-BEBF-AA9B6B95B1D5}" dt="2024-01-04T03:33:56.048" v="32"/>
          <ac:picMkLst>
            <pc:docMk/>
            <pc:sldMk cId="4044745628" sldId="264"/>
            <ac:picMk id="5" creationId="{210380CC-E067-DB71-22AF-F394F65964DE}"/>
          </ac:picMkLst>
        </pc:picChg>
        <pc:picChg chg="add mod">
          <ac:chgData name="Leonie Smith" userId="fed1330f33f5650e" providerId="LiveId" clId="{02174F38-F4A7-4D30-BEBF-AA9B6B95B1D5}" dt="2024-01-04T03:33:56.048" v="32"/>
          <ac:picMkLst>
            <pc:docMk/>
            <pc:sldMk cId="4044745628" sldId="264"/>
            <ac:picMk id="6" creationId="{C3510163-87F2-B7FE-A3D9-52683C771EA6}"/>
          </ac:picMkLst>
        </pc:picChg>
        <pc:picChg chg="del">
          <ac:chgData name="Leonie Smith" userId="fed1330f33f5650e" providerId="LiveId" clId="{02174F38-F4A7-4D30-BEBF-AA9B6B95B1D5}" dt="2024-01-04T03:33:39.970" v="31"/>
          <ac:picMkLst>
            <pc:docMk/>
            <pc:sldMk cId="4044745628" sldId="264"/>
            <ac:picMk id="8" creationId="{814C4D6F-D661-4021-3144-536038CAFE89}"/>
          </ac:picMkLst>
        </pc:picChg>
      </pc:sldChg>
      <pc:sldChg chg="addSp delSp modSp mod modTransition modAnim">
        <pc:chgData name="Leonie Smith" userId="fed1330f33f5650e" providerId="LiveId" clId="{02174F38-F4A7-4D30-BEBF-AA9B6B95B1D5}" dt="2024-01-04T03:34:12.737" v="35"/>
        <pc:sldMkLst>
          <pc:docMk/>
          <pc:sldMk cId="978260341" sldId="265"/>
        </pc:sldMkLst>
        <pc:picChg chg="del">
          <ac:chgData name="Leonie Smith" userId="fed1330f33f5650e" providerId="LiveId" clId="{02174F38-F4A7-4D30-BEBF-AA9B6B95B1D5}" dt="2024-01-04T03:34:00.468" v="34"/>
          <ac:picMkLst>
            <pc:docMk/>
            <pc:sldMk cId="978260341" sldId="265"/>
            <ac:picMk id="5" creationId="{0D18200E-E7DF-7469-AA22-F5CD1E519F15}"/>
          </ac:picMkLst>
        </pc:picChg>
        <pc:picChg chg="add del mod">
          <ac:chgData name="Leonie Smith" userId="fed1330f33f5650e" providerId="LiveId" clId="{02174F38-F4A7-4D30-BEBF-AA9B6B95B1D5}" dt="2024-01-04T03:34:12.737" v="35"/>
          <ac:picMkLst>
            <pc:docMk/>
            <pc:sldMk cId="978260341" sldId="265"/>
            <ac:picMk id="6" creationId="{64AF8AE4-3944-C3BB-2248-0E4B3E088B17}"/>
          </ac:picMkLst>
        </pc:picChg>
        <pc:picChg chg="add mod">
          <ac:chgData name="Leonie Smith" userId="fed1330f33f5650e" providerId="LiveId" clId="{02174F38-F4A7-4D30-BEBF-AA9B6B95B1D5}" dt="2024-01-04T03:34:12.737" v="35"/>
          <ac:picMkLst>
            <pc:docMk/>
            <pc:sldMk cId="978260341" sldId="265"/>
            <ac:picMk id="7" creationId="{D4690328-5528-9B9E-E9DC-258E9614C473}"/>
          </ac:picMkLst>
        </pc:picChg>
      </pc:sldChg>
      <pc:sldChg chg="addSp delSp modSp mod modTransition modAnim">
        <pc:chgData name="Leonie Smith" userId="fed1330f33f5650e" providerId="LiveId" clId="{02174F38-F4A7-4D30-BEBF-AA9B6B95B1D5}" dt="2024-01-04T03:34:35.084" v="38"/>
        <pc:sldMkLst>
          <pc:docMk/>
          <pc:sldMk cId="3575870363" sldId="266"/>
        </pc:sldMkLst>
        <pc:picChg chg="add del mod">
          <ac:chgData name="Leonie Smith" userId="fed1330f33f5650e" providerId="LiveId" clId="{02174F38-F4A7-4D30-BEBF-AA9B6B95B1D5}" dt="2024-01-04T03:34:35.084" v="38"/>
          <ac:picMkLst>
            <pc:docMk/>
            <pc:sldMk cId="3575870363" sldId="266"/>
            <ac:picMk id="5" creationId="{4C432252-06D2-98D9-909E-6926D411742E}"/>
          </ac:picMkLst>
        </pc:picChg>
        <pc:picChg chg="add mod">
          <ac:chgData name="Leonie Smith" userId="fed1330f33f5650e" providerId="LiveId" clId="{02174F38-F4A7-4D30-BEBF-AA9B6B95B1D5}" dt="2024-01-04T03:34:35.084" v="38"/>
          <ac:picMkLst>
            <pc:docMk/>
            <pc:sldMk cId="3575870363" sldId="266"/>
            <ac:picMk id="6" creationId="{3BDA681E-E674-705C-4F77-409D9ACE1EB7}"/>
          </ac:picMkLst>
        </pc:picChg>
        <pc:picChg chg="del">
          <ac:chgData name="Leonie Smith" userId="fed1330f33f5650e" providerId="LiveId" clId="{02174F38-F4A7-4D30-BEBF-AA9B6B95B1D5}" dt="2024-01-04T03:34:16.835" v="37"/>
          <ac:picMkLst>
            <pc:docMk/>
            <pc:sldMk cId="3575870363" sldId="266"/>
            <ac:picMk id="10" creationId="{AFD47462-BC34-7394-A64A-E1F0E733BF56}"/>
          </ac:picMkLst>
        </pc:picChg>
      </pc:sldChg>
      <pc:sldChg chg="addSp delSp modSp mod modTransition modAnim">
        <pc:chgData name="Leonie Smith" userId="fed1330f33f5650e" providerId="LiveId" clId="{02174F38-F4A7-4D30-BEBF-AA9B6B95B1D5}" dt="2024-01-04T03:34:59.470" v="41"/>
        <pc:sldMkLst>
          <pc:docMk/>
          <pc:sldMk cId="4017137865" sldId="267"/>
        </pc:sldMkLst>
        <pc:picChg chg="add del mod">
          <ac:chgData name="Leonie Smith" userId="fed1330f33f5650e" providerId="LiveId" clId="{02174F38-F4A7-4D30-BEBF-AA9B6B95B1D5}" dt="2024-01-04T03:34:59.470" v="41"/>
          <ac:picMkLst>
            <pc:docMk/>
            <pc:sldMk cId="4017137865" sldId="267"/>
            <ac:picMk id="5" creationId="{365DBDAC-750B-4401-429E-B8DFE16C802D}"/>
          </ac:picMkLst>
        </pc:picChg>
        <pc:picChg chg="add mod">
          <ac:chgData name="Leonie Smith" userId="fed1330f33f5650e" providerId="LiveId" clId="{02174F38-F4A7-4D30-BEBF-AA9B6B95B1D5}" dt="2024-01-04T03:34:59.470" v="41"/>
          <ac:picMkLst>
            <pc:docMk/>
            <pc:sldMk cId="4017137865" sldId="267"/>
            <ac:picMk id="6" creationId="{60CC5855-A450-3BA4-F944-963389E87E6D}"/>
          </ac:picMkLst>
        </pc:picChg>
        <pc:picChg chg="del">
          <ac:chgData name="Leonie Smith" userId="fed1330f33f5650e" providerId="LiveId" clId="{02174F38-F4A7-4D30-BEBF-AA9B6B95B1D5}" dt="2024-01-04T03:34:39.820" v="40"/>
          <ac:picMkLst>
            <pc:docMk/>
            <pc:sldMk cId="4017137865" sldId="267"/>
            <ac:picMk id="13" creationId="{7520A140-6F85-9F05-8AD0-BD8FAE3485D6}"/>
          </ac:picMkLst>
        </pc:picChg>
      </pc:sldChg>
      <pc:sldChg chg="addSp delSp modSp mod modTransition modAnim">
        <pc:chgData name="Leonie Smith" userId="fed1330f33f5650e" providerId="LiveId" clId="{02174F38-F4A7-4D30-BEBF-AA9B6B95B1D5}" dt="2024-01-04T03:32:07.101" v="17"/>
        <pc:sldMkLst>
          <pc:docMk/>
          <pc:sldMk cId="1922271088" sldId="268"/>
        </pc:sldMkLst>
        <pc:picChg chg="del">
          <ac:chgData name="Leonie Smith" userId="fed1330f33f5650e" providerId="LiveId" clId="{02174F38-F4A7-4D30-BEBF-AA9B6B95B1D5}" dt="2024-01-04T03:31:07.917" v="10"/>
          <ac:picMkLst>
            <pc:docMk/>
            <pc:sldMk cId="1922271088" sldId="268"/>
            <ac:picMk id="5" creationId="{71AFAE2F-9D1E-6540-5823-68921E7CA76B}"/>
          </ac:picMkLst>
        </pc:picChg>
        <pc:picChg chg="add del mod">
          <ac:chgData name="Leonie Smith" userId="fed1330f33f5650e" providerId="LiveId" clId="{02174F38-F4A7-4D30-BEBF-AA9B6B95B1D5}" dt="2024-01-04T03:31:20.821" v="11"/>
          <ac:picMkLst>
            <pc:docMk/>
            <pc:sldMk cId="1922271088" sldId="268"/>
            <ac:picMk id="7" creationId="{35E88FD5-0F52-5067-D3F3-D2B31D0D5783}"/>
          </ac:picMkLst>
        </pc:picChg>
        <pc:picChg chg="add del mod">
          <ac:chgData name="Leonie Smith" userId="fed1330f33f5650e" providerId="LiveId" clId="{02174F38-F4A7-4D30-BEBF-AA9B6B95B1D5}" dt="2024-01-04T03:31:22.517" v="13"/>
          <ac:picMkLst>
            <pc:docMk/>
            <pc:sldMk cId="1922271088" sldId="268"/>
            <ac:picMk id="8" creationId="{363AF149-157C-AC9A-D78A-77DC6D1FC443}"/>
          </ac:picMkLst>
        </pc:picChg>
        <pc:picChg chg="add del mod ord">
          <ac:chgData name="Leonie Smith" userId="fed1330f33f5650e" providerId="LiveId" clId="{02174F38-F4A7-4D30-BEBF-AA9B6B95B1D5}" dt="2024-01-04T03:31:41.891" v="14"/>
          <ac:picMkLst>
            <pc:docMk/>
            <pc:sldMk cId="1922271088" sldId="268"/>
            <ac:picMk id="11" creationId="{95B94687-56E0-392A-E2DC-F4C922987967}"/>
          </ac:picMkLst>
        </pc:picChg>
        <pc:picChg chg="add del mod">
          <ac:chgData name="Leonie Smith" userId="fed1330f33f5650e" providerId="LiveId" clId="{02174F38-F4A7-4D30-BEBF-AA9B6B95B1D5}" dt="2024-01-04T03:31:46.891" v="16"/>
          <ac:picMkLst>
            <pc:docMk/>
            <pc:sldMk cId="1922271088" sldId="268"/>
            <ac:picMk id="12" creationId="{F62D3924-5420-A3CB-34DE-0F9F2245D4A5}"/>
          </ac:picMkLst>
        </pc:picChg>
        <pc:picChg chg="add del mod ord">
          <ac:chgData name="Leonie Smith" userId="fed1330f33f5650e" providerId="LiveId" clId="{02174F38-F4A7-4D30-BEBF-AA9B6B95B1D5}" dt="2024-01-04T03:32:07.101" v="17"/>
          <ac:picMkLst>
            <pc:docMk/>
            <pc:sldMk cId="1922271088" sldId="268"/>
            <ac:picMk id="15" creationId="{5DCE5CE4-3AB8-6513-73E4-9A8BEF943713}"/>
          </ac:picMkLst>
        </pc:picChg>
        <pc:picChg chg="add mod">
          <ac:chgData name="Leonie Smith" userId="fed1330f33f5650e" providerId="LiveId" clId="{02174F38-F4A7-4D30-BEBF-AA9B6B95B1D5}" dt="2024-01-04T03:32:07.101" v="17"/>
          <ac:picMkLst>
            <pc:docMk/>
            <pc:sldMk cId="1922271088" sldId="268"/>
            <ac:picMk id="16" creationId="{BE7CDB84-AD62-9F3A-57E8-E92FDE77F579}"/>
          </ac:picMkLst>
        </pc:picChg>
      </pc:sldChg>
    </pc:docChg>
  </pc:docChgLst>
  <pc:docChgLst>
    <pc:chgData name="Leonie Smith" userId="fed1330f33f5650e" providerId="LiveId" clId="{60D6975D-C151-4E47-BE2E-1FC26533DBFA}"/>
    <pc:docChg chg="modSld">
      <pc:chgData name="Leonie Smith" userId="fed1330f33f5650e" providerId="LiveId" clId="{60D6975D-C151-4E47-BE2E-1FC26533DBFA}" dt="2022-12-07T11:07:00.225" v="38" actId="20577"/>
      <pc:docMkLst>
        <pc:docMk/>
      </pc:docMkLst>
      <pc:sldChg chg="addSp modSp mod">
        <pc:chgData name="Leonie Smith" userId="fed1330f33f5650e" providerId="LiveId" clId="{60D6975D-C151-4E47-BE2E-1FC26533DBFA}" dt="2022-12-07T11:04:33.741" v="5" actId="1076"/>
        <pc:sldMkLst>
          <pc:docMk/>
          <pc:sldMk cId="3788111665" sldId="258"/>
        </pc:sldMkLst>
        <pc:spChg chg="add mod">
          <ac:chgData name="Leonie Smith" userId="fed1330f33f5650e" providerId="LiveId" clId="{60D6975D-C151-4E47-BE2E-1FC26533DBFA}" dt="2022-12-07T11:04:33.741" v="5" actId="1076"/>
          <ac:spMkLst>
            <pc:docMk/>
            <pc:sldMk cId="3788111665" sldId="258"/>
            <ac:spMk id="2" creationId="{042670D6-2411-C1BF-88E1-4350B1798E48}"/>
          </ac:spMkLst>
        </pc:spChg>
      </pc:sldChg>
      <pc:sldChg chg="addSp modSp">
        <pc:chgData name="Leonie Smith" userId="fed1330f33f5650e" providerId="LiveId" clId="{60D6975D-C151-4E47-BE2E-1FC26533DBFA}" dt="2022-12-07T11:04:39.223" v="6"/>
        <pc:sldMkLst>
          <pc:docMk/>
          <pc:sldMk cId="4120481681" sldId="270"/>
        </pc:sldMkLst>
        <pc:spChg chg="add mod">
          <ac:chgData name="Leonie Smith" userId="fed1330f33f5650e" providerId="LiveId" clId="{60D6975D-C151-4E47-BE2E-1FC26533DBFA}" dt="2022-12-07T11:04:39.223" v="6"/>
          <ac:spMkLst>
            <pc:docMk/>
            <pc:sldMk cId="4120481681" sldId="270"/>
            <ac:spMk id="3" creationId="{28CE73C1-D49B-F4C5-AA27-691C9FD78FB1}"/>
          </ac:spMkLst>
        </pc:spChg>
      </pc:sldChg>
      <pc:sldChg chg="addSp modSp mod">
        <pc:chgData name="Leonie Smith" userId="fed1330f33f5650e" providerId="LiveId" clId="{60D6975D-C151-4E47-BE2E-1FC26533DBFA}" dt="2022-12-07T11:05:55.191" v="22" actId="20577"/>
        <pc:sldMkLst>
          <pc:docMk/>
          <pc:sldMk cId="939110669" sldId="271"/>
        </pc:sldMkLst>
        <pc:spChg chg="add mod">
          <ac:chgData name="Leonie Smith" userId="fed1330f33f5650e" providerId="LiveId" clId="{60D6975D-C151-4E47-BE2E-1FC26533DBFA}" dt="2022-12-07T11:05:55.191" v="22" actId="20577"/>
          <ac:spMkLst>
            <pc:docMk/>
            <pc:sldMk cId="939110669" sldId="271"/>
            <ac:spMk id="2" creationId="{479A1D8A-CEB5-074C-8242-E438B55B55AB}"/>
          </ac:spMkLst>
        </pc:spChg>
      </pc:sldChg>
      <pc:sldChg chg="addSp modSp mod">
        <pc:chgData name="Leonie Smith" userId="fed1330f33f5650e" providerId="LiveId" clId="{60D6975D-C151-4E47-BE2E-1FC26533DBFA}" dt="2022-12-07T11:06:12.151" v="26" actId="20577"/>
        <pc:sldMkLst>
          <pc:docMk/>
          <pc:sldMk cId="4024569785" sldId="272"/>
        </pc:sldMkLst>
        <pc:spChg chg="add mod">
          <ac:chgData name="Leonie Smith" userId="fed1330f33f5650e" providerId="LiveId" clId="{60D6975D-C151-4E47-BE2E-1FC26533DBFA}" dt="2022-12-07T11:06:12.151" v="26" actId="20577"/>
          <ac:spMkLst>
            <pc:docMk/>
            <pc:sldMk cId="4024569785" sldId="272"/>
            <ac:spMk id="2" creationId="{93374325-86F4-230B-B551-28A65927172D}"/>
          </ac:spMkLst>
        </pc:spChg>
      </pc:sldChg>
      <pc:sldChg chg="addSp modSp mod">
        <pc:chgData name="Leonie Smith" userId="fed1330f33f5650e" providerId="LiveId" clId="{60D6975D-C151-4E47-BE2E-1FC26533DBFA}" dt="2022-12-07T11:06:21.694" v="28" actId="20577"/>
        <pc:sldMkLst>
          <pc:docMk/>
          <pc:sldMk cId="487179600" sldId="273"/>
        </pc:sldMkLst>
        <pc:spChg chg="add mod">
          <ac:chgData name="Leonie Smith" userId="fed1330f33f5650e" providerId="LiveId" clId="{60D6975D-C151-4E47-BE2E-1FC26533DBFA}" dt="2022-12-07T11:06:21.694" v="28" actId="20577"/>
          <ac:spMkLst>
            <pc:docMk/>
            <pc:sldMk cId="487179600" sldId="273"/>
            <ac:spMk id="2" creationId="{9F7CBA86-F553-E0DE-0069-A0BC2FAE7D49}"/>
          </ac:spMkLst>
        </pc:spChg>
      </pc:sldChg>
      <pc:sldChg chg="addSp modSp mod">
        <pc:chgData name="Leonie Smith" userId="fed1330f33f5650e" providerId="LiveId" clId="{60D6975D-C151-4E47-BE2E-1FC26533DBFA}" dt="2022-12-07T11:06:29.201" v="30" actId="20577"/>
        <pc:sldMkLst>
          <pc:docMk/>
          <pc:sldMk cId="2168401200" sldId="274"/>
        </pc:sldMkLst>
        <pc:spChg chg="add mod">
          <ac:chgData name="Leonie Smith" userId="fed1330f33f5650e" providerId="LiveId" clId="{60D6975D-C151-4E47-BE2E-1FC26533DBFA}" dt="2022-12-07T11:06:29.201" v="30" actId="20577"/>
          <ac:spMkLst>
            <pc:docMk/>
            <pc:sldMk cId="2168401200" sldId="274"/>
            <ac:spMk id="2" creationId="{00332D75-3042-0B43-B7EE-BED7679B2CE3}"/>
          </ac:spMkLst>
        </pc:spChg>
      </pc:sldChg>
      <pc:sldChg chg="addSp modSp mod">
        <pc:chgData name="Leonie Smith" userId="fed1330f33f5650e" providerId="LiveId" clId="{60D6975D-C151-4E47-BE2E-1FC26533DBFA}" dt="2022-12-07T11:06:36.831" v="32" actId="20577"/>
        <pc:sldMkLst>
          <pc:docMk/>
          <pc:sldMk cId="2996969115" sldId="275"/>
        </pc:sldMkLst>
        <pc:spChg chg="add mod">
          <ac:chgData name="Leonie Smith" userId="fed1330f33f5650e" providerId="LiveId" clId="{60D6975D-C151-4E47-BE2E-1FC26533DBFA}" dt="2022-12-07T11:06:36.831" v="32" actId="20577"/>
          <ac:spMkLst>
            <pc:docMk/>
            <pc:sldMk cId="2996969115" sldId="275"/>
            <ac:spMk id="2" creationId="{1B4B12AE-2FED-3866-B041-7498A0C8009A}"/>
          </ac:spMkLst>
        </pc:spChg>
      </pc:sldChg>
      <pc:sldChg chg="addSp modSp mod">
        <pc:chgData name="Leonie Smith" userId="fed1330f33f5650e" providerId="LiveId" clId="{60D6975D-C151-4E47-BE2E-1FC26533DBFA}" dt="2022-12-07T11:06:44.600" v="34" actId="20577"/>
        <pc:sldMkLst>
          <pc:docMk/>
          <pc:sldMk cId="2390376940" sldId="276"/>
        </pc:sldMkLst>
        <pc:spChg chg="add mod">
          <ac:chgData name="Leonie Smith" userId="fed1330f33f5650e" providerId="LiveId" clId="{60D6975D-C151-4E47-BE2E-1FC26533DBFA}" dt="2022-12-07T11:06:44.600" v="34" actId="20577"/>
          <ac:spMkLst>
            <pc:docMk/>
            <pc:sldMk cId="2390376940" sldId="276"/>
            <ac:spMk id="2" creationId="{434D33E6-9846-DB46-9F6C-CF532EDBDDD4}"/>
          </ac:spMkLst>
        </pc:spChg>
      </pc:sldChg>
      <pc:sldChg chg="addSp modSp mod">
        <pc:chgData name="Leonie Smith" userId="fed1330f33f5650e" providerId="LiveId" clId="{60D6975D-C151-4E47-BE2E-1FC26533DBFA}" dt="2022-12-07T11:06:52.661" v="36" actId="20577"/>
        <pc:sldMkLst>
          <pc:docMk/>
          <pc:sldMk cId="4265919077" sldId="277"/>
        </pc:sldMkLst>
        <pc:spChg chg="add mod">
          <ac:chgData name="Leonie Smith" userId="fed1330f33f5650e" providerId="LiveId" clId="{60D6975D-C151-4E47-BE2E-1FC26533DBFA}" dt="2022-12-07T11:06:52.661" v="36" actId="20577"/>
          <ac:spMkLst>
            <pc:docMk/>
            <pc:sldMk cId="4265919077" sldId="277"/>
            <ac:spMk id="2" creationId="{2D4695CD-9C7C-227C-3073-8B72B73958EE}"/>
          </ac:spMkLst>
        </pc:spChg>
      </pc:sldChg>
      <pc:sldChg chg="addSp modSp mod">
        <pc:chgData name="Leonie Smith" userId="fed1330f33f5650e" providerId="LiveId" clId="{60D6975D-C151-4E47-BE2E-1FC26533DBFA}" dt="2022-12-07T11:07:00.225" v="38" actId="20577"/>
        <pc:sldMkLst>
          <pc:docMk/>
          <pc:sldMk cId="210266664" sldId="278"/>
        </pc:sldMkLst>
        <pc:spChg chg="add mod">
          <ac:chgData name="Leonie Smith" userId="fed1330f33f5650e" providerId="LiveId" clId="{60D6975D-C151-4E47-BE2E-1FC26533DBFA}" dt="2022-12-07T11:07:00.225" v="38" actId="20577"/>
          <ac:spMkLst>
            <pc:docMk/>
            <pc:sldMk cId="210266664" sldId="278"/>
            <ac:spMk id="2" creationId="{81F26658-A4EA-684F-90ED-41550FBA9BA2}"/>
          </ac:spMkLst>
        </pc:spChg>
      </pc:sldChg>
      <pc:sldChg chg="addSp modSp mod">
        <pc:chgData name="Leonie Smith" userId="fed1330f33f5650e" providerId="LiveId" clId="{60D6975D-C151-4E47-BE2E-1FC26533DBFA}" dt="2022-12-07T11:06:05.206" v="24" actId="20577"/>
        <pc:sldMkLst>
          <pc:docMk/>
          <pc:sldMk cId="2115483000" sldId="279"/>
        </pc:sldMkLst>
        <pc:spChg chg="add mod">
          <ac:chgData name="Leonie Smith" userId="fed1330f33f5650e" providerId="LiveId" clId="{60D6975D-C151-4E47-BE2E-1FC26533DBFA}" dt="2022-12-07T11:06:05.206" v="24" actId="20577"/>
          <ac:spMkLst>
            <pc:docMk/>
            <pc:sldMk cId="2115483000" sldId="279"/>
            <ac:spMk id="2" creationId="{D2C188DB-1FBB-0B0B-BE0E-0E4077A173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38 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38-7</a:t>
            </a:r>
          </a:p>
        </p:txBody>
      </p:sp>
      <p:pic>
        <p:nvPicPr>
          <p:cNvPr id="7" name="Audio 6">
            <a:hlinkClick r:id="" action="ppaction://media"/>
            <a:extLst>
              <a:ext uri="{FF2B5EF4-FFF2-40B4-BE49-F238E27FC236}">
                <a16:creationId xmlns:a16="http://schemas.microsoft.com/office/drawing/2014/main" id="{36961181-A895-C9D9-9419-09818B4927F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655C4D24-5568-5B83-147B-0511AB24BE36}"/>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89"/>
    </mc:Choice>
    <mc:Fallback xmlns="">
      <p:transition spd="slow" advTm="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8D1DA9-1E85-7793-DBF7-C8E50714DB7D}"/>
              </a:ext>
            </a:extLst>
          </p:cNvPr>
          <p:cNvPicPr>
            <a:picLocks noChangeAspect="1"/>
          </p:cNvPicPr>
          <p:nvPr/>
        </p:nvPicPr>
        <p:blipFill>
          <a:blip r:embed="rId2"/>
          <a:stretch>
            <a:fillRect/>
          </a:stretch>
        </p:blipFill>
        <p:spPr>
          <a:xfrm>
            <a:off x="0" y="-10583"/>
            <a:ext cx="12192000" cy="6868583"/>
          </a:xfrm>
          <a:prstGeom prst="rect">
            <a:avLst/>
          </a:prstGeom>
        </p:spPr>
      </p:pic>
      <p:sp>
        <p:nvSpPr>
          <p:cNvPr id="2" name="TextBox 1">
            <a:extLst>
              <a:ext uri="{FF2B5EF4-FFF2-40B4-BE49-F238E27FC236}">
                <a16:creationId xmlns:a16="http://schemas.microsoft.com/office/drawing/2014/main" id="{93374325-86F4-230B-B551-28A65927172D}"/>
              </a:ext>
            </a:extLst>
          </p:cNvPr>
          <p:cNvSpPr txBox="1"/>
          <p:nvPr/>
        </p:nvSpPr>
        <p:spPr>
          <a:xfrm>
            <a:off x="9501214" y="304947"/>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འོན་ཀྱང་ཡེ་ཤུས་ཞལ་ཕྱིར་སྐོར་ཏེ་པེ་ཏྲོ་ལ་“བདུད་སཱ་ཏན་ཁྱོད། ངའི་རྒྱབ་ཏུ་སོང་ཞིག ཁྱོད་ཀྱི་བསམ་པ་དཀོན་མཆོག་བཞིན་མ་ཡིན་པར་མི་བཞིན་ཡིན་པས་ངའི་བཀག་རྡོ་ཡིན་”ཞེས་གསུངས།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23But Jesus turned and said to Peter, “Get behind Me, Satan! You are a stumbling block to Me. For you do not have in mind the things of God, but the things of men.”</a:t>
            </a:r>
            <a:endParaRPr lang="en-IN" dirty="0"/>
          </a:p>
        </p:txBody>
      </p:sp>
      <p:pic>
        <p:nvPicPr>
          <p:cNvPr id="7" name="Audio 6">
            <a:hlinkClick r:id="" action="ppaction://media"/>
            <a:extLst>
              <a:ext uri="{FF2B5EF4-FFF2-40B4-BE49-F238E27FC236}">
                <a16:creationId xmlns:a16="http://schemas.microsoft.com/office/drawing/2014/main" id="{6DF8027C-1DEE-0B0B-7FD9-67BFA7062C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656"/>
    </mc:Choice>
    <mc:Fallback xmlns="">
      <p:transition spd="slow" advTm="14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0B59C-F67F-D43D-5EE6-4038B9F6229E}"/>
              </a:ext>
            </a:extLst>
          </p:cNvPr>
          <p:cNvPicPr>
            <a:picLocks noChangeAspect="1"/>
          </p:cNvPicPr>
          <p:nvPr/>
        </p:nvPicPr>
        <p:blipFill>
          <a:blip r:embed="rId2"/>
          <a:stretch>
            <a:fillRect/>
          </a:stretch>
        </p:blipFill>
        <p:spPr>
          <a:xfrm>
            <a:off x="0" y="-33129"/>
            <a:ext cx="12192000" cy="6891130"/>
          </a:xfrm>
          <a:prstGeom prst="rect">
            <a:avLst/>
          </a:prstGeom>
        </p:spPr>
      </p:pic>
      <p:sp>
        <p:nvSpPr>
          <p:cNvPr id="2" name="TextBox 1">
            <a:extLst>
              <a:ext uri="{FF2B5EF4-FFF2-40B4-BE49-F238E27FC236}">
                <a16:creationId xmlns:a16="http://schemas.microsoft.com/office/drawing/2014/main" id="{9F7CBA86-F553-E0DE-0069-A0BC2FAE7D49}"/>
              </a:ext>
            </a:extLst>
          </p:cNvPr>
          <p:cNvSpPr txBox="1"/>
          <p:nvPr/>
        </p:nvSpPr>
        <p:spPr>
          <a:xfrm>
            <a:off x="9617125" y="395098"/>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དེ་ནས་ཡེ་ཤུས་རང་གི་ཉེ་གནས་རྣམས་ལ་“གལ་ཏེ་མི་སུ་ཞིག་གིས་ང་ཡི་རྗེས་སུ་འབྲང་འདོད་ན། རང་ཉིད་བློས་བཏང་ནས་རང་གི་རྒྱང་ཤིང་འཁུར་ཏེ་ང་ཡི་རྗེས་སུ་འབྲང་དགོས།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24Then Jesus told His disciples, “If anyone wants to come after Me, he must deny himself and take up his cross and follow Me. </a:t>
            </a:r>
            <a:endParaRPr lang="en-IN" dirty="0"/>
          </a:p>
        </p:txBody>
      </p:sp>
      <p:pic>
        <p:nvPicPr>
          <p:cNvPr id="7" name="Audio 6">
            <a:hlinkClick r:id="" action="ppaction://media"/>
            <a:extLst>
              <a:ext uri="{FF2B5EF4-FFF2-40B4-BE49-F238E27FC236}">
                <a16:creationId xmlns:a16="http://schemas.microsoft.com/office/drawing/2014/main" id="{B1DAC4B0-6C94-501C-E196-8DC87FC7BC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477"/>
    </mc:Choice>
    <mc:Fallback xmlns="">
      <p:transition spd="slow" advTm="1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04849-1D7C-DC8F-E3CF-5DA6895A4C63}"/>
              </a:ext>
            </a:extLst>
          </p:cNvPr>
          <p:cNvPicPr>
            <a:picLocks noChangeAspect="1"/>
          </p:cNvPicPr>
          <p:nvPr/>
        </p:nvPicPr>
        <p:blipFill>
          <a:blip r:embed="rId2"/>
          <a:stretch>
            <a:fillRect/>
          </a:stretch>
        </p:blipFill>
        <p:spPr>
          <a:xfrm>
            <a:off x="0" y="-6871"/>
            <a:ext cx="12756630" cy="6864872"/>
          </a:xfrm>
          <a:prstGeom prst="rect">
            <a:avLst/>
          </a:prstGeom>
        </p:spPr>
      </p:pic>
      <p:sp>
        <p:nvSpPr>
          <p:cNvPr id="2" name="TextBox 1">
            <a:extLst>
              <a:ext uri="{FF2B5EF4-FFF2-40B4-BE49-F238E27FC236}">
                <a16:creationId xmlns:a16="http://schemas.microsoft.com/office/drawing/2014/main" id="{00332D75-3042-0B43-B7EE-BED7679B2CE3}"/>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གང་ལགས་ཟེར་ན། མི་སུས་ཀྱང་རང་གི་སྲོག་ཐར་བར་བྱེད་འདོད་པ་དེས་བརླག་པར་འགྱུར། མི་སུས་ཀྱང་ང་རང་གི་དོན་དུ་རང་གི་སྲོག་གཏོང་པ་དེས་རྙེད་པར་འགྱུར་ངེས་ཡིན།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25For whoever wants to save his life will lose it, but whoever loses his life for My sake will find it. </a:t>
            </a:r>
            <a:endParaRPr lang="en-IN" dirty="0"/>
          </a:p>
        </p:txBody>
      </p:sp>
      <p:pic>
        <p:nvPicPr>
          <p:cNvPr id="6" name="Audio 5">
            <a:hlinkClick r:id="" action="ppaction://media"/>
            <a:extLst>
              <a:ext uri="{FF2B5EF4-FFF2-40B4-BE49-F238E27FC236}">
                <a16:creationId xmlns:a16="http://schemas.microsoft.com/office/drawing/2014/main" id="{C3510163-87F2-B7FE-A3D9-52683C771E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865"/>
    </mc:Choice>
    <mc:Fallback xmlns="">
      <p:transition spd="slow" advTm="12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108646-390A-494C-D579-ABC3B662C3E7}"/>
              </a:ext>
            </a:extLst>
          </p:cNvPr>
          <p:cNvPicPr>
            <a:picLocks noChangeAspect="1"/>
          </p:cNvPicPr>
          <p:nvPr/>
        </p:nvPicPr>
        <p:blipFill>
          <a:blip r:embed="rId2"/>
          <a:stretch>
            <a:fillRect/>
          </a:stretch>
        </p:blipFill>
        <p:spPr>
          <a:xfrm>
            <a:off x="0" y="-57630"/>
            <a:ext cx="12192000" cy="6915630"/>
          </a:xfrm>
          <a:prstGeom prst="rect">
            <a:avLst/>
          </a:prstGeom>
        </p:spPr>
      </p:pic>
      <p:sp>
        <p:nvSpPr>
          <p:cNvPr id="2" name="TextBox 1">
            <a:extLst>
              <a:ext uri="{FF2B5EF4-FFF2-40B4-BE49-F238E27FC236}">
                <a16:creationId xmlns:a16="http://schemas.microsoft.com/office/drawing/2014/main" id="{1B4B12AE-2FED-3866-B041-7498A0C8009A}"/>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26</a:t>
            </a:r>
            <a:r>
              <a:rPr lang="bo-CN" sz="7200" dirty="0">
                <a:solidFill>
                  <a:srgbClr val="121212"/>
                </a:solidFill>
                <a:latin typeface="Arial" panose="020B0604020202020204" pitchFamily="34" charset="0"/>
              </a:rPr>
              <a:t>མི་སུ་ལ་འཇིག་རྟེན་ཧྲིལ་པོ་ཐོབ་ཀྱང་རང་སྲོག་བརླགས་ན་ཅི་ཕན། ཡང་ན་མིས་རང་གི་སྲོག་ཅི་དང་བརྗེའམ།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26What will it profit a man if he gains the whole world, yet forfeits his soul? Or what can a man give in exchange for his soul? </a:t>
            </a:r>
            <a:endParaRPr lang="en-IN" dirty="0"/>
          </a:p>
        </p:txBody>
      </p:sp>
      <p:pic>
        <p:nvPicPr>
          <p:cNvPr id="7" name="Audio 6">
            <a:hlinkClick r:id="" action="ppaction://media"/>
            <a:extLst>
              <a:ext uri="{FF2B5EF4-FFF2-40B4-BE49-F238E27FC236}">
                <a16:creationId xmlns:a16="http://schemas.microsoft.com/office/drawing/2014/main" id="{D4690328-5528-9B9E-E9DC-258E9614C4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093"/>
    </mc:Choice>
    <mc:Fallback xmlns="">
      <p:transition spd="slow" advTm="9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B9D81A-A643-4BB9-1254-4CE7F0DF3374}"/>
              </a:ext>
            </a:extLst>
          </p:cNvPr>
          <p:cNvPicPr>
            <a:picLocks noChangeAspect="1"/>
          </p:cNvPicPr>
          <p:nvPr/>
        </p:nvPicPr>
        <p:blipFill>
          <a:blip r:embed="rId2"/>
          <a:stretch>
            <a:fillRect/>
          </a:stretch>
        </p:blipFill>
        <p:spPr>
          <a:xfrm>
            <a:off x="0" y="0"/>
            <a:ext cx="13613130" cy="6858000"/>
          </a:xfrm>
          <a:prstGeom prst="rect">
            <a:avLst/>
          </a:prstGeom>
        </p:spPr>
      </p:pic>
      <p:sp>
        <p:nvSpPr>
          <p:cNvPr id="2" name="TextBox 1">
            <a:extLst>
              <a:ext uri="{FF2B5EF4-FFF2-40B4-BE49-F238E27FC236}">
                <a16:creationId xmlns:a16="http://schemas.microsoft.com/office/drawing/2014/main" id="{434D33E6-9846-DB46-9F6C-CF532EDBDDD4}"/>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མིའི་རིགས་ཀྱི་བུ་ནི་རང་གི་ཡབ་ཀྱི་གཟི་བརྗིད་ཀྱི་སྒོ་ནས་རང་གི་ཕོ་ཉ་དང་མཉམ་དུ་འབྱོན་ཞིང༌། དེའི་དུས་སུ་ཁོང་གིས་མི་རེ་རེ་ལ་དེ་ཚོའི་བྱ་བ་དང་མཐུན་པར་ལན་གནང་བར་འགྱུར་ངེས་ཡིན།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27For the Son of Man will come in His Father’s glory with His angels, and then He will repay each one according to what he has done.</a:t>
            </a:r>
            <a:endParaRPr lang="en-IN" dirty="0"/>
          </a:p>
        </p:txBody>
      </p:sp>
      <p:pic>
        <p:nvPicPr>
          <p:cNvPr id="6" name="Audio 5">
            <a:hlinkClick r:id="" action="ppaction://media"/>
            <a:extLst>
              <a:ext uri="{FF2B5EF4-FFF2-40B4-BE49-F238E27FC236}">
                <a16:creationId xmlns:a16="http://schemas.microsoft.com/office/drawing/2014/main" id="{3BDA681E-E674-705C-4F77-409D9ACE1E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948"/>
    </mc:Choice>
    <mc:Fallback xmlns="">
      <p:transition spd="slow" advTm="1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B5348-0988-C87A-5FF5-0CDC73EFBE9F}"/>
              </a:ext>
            </a:extLst>
          </p:cNvPr>
          <p:cNvPicPr>
            <a:picLocks noChangeAspect="1"/>
          </p:cNvPicPr>
          <p:nvPr/>
        </p:nvPicPr>
        <p:blipFill>
          <a:blip r:embed="rId2"/>
          <a:stretch>
            <a:fillRect/>
          </a:stretch>
        </p:blipFill>
        <p:spPr>
          <a:xfrm>
            <a:off x="0" y="-88382"/>
            <a:ext cx="12192000" cy="6946382"/>
          </a:xfrm>
          <a:prstGeom prst="rect">
            <a:avLst/>
          </a:prstGeom>
        </p:spPr>
      </p:pic>
      <p:sp>
        <p:nvSpPr>
          <p:cNvPr id="2" name="TextBox 1">
            <a:extLst>
              <a:ext uri="{FF2B5EF4-FFF2-40B4-BE49-F238E27FC236}">
                <a16:creationId xmlns:a16="http://schemas.microsoft.com/office/drawing/2014/main" id="{042670D6-2411-C1BF-88E1-4350B1798E48}"/>
              </a:ext>
            </a:extLst>
          </p:cNvPr>
          <p:cNvSpPr txBox="1"/>
          <p:nvPr/>
        </p:nvSpPr>
        <p:spPr>
          <a:xfrm>
            <a:off x="5074276" y="0"/>
            <a:ext cx="6679842" cy="5114084"/>
          </a:xfrm>
          <a:prstGeom prst="rect">
            <a:avLst/>
          </a:prstGeom>
          <a:noFill/>
        </p:spPr>
        <p:txBody>
          <a:bodyPr wrap="square" rtlCol="0">
            <a:noAutofit/>
          </a:bodyPr>
          <a:lstStyle/>
          <a:p>
            <a:pPr algn="ctr"/>
            <a:r>
              <a:rPr lang="bo-CN" sz="8000" b="1" i="0" cap="all" dirty="0">
                <a:solidFill>
                  <a:schemeClr val="bg1"/>
                </a:solidFill>
                <a:effectLst/>
                <a:latin typeface="ArialMT"/>
              </a:rPr>
              <a:t>མད་ཐཱ། 16</a:t>
            </a:r>
          </a:p>
          <a:p>
            <a:r>
              <a:rPr lang="bo-CN" sz="8000" b="1" i="0" dirty="0">
                <a:solidFill>
                  <a:schemeClr val="bg1"/>
                </a:solidFill>
                <a:effectLst/>
                <a:latin typeface="Arial" panose="020B0604020202020204" pitchFamily="34" charset="0"/>
              </a:rPr>
              <a:t>ཡེ་ཤུས་དགྲོང་བར་འགྱུར་བའི་སྐོར་ལུང་བསྟན་གནང་བ།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66D08-4DC5-3D34-A40D-AEE3B509EA79}"/>
              </a:ext>
            </a:extLst>
          </p:cNvPr>
          <p:cNvPicPr>
            <a:picLocks noChangeAspect="1"/>
          </p:cNvPicPr>
          <p:nvPr/>
        </p:nvPicPr>
        <p:blipFill>
          <a:blip r:embed="rId2"/>
          <a:stretch>
            <a:fillRect/>
          </a:stretch>
        </p:blipFill>
        <p:spPr>
          <a:xfrm>
            <a:off x="-1" y="1"/>
            <a:ext cx="12845449" cy="6858000"/>
          </a:xfrm>
          <a:prstGeom prst="rect">
            <a:avLst/>
          </a:prstGeom>
        </p:spPr>
      </p:pic>
      <p:sp>
        <p:nvSpPr>
          <p:cNvPr id="2" name="TextBox 1">
            <a:extLst>
              <a:ext uri="{FF2B5EF4-FFF2-40B4-BE49-F238E27FC236}">
                <a16:creationId xmlns:a16="http://schemas.microsoft.com/office/drawing/2014/main" id="{2D4695CD-9C7C-227C-3073-8B72B73958E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ངས་ཁྱེད་རྣམས་ལ་བདེན་པར་ཟེར་རྒྱུར། འདི་རུ་ཡོད་པའི་མི་རྣམས་ཀྱི་ནང་ནས་འགའ་ཞིག་གིས་མིའི་རིགས་ཀྱི་བུ་རང་གི་རྒྱལ་སྲིད་དབང་སྒྱུར་བའི་ཕྱིར་འབྱོན་པ་མ་མཐོང་བའི་བར་དུ་ཅི་ནས་ཀྱང་འཆི་བ་མྱོང་བར་མི་འགྱུར་”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28Truly I tell you, some who are standing here will not taste death before they see the Son of Man coming in His kingdom.”</a:t>
            </a:r>
            <a:endParaRPr lang="en-IN" dirty="0"/>
          </a:p>
        </p:txBody>
      </p:sp>
      <p:pic>
        <p:nvPicPr>
          <p:cNvPr id="6" name="Audio 5">
            <a:hlinkClick r:id="" action="ppaction://media"/>
            <a:extLst>
              <a:ext uri="{FF2B5EF4-FFF2-40B4-BE49-F238E27FC236}">
                <a16:creationId xmlns:a16="http://schemas.microsoft.com/office/drawing/2014/main" id="{60CC5855-A450-3BA4-F944-963389E87E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319"/>
    </mc:Choice>
    <mc:Fallback xmlns="">
      <p:transition spd="slow" advTm="16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3FC25-419E-1FF5-BCC1-E3EC0E6BE340}"/>
              </a:ext>
            </a:extLst>
          </p:cNvPr>
          <p:cNvPicPr>
            <a:picLocks noChangeAspect="1"/>
          </p:cNvPicPr>
          <p:nvPr/>
        </p:nvPicPr>
        <p:blipFill>
          <a:blip r:embed="rId2"/>
          <a:stretch>
            <a:fillRect/>
          </a:stretch>
        </p:blipFill>
        <p:spPr>
          <a:xfrm>
            <a:off x="0" y="-6115"/>
            <a:ext cx="12591738" cy="6864116"/>
          </a:xfrm>
          <a:prstGeom prst="rect">
            <a:avLst/>
          </a:prstGeom>
        </p:spPr>
      </p:pic>
      <p:sp>
        <p:nvSpPr>
          <p:cNvPr id="2" name="TextBox 1">
            <a:extLst>
              <a:ext uri="{FF2B5EF4-FFF2-40B4-BE49-F238E27FC236}">
                <a16:creationId xmlns:a16="http://schemas.microsoft.com/office/drawing/2014/main" id="{81F26658-A4EA-684F-90ED-41550FBA9BA2}"/>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མད་ཐཱ། 16</a:t>
            </a:r>
          </a:p>
          <a:p>
            <a:r>
              <a:rPr lang="bo-CN" sz="8000" b="1" i="0" dirty="0">
                <a:solidFill>
                  <a:srgbClr val="121212"/>
                </a:solidFill>
                <a:effectLst/>
                <a:latin typeface="Arial" panose="020B0604020202020204" pitchFamily="34" charset="0"/>
              </a:rPr>
              <a:t>ཡེ་ཤུས་དགྲོང་བར་འགྱུར་བའི་སྐོར་ལུང་བསྟན་གནང་བ།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Carry your Cross - Matt 16:21-28</a:t>
            </a:r>
            <a:endParaRPr lang="en-IN" sz="6000" dirty="0"/>
          </a:p>
        </p:txBody>
      </p:sp>
      <p:pic>
        <p:nvPicPr>
          <p:cNvPr id="7" name="Audio 6">
            <a:hlinkClick r:id="" action="ppaction://media"/>
            <a:extLst>
              <a:ext uri="{FF2B5EF4-FFF2-40B4-BE49-F238E27FC236}">
                <a16:creationId xmlns:a16="http://schemas.microsoft.com/office/drawing/2014/main" id="{371037AA-8098-2C8D-5393-2F629BDD7D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40"/>
    </mc:Choice>
    <mc:Fallback xmlns="">
      <p:transition spd="slow" advTm="4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F1E787-CC08-D0D0-43C8-1AD0C5BCA7F8}"/>
              </a:ext>
            </a:extLst>
          </p:cNvPr>
          <p:cNvPicPr>
            <a:picLocks noChangeAspect="1"/>
          </p:cNvPicPr>
          <p:nvPr/>
        </p:nvPicPr>
        <p:blipFill>
          <a:blip r:embed="rId2"/>
          <a:stretch>
            <a:fillRect/>
          </a:stretch>
        </p:blipFill>
        <p:spPr>
          <a:xfrm>
            <a:off x="0" y="-88382"/>
            <a:ext cx="12192000" cy="6946382"/>
          </a:xfrm>
          <a:prstGeom prst="rect">
            <a:avLst/>
          </a:prstGeom>
        </p:spPr>
      </p:pic>
      <p:sp>
        <p:nvSpPr>
          <p:cNvPr id="3" name="TextBox 2">
            <a:extLst>
              <a:ext uri="{FF2B5EF4-FFF2-40B4-BE49-F238E27FC236}">
                <a16:creationId xmlns:a16="http://schemas.microsoft.com/office/drawing/2014/main" id="{28CE73C1-D49B-F4C5-AA27-691C9FD78FB1}"/>
              </a:ext>
            </a:extLst>
          </p:cNvPr>
          <p:cNvSpPr txBox="1"/>
          <p:nvPr/>
        </p:nvSpPr>
        <p:spPr>
          <a:xfrm>
            <a:off x="5074276" y="0"/>
            <a:ext cx="6679842" cy="5114084"/>
          </a:xfrm>
          <a:prstGeom prst="rect">
            <a:avLst/>
          </a:prstGeom>
          <a:noFill/>
        </p:spPr>
        <p:txBody>
          <a:bodyPr wrap="square" rtlCol="0">
            <a:noAutofit/>
          </a:bodyPr>
          <a:lstStyle/>
          <a:p>
            <a:pPr algn="ctr"/>
            <a:r>
              <a:rPr lang="bo-CN" sz="8000" b="1" i="0" cap="all" dirty="0">
                <a:solidFill>
                  <a:schemeClr val="bg1"/>
                </a:solidFill>
                <a:effectLst/>
                <a:latin typeface="ArialMT"/>
              </a:rPr>
              <a:t>མད་ཐཱ། 16</a:t>
            </a:r>
          </a:p>
          <a:p>
            <a:r>
              <a:rPr lang="bo-CN" sz="8000" b="1" i="0" dirty="0">
                <a:solidFill>
                  <a:schemeClr val="bg1"/>
                </a:solidFill>
                <a:effectLst/>
                <a:latin typeface="Arial" panose="020B0604020202020204" pitchFamily="34" charset="0"/>
              </a:rPr>
              <a:t>ཡེ་ཤུས་དགྲོང་བར་འགྱུར་བའི་སྐོར་ལུང་བསྟན་གནང་བ།</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དུས་དེ་ནས་བཟུང་ཡེ་ཤུས་རང་གི་ཉེ་གནས་རྣམས་ལ་ཁོང་ཡེ་རུ་ཤ་ལེམ་དུ་ཕེབས་ནས།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21From that time on Jesus  began to show His disciples that He must go to Jerusalem…</a:t>
            </a:r>
            <a:endParaRPr lang="en-IN" dirty="0"/>
          </a:p>
        </p:txBody>
      </p:sp>
      <p:pic>
        <p:nvPicPr>
          <p:cNvPr id="7" name="Audio 6">
            <a:hlinkClick r:id="" action="ppaction://media"/>
            <a:extLst>
              <a:ext uri="{FF2B5EF4-FFF2-40B4-BE49-F238E27FC236}">
                <a16:creationId xmlns:a16="http://schemas.microsoft.com/office/drawing/2014/main" id="{D01B4FAD-CAA9-D1E1-E26D-4BB2534C69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685"/>
    </mc:Choice>
    <mc:Fallback xmlns="">
      <p:transition spd="slow" advTm="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0D25C-4621-011F-EAAB-29B0A07749FF}"/>
              </a:ext>
            </a:extLst>
          </p:cNvPr>
          <p:cNvPicPr>
            <a:picLocks noChangeAspect="1"/>
          </p:cNvPicPr>
          <p:nvPr/>
        </p:nvPicPr>
        <p:blipFill>
          <a:blip r:embed="rId2"/>
          <a:stretch>
            <a:fillRect/>
          </a:stretch>
        </p:blipFill>
        <p:spPr>
          <a:xfrm>
            <a:off x="0" y="1"/>
            <a:ext cx="13115401" cy="6858000"/>
          </a:xfrm>
          <a:prstGeom prst="rect">
            <a:avLst/>
          </a:prstGeom>
        </p:spPr>
      </p:pic>
      <p:sp>
        <p:nvSpPr>
          <p:cNvPr id="2" name="TextBox 1">
            <a:extLst>
              <a:ext uri="{FF2B5EF4-FFF2-40B4-BE49-F238E27FC236}">
                <a16:creationId xmlns:a16="http://schemas.microsoft.com/office/drawing/2014/main" id="{479A1D8A-CEB5-074C-8242-E438B55B55AB}"/>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ཡ་ཧུ་དཱ་པའི་མི་རིགས་ཀྱི་རྒན་པོ་དང་བླ་ཆེན་རྣམས། ཆོས་ཁྲིམས་ལ་མཁས་པའི་མི་བཅས་ཀྱིས་ཁོང་ལ་སྡུག་པོ་མང་པོ་གཏོང་ཞིང༌། </a:t>
            </a:r>
            <a:endParaRPr lang="en-IN" sz="5400" dirty="0">
              <a:solidFill>
                <a:srgbClr val="121212"/>
              </a:solidFill>
              <a:latin typeface="Arial" panose="020B0604020202020204" pitchFamily="34" charset="0"/>
            </a:endParaRPr>
          </a:p>
          <a:p>
            <a:r>
              <a:rPr lang="bo-CN" sz="5400" dirty="0">
                <a:solidFill>
                  <a:srgbClr val="121212"/>
                </a:solidFill>
                <a:latin typeface="Arial" panose="020B0604020202020204" pitchFamily="34" charset="0"/>
              </a:rPr>
              <a:t>ཁོང་གསོད་པར་འགྱུར་ལ། ཉི་མ་གསུམ་པར་འཆི་བ་ནས་ཡར་ལང་བར་འགྱུར་དགོས་པར་གསལ་བཤད་མཛད།</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suffer many things at the hands of the elders, chief priests, and scribes, and that He must be killed and on the third day be raised to life.</a:t>
            </a:r>
            <a:endParaRPr lang="en-IN" sz="4400" dirty="0"/>
          </a:p>
        </p:txBody>
      </p:sp>
      <p:pic>
        <p:nvPicPr>
          <p:cNvPr id="16" name="Audio 15">
            <a:hlinkClick r:id="" action="ppaction://media"/>
            <a:extLst>
              <a:ext uri="{FF2B5EF4-FFF2-40B4-BE49-F238E27FC236}">
                <a16:creationId xmlns:a16="http://schemas.microsoft.com/office/drawing/2014/main" id="{BE7CDB84-AD62-9F3A-57E8-E92FDE77F5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271088"/>
      </p:ext>
    </p:extLst>
  </p:cSld>
  <p:clrMapOvr>
    <a:masterClrMapping/>
  </p:clrMapOvr>
  <mc:AlternateContent xmlns:mc="http://schemas.openxmlformats.org/markup-compatibility/2006" xmlns:p14="http://schemas.microsoft.com/office/powerpoint/2010/main">
    <mc:Choice Requires="p14">
      <p:transition spd="slow" p14:dur="2000" advTm="16861"/>
    </mc:Choice>
    <mc:Fallback xmlns="">
      <p:transition spd="slow" advTm="16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0D5A1-F73E-E99E-0DD3-B4AEABFF0869}"/>
              </a:ext>
            </a:extLst>
          </p:cNvPr>
          <p:cNvPicPr>
            <a:picLocks noChangeAspect="1"/>
          </p:cNvPicPr>
          <p:nvPr/>
        </p:nvPicPr>
        <p:blipFill>
          <a:blip r:embed="rId2"/>
          <a:stretch>
            <a:fillRect/>
          </a:stretch>
        </p:blipFill>
        <p:spPr>
          <a:xfrm>
            <a:off x="0" y="-251319"/>
            <a:ext cx="12192000" cy="7109319"/>
          </a:xfrm>
          <a:prstGeom prst="rect">
            <a:avLst/>
          </a:prstGeom>
        </p:spPr>
      </p:pic>
      <p:sp>
        <p:nvSpPr>
          <p:cNvPr id="2" name="TextBox 1">
            <a:extLst>
              <a:ext uri="{FF2B5EF4-FFF2-40B4-BE49-F238E27FC236}">
                <a16:creationId xmlns:a16="http://schemas.microsoft.com/office/drawing/2014/main" id="{D2C188DB-1FBB-0B0B-BE0E-0E4077A1739A}"/>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15483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པེ་ཏྲོས་ཁོང་ཟུར་དུ་ཁྲིད་ཅིང་ནན་པོས་ཁོང་ལ་“གཙོ་བོ་ལགས། དེ་འདྲ་རྩ་བ་ནས་མི་སྲིད། ཁྱེད་ལ་ནམ་ཡང་དེ་འདྲ་འབྱུང་མི་སྲིད་”ཅེས་ཟེར།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22Peter took Him aside and began to rebuke Him. “Far be it from You, Lord!” he said. “This shall never happen to You!”</a:t>
            </a:r>
            <a:endParaRPr lang="en-IN" dirty="0"/>
          </a:p>
        </p:txBody>
      </p:sp>
      <p:pic>
        <p:nvPicPr>
          <p:cNvPr id="11" name="Audio 10">
            <a:hlinkClick r:id="" action="ppaction://media"/>
            <a:extLst>
              <a:ext uri="{FF2B5EF4-FFF2-40B4-BE49-F238E27FC236}">
                <a16:creationId xmlns:a16="http://schemas.microsoft.com/office/drawing/2014/main" id="{F2D5C1EE-B8B0-0E6F-0938-A13E33BB5C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174"/>
    </mc:Choice>
    <mc:Fallback xmlns="">
      <p:transition spd="slow" advTm="11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1023</Words>
  <Application>Microsoft Office PowerPoint</Application>
  <PresentationFormat>Widescreen</PresentationFormat>
  <Paragraphs>57</Paragraphs>
  <Slides>22</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ArialMT</vt:lpstr>
      <vt:lpstr>Calibri</vt:lpstr>
      <vt:lpstr>Calibri Light</vt:lpstr>
      <vt:lpstr>Microsoft Himalaya</vt:lpstr>
      <vt:lpstr>TimesNewRomanPS-BoldMT</vt:lpstr>
      <vt:lpstr>TimesNewRomanPSMT</vt:lpstr>
      <vt:lpstr>Office Theme</vt:lpstr>
      <vt:lpstr>38-7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2024-07-22T11:54:21Z</dcterms:modified>
</cp:coreProperties>
</file>