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98" r:id="rId16"/>
    <p:sldId id="299" r:id="rId17"/>
    <p:sldId id="265" r:id="rId18"/>
    <p:sldId id="276" r:id="rId19"/>
    <p:sldId id="266" r:id="rId20"/>
    <p:sldId id="277" r:id="rId21"/>
    <p:sldId id="26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E59D5A-6785-4F59-A477-B7EF709C41DD}" v="2" dt="2024-07-22T12:25:49.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137" autoAdjust="0"/>
  </p:normalViewPr>
  <p:slideViewPr>
    <p:cSldViewPr snapToGrid="0">
      <p:cViewPr varScale="1">
        <p:scale>
          <a:sx n="83" d="100"/>
          <a:sy n="83" d="100"/>
        </p:scale>
        <p:origin x="68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7680D62-9622-4773-A9C3-A41837DBC527}"/>
    <pc:docChg chg="modSld">
      <pc:chgData name="Leonie Smith" userId="fed1330f33f5650e" providerId="LiveId" clId="{37680D62-9622-4773-A9C3-A41837DBC527}" dt="2022-12-07T11:17:19.925" v="44" actId="20577"/>
      <pc:docMkLst>
        <pc:docMk/>
      </pc:docMkLst>
      <pc:sldChg chg="addSp modSp mod">
        <pc:chgData name="Leonie Smith" userId="fed1330f33f5650e" providerId="LiveId" clId="{37680D62-9622-4773-A9C3-A41837DBC527}" dt="2022-12-07T11:11:58.210" v="4" actId="1076"/>
        <pc:sldMkLst>
          <pc:docMk/>
          <pc:sldMk cId="3788111665" sldId="258"/>
        </pc:sldMkLst>
        <pc:spChg chg="add mod">
          <ac:chgData name="Leonie Smith" userId="fed1330f33f5650e" providerId="LiveId" clId="{37680D62-9622-4773-A9C3-A41837DBC527}" dt="2022-12-07T11:11:58.210" v="4" actId="1076"/>
          <ac:spMkLst>
            <pc:docMk/>
            <pc:sldMk cId="3788111665" sldId="258"/>
            <ac:spMk id="2" creationId="{541BD26B-161A-7EB1-2339-3A47264849AB}"/>
          </ac:spMkLst>
        </pc:spChg>
      </pc:sldChg>
      <pc:sldChg chg="modSp mod">
        <pc:chgData name="Leonie Smith" userId="fed1330f33f5650e" providerId="LiveId" clId="{37680D62-9622-4773-A9C3-A41837DBC527}" dt="2022-12-07T11:11:25.819" v="0" actId="20577"/>
        <pc:sldMkLst>
          <pc:docMk/>
          <pc:sldMk cId="454763615" sldId="259"/>
        </pc:sldMkLst>
        <pc:spChg chg="mod">
          <ac:chgData name="Leonie Smith" userId="fed1330f33f5650e" providerId="LiveId" clId="{37680D62-9622-4773-A9C3-A41837DBC527}" dt="2022-12-07T11:11:25.819" v="0" actId="20577"/>
          <ac:spMkLst>
            <pc:docMk/>
            <pc:sldMk cId="454763615" sldId="259"/>
            <ac:spMk id="3" creationId="{A58184BD-88F1-BA02-40C1-D8403D0EEC0D}"/>
          </ac:spMkLst>
        </pc:spChg>
      </pc:sldChg>
      <pc:sldChg chg="modSp mod">
        <pc:chgData name="Leonie Smith" userId="fed1330f33f5650e" providerId="LiveId" clId="{37680D62-9622-4773-A9C3-A41837DBC527}" dt="2022-12-07T11:16:31.920" v="37" actId="404"/>
        <pc:sldMkLst>
          <pc:docMk/>
          <pc:sldMk cId="641208035" sldId="263"/>
        </pc:sldMkLst>
        <pc:spChg chg="mod">
          <ac:chgData name="Leonie Smith" userId="fed1330f33f5650e" providerId="LiveId" clId="{37680D62-9622-4773-A9C3-A41837DBC527}" dt="2022-12-07T11:16:31.920" v="37" actId="404"/>
          <ac:spMkLst>
            <pc:docMk/>
            <pc:sldMk cId="641208035" sldId="263"/>
            <ac:spMk id="4" creationId="{EE2AC625-9141-A801-F431-DD5F79396320}"/>
          </ac:spMkLst>
        </pc:spChg>
      </pc:sldChg>
      <pc:sldChg chg="addSp modSp">
        <pc:chgData name="Leonie Smith" userId="fed1330f33f5650e" providerId="LiveId" clId="{37680D62-9622-4773-A9C3-A41837DBC527}" dt="2022-12-07T11:12:03.425" v="5"/>
        <pc:sldMkLst>
          <pc:docMk/>
          <pc:sldMk cId="4120481681" sldId="270"/>
        </pc:sldMkLst>
        <pc:spChg chg="add mod">
          <ac:chgData name="Leonie Smith" userId="fed1330f33f5650e" providerId="LiveId" clId="{37680D62-9622-4773-A9C3-A41837DBC527}" dt="2022-12-07T11:12:03.425" v="5"/>
          <ac:spMkLst>
            <pc:docMk/>
            <pc:sldMk cId="4120481681" sldId="270"/>
            <ac:spMk id="3" creationId="{8A64E86D-3E82-FDEC-2C12-EFDEFC1A8BD4}"/>
          </ac:spMkLst>
        </pc:spChg>
      </pc:sldChg>
      <pc:sldChg chg="addSp modSp mod">
        <pc:chgData name="Leonie Smith" userId="fed1330f33f5650e" providerId="LiveId" clId="{37680D62-9622-4773-A9C3-A41837DBC527}" dt="2022-12-07T11:16:01.180" v="28" actId="20577"/>
        <pc:sldMkLst>
          <pc:docMk/>
          <pc:sldMk cId="939110669" sldId="271"/>
        </pc:sldMkLst>
        <pc:spChg chg="add mod">
          <ac:chgData name="Leonie Smith" userId="fed1330f33f5650e" providerId="LiveId" clId="{37680D62-9622-4773-A9C3-A41837DBC527}" dt="2022-12-07T11:16:01.180" v="28" actId="20577"/>
          <ac:spMkLst>
            <pc:docMk/>
            <pc:sldMk cId="939110669" sldId="271"/>
            <ac:spMk id="2" creationId="{939803CC-6C48-0E6B-7ADA-E0DA8A39E57A}"/>
          </ac:spMkLst>
        </pc:spChg>
      </pc:sldChg>
      <pc:sldChg chg="addSp modSp mod">
        <pc:chgData name="Leonie Smith" userId="fed1330f33f5650e" providerId="LiveId" clId="{37680D62-9622-4773-A9C3-A41837DBC527}" dt="2022-12-07T11:16:06.431" v="29" actId="20577"/>
        <pc:sldMkLst>
          <pc:docMk/>
          <pc:sldMk cId="4024569785" sldId="272"/>
        </pc:sldMkLst>
        <pc:spChg chg="add mod">
          <ac:chgData name="Leonie Smith" userId="fed1330f33f5650e" providerId="LiveId" clId="{37680D62-9622-4773-A9C3-A41837DBC527}" dt="2022-12-07T11:16:06.431" v="29" actId="20577"/>
          <ac:spMkLst>
            <pc:docMk/>
            <pc:sldMk cId="4024569785" sldId="272"/>
            <ac:spMk id="2" creationId="{F51821C8-467C-8EFC-DD85-F9A9E6A891A1}"/>
          </ac:spMkLst>
        </pc:spChg>
      </pc:sldChg>
      <pc:sldChg chg="addSp modSp mod">
        <pc:chgData name="Leonie Smith" userId="fed1330f33f5650e" providerId="LiveId" clId="{37680D62-9622-4773-A9C3-A41837DBC527}" dt="2022-12-07T11:16:16.047" v="34" actId="20577"/>
        <pc:sldMkLst>
          <pc:docMk/>
          <pc:sldMk cId="487179600" sldId="273"/>
        </pc:sldMkLst>
        <pc:spChg chg="add mod">
          <ac:chgData name="Leonie Smith" userId="fed1330f33f5650e" providerId="LiveId" clId="{37680D62-9622-4773-A9C3-A41837DBC527}" dt="2022-12-07T11:16:16.047" v="34" actId="20577"/>
          <ac:spMkLst>
            <pc:docMk/>
            <pc:sldMk cId="487179600" sldId="273"/>
            <ac:spMk id="2" creationId="{A9AEC29B-84D9-AFCB-EDF3-84AAB71069FB}"/>
          </ac:spMkLst>
        </pc:spChg>
      </pc:sldChg>
      <pc:sldChg chg="addSp modSp mod">
        <pc:chgData name="Leonie Smith" userId="fed1330f33f5650e" providerId="LiveId" clId="{37680D62-9622-4773-A9C3-A41837DBC527}" dt="2022-12-07T11:16:24.024" v="36" actId="20577"/>
        <pc:sldMkLst>
          <pc:docMk/>
          <pc:sldMk cId="2168401200" sldId="274"/>
        </pc:sldMkLst>
        <pc:spChg chg="add mod">
          <ac:chgData name="Leonie Smith" userId="fed1330f33f5650e" providerId="LiveId" clId="{37680D62-9622-4773-A9C3-A41837DBC527}" dt="2022-12-07T11:16:24.024" v="36" actId="20577"/>
          <ac:spMkLst>
            <pc:docMk/>
            <pc:sldMk cId="2168401200" sldId="274"/>
            <ac:spMk id="2" creationId="{3AF06D14-5C77-B328-A9F8-B1E731C95940}"/>
          </ac:spMkLst>
        </pc:spChg>
      </pc:sldChg>
      <pc:sldChg chg="addSp modSp mod">
        <pc:chgData name="Leonie Smith" userId="fed1330f33f5650e" providerId="LiveId" clId="{37680D62-9622-4773-A9C3-A41837DBC527}" dt="2022-12-07T11:16:44.104" v="39" actId="20577"/>
        <pc:sldMkLst>
          <pc:docMk/>
          <pc:sldMk cId="2996969115" sldId="275"/>
        </pc:sldMkLst>
        <pc:spChg chg="add mod">
          <ac:chgData name="Leonie Smith" userId="fed1330f33f5650e" providerId="LiveId" clId="{37680D62-9622-4773-A9C3-A41837DBC527}" dt="2022-12-07T11:16:44.104" v="39" actId="20577"/>
          <ac:spMkLst>
            <pc:docMk/>
            <pc:sldMk cId="2996969115" sldId="275"/>
            <ac:spMk id="2" creationId="{7D007D03-F96E-F1DE-683F-6EE73BD08607}"/>
          </ac:spMkLst>
        </pc:spChg>
      </pc:sldChg>
      <pc:sldChg chg="addSp modSp mod">
        <pc:chgData name="Leonie Smith" userId="fed1330f33f5650e" providerId="LiveId" clId="{37680D62-9622-4773-A9C3-A41837DBC527}" dt="2022-12-07T11:17:02.096" v="42" actId="20577"/>
        <pc:sldMkLst>
          <pc:docMk/>
          <pc:sldMk cId="2390376940" sldId="276"/>
        </pc:sldMkLst>
        <pc:spChg chg="add mod">
          <ac:chgData name="Leonie Smith" userId="fed1330f33f5650e" providerId="LiveId" clId="{37680D62-9622-4773-A9C3-A41837DBC527}" dt="2022-12-07T11:17:02.096" v="42" actId="20577"/>
          <ac:spMkLst>
            <pc:docMk/>
            <pc:sldMk cId="2390376940" sldId="276"/>
            <ac:spMk id="2" creationId="{EB4731CD-046C-7737-86A1-A970400FEDFD}"/>
          </ac:spMkLst>
        </pc:spChg>
      </pc:sldChg>
      <pc:sldChg chg="addSp modSp mod">
        <pc:chgData name="Leonie Smith" userId="fed1330f33f5650e" providerId="LiveId" clId="{37680D62-9622-4773-A9C3-A41837DBC527}" dt="2022-12-07T11:17:10.103" v="43" actId="20577"/>
        <pc:sldMkLst>
          <pc:docMk/>
          <pc:sldMk cId="4265919077" sldId="277"/>
        </pc:sldMkLst>
        <pc:spChg chg="add mod">
          <ac:chgData name="Leonie Smith" userId="fed1330f33f5650e" providerId="LiveId" clId="{37680D62-9622-4773-A9C3-A41837DBC527}" dt="2022-12-07T11:17:10.103" v="43" actId="20577"/>
          <ac:spMkLst>
            <pc:docMk/>
            <pc:sldMk cId="4265919077" sldId="277"/>
            <ac:spMk id="2" creationId="{B1DF25B1-4DF3-1612-C2EA-37F41AC07602}"/>
          </ac:spMkLst>
        </pc:spChg>
      </pc:sldChg>
      <pc:sldChg chg="addSp modSp mod">
        <pc:chgData name="Leonie Smith" userId="fed1330f33f5650e" providerId="LiveId" clId="{37680D62-9622-4773-A9C3-A41837DBC527}" dt="2022-12-07T11:17:19.925" v="44" actId="20577"/>
        <pc:sldMkLst>
          <pc:docMk/>
          <pc:sldMk cId="210266664" sldId="278"/>
        </pc:sldMkLst>
        <pc:spChg chg="add mod">
          <ac:chgData name="Leonie Smith" userId="fed1330f33f5650e" providerId="LiveId" clId="{37680D62-9622-4773-A9C3-A41837DBC527}" dt="2022-12-07T11:17:19.925" v="44" actId="20577"/>
          <ac:spMkLst>
            <pc:docMk/>
            <pc:sldMk cId="210266664" sldId="278"/>
            <ac:spMk id="3" creationId="{EEDFB327-ABBC-ED98-E872-1E6AFBF04230}"/>
          </ac:spMkLst>
        </pc:spChg>
      </pc:sldChg>
      <pc:sldChg chg="addSp modSp mod">
        <pc:chgData name="Leonie Smith" userId="fed1330f33f5650e" providerId="LiveId" clId="{37680D62-9622-4773-A9C3-A41837DBC527}" dt="2022-12-07T11:16:54.005" v="41" actId="20577"/>
        <pc:sldMkLst>
          <pc:docMk/>
          <pc:sldMk cId="3460503491" sldId="299"/>
        </pc:sldMkLst>
        <pc:spChg chg="add mod">
          <ac:chgData name="Leonie Smith" userId="fed1330f33f5650e" providerId="LiveId" clId="{37680D62-9622-4773-A9C3-A41837DBC527}" dt="2022-12-07T11:16:54.005" v="41" actId="20577"/>
          <ac:spMkLst>
            <pc:docMk/>
            <pc:sldMk cId="3460503491" sldId="299"/>
            <ac:spMk id="2" creationId="{B7C634ED-8F01-21A8-5846-51009F302B81}"/>
          </ac:spMkLst>
        </pc:spChg>
      </pc:sldChg>
    </pc:docChg>
  </pc:docChgLst>
  <pc:docChgLst>
    <pc:chgData name="Leonie Smith" userId="fed1330f33f5650e" providerId="LiveId" clId="{C70F60F7-6028-4103-8A1F-62EB2FCDCB0D}"/>
    <pc:docChg chg="modSld">
      <pc:chgData name="Leonie Smith" userId="fed1330f33f5650e" providerId="LiveId" clId="{C70F60F7-6028-4103-8A1F-62EB2FCDCB0D}" dt="2024-01-06T03:46:58.244" v="9" actId="20577"/>
      <pc:docMkLst>
        <pc:docMk/>
      </pc:docMkLst>
      <pc:sldChg chg="modNotesTx">
        <pc:chgData name="Leonie Smith" userId="fed1330f33f5650e" providerId="LiveId" clId="{C70F60F7-6028-4103-8A1F-62EB2FCDCB0D}" dt="2024-01-06T03:46:58.244" v="9" actId="20577"/>
        <pc:sldMkLst>
          <pc:docMk/>
          <pc:sldMk cId="1499918570" sldId="257"/>
        </pc:sldMkLst>
      </pc:sldChg>
    </pc:docChg>
  </pc:docChgLst>
  <pc:docChgLst>
    <pc:chgData name="Leonie Smith" userId="fed1330f33f5650e" providerId="LiveId" clId="{4721AD87-2086-4E02-81DD-3E3DBD08D061}"/>
    <pc:docChg chg="custSel modSld">
      <pc:chgData name="Leonie Smith" userId="fed1330f33f5650e" providerId="LiveId" clId="{4721AD87-2086-4E02-81DD-3E3DBD08D061}" dt="2022-11-23T04:52:20.558" v="96" actId="5793"/>
      <pc:docMkLst>
        <pc:docMk/>
      </pc:docMkLst>
      <pc:sldChg chg="addSp modSp modNotesTx">
        <pc:chgData name="Leonie Smith" userId="fed1330f33f5650e" providerId="LiveId" clId="{4721AD87-2086-4E02-81DD-3E3DBD08D061}" dt="2022-11-23T04:52:20.558" v="96" actId="5793"/>
        <pc:sldMkLst>
          <pc:docMk/>
          <pc:sldMk cId="1499918570" sldId="257"/>
        </pc:sldMkLst>
        <pc:picChg chg="add mod">
          <ac:chgData name="Leonie Smith" userId="fed1330f33f5650e" providerId="LiveId" clId="{4721AD87-2086-4E02-81DD-3E3DBD08D061}" dt="2022-11-22T04:59:14.967" v="0"/>
          <ac:picMkLst>
            <pc:docMk/>
            <pc:sldMk cId="1499918570" sldId="257"/>
            <ac:picMk id="8" creationId="{103974FF-4170-E8E2-EE75-E02613E7E8C3}"/>
          </ac:picMkLst>
        </pc:picChg>
      </pc:sldChg>
      <pc:sldChg chg="addSp modSp">
        <pc:chgData name="Leonie Smith" userId="fed1330f33f5650e" providerId="LiveId" clId="{4721AD87-2086-4E02-81DD-3E3DBD08D061}" dt="2022-11-22T04:59:50.817" v="1"/>
        <pc:sldMkLst>
          <pc:docMk/>
          <pc:sldMk cId="454763615" sldId="259"/>
        </pc:sldMkLst>
        <pc:picChg chg="add mod">
          <ac:chgData name="Leonie Smith" userId="fed1330f33f5650e" providerId="LiveId" clId="{4721AD87-2086-4E02-81DD-3E3DBD08D061}" dt="2022-11-22T04:59:50.817" v="1"/>
          <ac:picMkLst>
            <pc:docMk/>
            <pc:sldMk cId="454763615" sldId="259"/>
            <ac:picMk id="8" creationId="{D9E7F526-B71E-83D8-B782-8EB7A944266D}"/>
          </ac:picMkLst>
        </pc:picChg>
      </pc:sldChg>
      <pc:sldChg chg="addSp delSp modSp mod modTransition modAnim">
        <pc:chgData name="Leonie Smith" userId="fed1330f33f5650e" providerId="LiveId" clId="{4721AD87-2086-4E02-81DD-3E3DBD08D061}" dt="2022-11-23T04:46:44.224" v="77"/>
        <pc:sldMkLst>
          <pc:docMk/>
          <pc:sldMk cId="2346136586" sldId="260"/>
        </pc:sldMkLst>
        <pc:picChg chg="add del mod">
          <ac:chgData name="Leonie Smith" userId="fed1330f33f5650e" providerId="LiveId" clId="{4721AD87-2086-4E02-81DD-3E3DBD08D061}" dt="2022-11-22T05:02:00.259" v="4"/>
          <ac:picMkLst>
            <pc:docMk/>
            <pc:sldMk cId="2346136586" sldId="260"/>
            <ac:picMk id="8" creationId="{CC270B04-CC22-7C36-70D3-F3E06DE23D4C}"/>
          </ac:picMkLst>
        </pc:picChg>
        <pc:picChg chg="add del mod">
          <ac:chgData name="Leonie Smith" userId="fed1330f33f5650e" providerId="LiveId" clId="{4721AD87-2086-4E02-81DD-3E3DBD08D061}" dt="2022-11-23T04:45:50.480" v="70"/>
          <ac:picMkLst>
            <pc:docMk/>
            <pc:sldMk cId="2346136586" sldId="260"/>
            <ac:picMk id="10" creationId="{D3760C7B-2C33-41DB-2156-21F16C5A0E1D}"/>
          </ac:picMkLst>
        </pc:picChg>
        <pc:picChg chg="add del mod">
          <ac:chgData name="Leonie Smith" userId="fed1330f33f5650e" providerId="LiveId" clId="{4721AD87-2086-4E02-81DD-3E3DBD08D061}" dt="2022-11-22T05:02:16.153" v="5"/>
          <ac:picMkLst>
            <pc:docMk/>
            <pc:sldMk cId="2346136586" sldId="260"/>
            <ac:picMk id="11" creationId="{0A031625-5081-D3D9-24B3-7CEBE4373AE4}"/>
          </ac:picMkLst>
        </pc:picChg>
        <pc:picChg chg="add del mod">
          <ac:chgData name="Leonie Smith" userId="fed1330f33f5650e" providerId="LiveId" clId="{4721AD87-2086-4E02-81DD-3E3DBD08D061}" dt="2022-11-22T05:03:02.598" v="7"/>
          <ac:picMkLst>
            <pc:docMk/>
            <pc:sldMk cId="2346136586" sldId="260"/>
            <ac:picMk id="12" creationId="{051EEC52-149C-1404-3067-E7707EF8D534}"/>
          </ac:picMkLst>
        </pc:picChg>
        <pc:picChg chg="add del mod">
          <ac:chgData name="Leonie Smith" userId="fed1330f33f5650e" providerId="LiveId" clId="{4721AD87-2086-4E02-81DD-3E3DBD08D061}" dt="2022-11-23T04:46:02.183" v="71"/>
          <ac:picMkLst>
            <pc:docMk/>
            <pc:sldMk cId="2346136586" sldId="260"/>
            <ac:picMk id="13" creationId="{F5388504-6133-2979-2FC9-1AFCE53DF98E}"/>
          </ac:picMkLst>
        </pc:picChg>
        <pc:picChg chg="add del mod">
          <ac:chgData name="Leonie Smith" userId="fed1330f33f5650e" providerId="LiveId" clId="{4721AD87-2086-4E02-81DD-3E3DBD08D061}" dt="2022-11-23T04:46:12.556" v="73"/>
          <ac:picMkLst>
            <pc:docMk/>
            <pc:sldMk cId="2346136586" sldId="260"/>
            <ac:picMk id="14" creationId="{461BD53F-621C-A093-B907-B9CA6C153ADF}"/>
          </ac:picMkLst>
        </pc:picChg>
        <pc:picChg chg="add del mod ord">
          <ac:chgData name="Leonie Smith" userId="fed1330f33f5650e" providerId="LiveId" clId="{4721AD87-2086-4E02-81DD-3E3DBD08D061}" dt="2022-11-23T04:46:26.591" v="74"/>
          <ac:picMkLst>
            <pc:docMk/>
            <pc:sldMk cId="2346136586" sldId="260"/>
            <ac:picMk id="17" creationId="{C0635ED8-4235-EBE9-A4B7-1EBF3A2B31CE}"/>
          </ac:picMkLst>
        </pc:picChg>
        <pc:picChg chg="add del mod">
          <ac:chgData name="Leonie Smith" userId="fed1330f33f5650e" providerId="LiveId" clId="{4721AD87-2086-4E02-81DD-3E3DBD08D061}" dt="2022-11-23T04:46:29.997" v="76"/>
          <ac:picMkLst>
            <pc:docMk/>
            <pc:sldMk cId="2346136586" sldId="260"/>
            <ac:picMk id="18" creationId="{418BFF2D-0053-A0EF-7812-1060D003C683}"/>
          </ac:picMkLst>
        </pc:picChg>
        <pc:picChg chg="add del mod ord">
          <ac:chgData name="Leonie Smith" userId="fed1330f33f5650e" providerId="LiveId" clId="{4721AD87-2086-4E02-81DD-3E3DBD08D061}" dt="2022-11-22T05:03:10.630" v="8"/>
          <ac:picMkLst>
            <pc:docMk/>
            <pc:sldMk cId="2346136586" sldId="260"/>
            <ac:picMk id="18" creationId="{641E2390-B413-84F6-0A5E-0C55B5C119D0}"/>
          </ac:picMkLst>
        </pc:picChg>
        <pc:picChg chg="add del mod">
          <ac:chgData name="Leonie Smith" userId="fed1330f33f5650e" providerId="LiveId" clId="{4721AD87-2086-4E02-81DD-3E3DBD08D061}" dt="2022-11-22T05:03:25.905" v="10"/>
          <ac:picMkLst>
            <pc:docMk/>
            <pc:sldMk cId="2346136586" sldId="260"/>
            <ac:picMk id="19" creationId="{03C5729E-86CD-82BF-83D7-056D2E46A6E1}"/>
          </ac:picMkLst>
        </pc:picChg>
        <pc:picChg chg="add del mod ord">
          <ac:chgData name="Leonie Smith" userId="fed1330f33f5650e" providerId="LiveId" clId="{4721AD87-2086-4E02-81DD-3E3DBD08D061}" dt="2022-11-23T04:46:44.224" v="77"/>
          <ac:picMkLst>
            <pc:docMk/>
            <pc:sldMk cId="2346136586" sldId="260"/>
            <ac:picMk id="21" creationId="{0E1D4EEE-C73C-41E3-294F-C195AF5DD405}"/>
          </ac:picMkLst>
        </pc:picChg>
        <pc:picChg chg="add mod">
          <ac:chgData name="Leonie Smith" userId="fed1330f33f5650e" providerId="LiveId" clId="{4721AD87-2086-4E02-81DD-3E3DBD08D061}" dt="2022-11-23T04:46:44.224" v="77"/>
          <ac:picMkLst>
            <pc:docMk/>
            <pc:sldMk cId="2346136586" sldId="260"/>
            <ac:picMk id="22" creationId="{47FEA284-71CF-5D9B-7421-B1E8F5640B24}"/>
          </ac:picMkLst>
        </pc:picChg>
        <pc:picChg chg="add del mod ord">
          <ac:chgData name="Leonie Smith" userId="fed1330f33f5650e" providerId="LiveId" clId="{4721AD87-2086-4E02-81DD-3E3DBD08D061}" dt="2022-11-22T05:03:33.455" v="11"/>
          <ac:picMkLst>
            <pc:docMk/>
            <pc:sldMk cId="2346136586" sldId="260"/>
            <ac:picMk id="22" creationId="{88E1ADFF-869F-FB08-4528-682307CC2570}"/>
          </ac:picMkLst>
        </pc:picChg>
        <pc:picChg chg="add del mod">
          <ac:chgData name="Leonie Smith" userId="fed1330f33f5650e" providerId="LiveId" clId="{4721AD87-2086-4E02-81DD-3E3DBD08D061}" dt="2022-11-22T05:03:42.376" v="13"/>
          <ac:picMkLst>
            <pc:docMk/>
            <pc:sldMk cId="2346136586" sldId="260"/>
            <ac:picMk id="23" creationId="{BCB7692B-6DC9-63BD-0261-DE22CF7E87BD}"/>
          </ac:picMkLst>
        </pc:picChg>
        <pc:picChg chg="add del mod ord">
          <ac:chgData name="Leonie Smith" userId="fed1330f33f5650e" providerId="LiveId" clId="{4721AD87-2086-4E02-81DD-3E3DBD08D061}" dt="2022-11-23T04:44:20.626" v="67" actId="21"/>
          <ac:picMkLst>
            <pc:docMk/>
            <pc:sldMk cId="2346136586" sldId="260"/>
            <ac:picMk id="26" creationId="{04168B51-2FE1-F3EF-2D72-FC448940464C}"/>
          </ac:picMkLst>
        </pc:picChg>
        <pc:picChg chg="add mod">
          <ac:chgData name="Leonie Smith" userId="fed1330f33f5650e" providerId="LiveId" clId="{4721AD87-2086-4E02-81DD-3E3DBD08D061}" dt="2022-11-22T05:03:58.258" v="14"/>
          <ac:picMkLst>
            <pc:docMk/>
            <pc:sldMk cId="2346136586" sldId="260"/>
            <ac:picMk id="27" creationId="{670D8D87-73CE-4280-A41B-155DA6E05DBE}"/>
          </ac:picMkLst>
        </pc:picChg>
      </pc:sldChg>
      <pc:sldChg chg="addSp delSp modSp mod modTransition modAnim">
        <pc:chgData name="Leonie Smith" userId="fed1330f33f5650e" providerId="LiveId" clId="{4721AD87-2086-4E02-81DD-3E3DBD08D061}" dt="2022-11-23T04:49:54.339" v="92"/>
        <pc:sldMkLst>
          <pc:docMk/>
          <pc:sldMk cId="4037329247" sldId="261"/>
        </pc:sldMkLst>
        <pc:picChg chg="add del mod">
          <ac:chgData name="Leonie Smith" userId="fed1330f33f5650e" providerId="LiveId" clId="{4721AD87-2086-4E02-81DD-3E3DBD08D061}" dt="2022-11-22T05:06:11.119" v="17"/>
          <ac:picMkLst>
            <pc:docMk/>
            <pc:sldMk cId="4037329247" sldId="261"/>
            <ac:picMk id="9" creationId="{72B1432B-A2D7-534C-61CB-B510A02EC732}"/>
          </ac:picMkLst>
        </pc:picChg>
        <pc:picChg chg="add del mod">
          <ac:chgData name="Leonie Smith" userId="fed1330f33f5650e" providerId="LiveId" clId="{4721AD87-2086-4E02-81DD-3E3DBD08D061}" dt="2022-11-22T05:06:26.450" v="18"/>
          <ac:picMkLst>
            <pc:docMk/>
            <pc:sldMk cId="4037329247" sldId="261"/>
            <ac:picMk id="12" creationId="{5C5911C0-2D11-F800-1B0D-39CFBD741BCC}"/>
          </ac:picMkLst>
        </pc:picChg>
        <pc:picChg chg="add del mod">
          <ac:chgData name="Leonie Smith" userId="fed1330f33f5650e" providerId="LiveId" clId="{4721AD87-2086-4E02-81DD-3E3DBD08D061}" dt="2022-11-22T05:07:26.831" v="20"/>
          <ac:picMkLst>
            <pc:docMk/>
            <pc:sldMk cId="4037329247" sldId="261"/>
            <ac:picMk id="13" creationId="{3AAC3A4C-063F-1C42-7031-026A76F380B6}"/>
          </ac:picMkLst>
        </pc:picChg>
        <pc:picChg chg="add del mod ord">
          <ac:chgData name="Leonie Smith" userId="fed1330f33f5650e" providerId="LiveId" clId="{4721AD87-2086-4E02-81DD-3E3DBD08D061}" dt="2022-11-22T05:07:35.506" v="21"/>
          <ac:picMkLst>
            <pc:docMk/>
            <pc:sldMk cId="4037329247" sldId="261"/>
            <ac:picMk id="18" creationId="{12AC7871-ECDE-BAF9-F30B-3F4B754B0FC3}"/>
          </ac:picMkLst>
        </pc:picChg>
        <pc:picChg chg="add del mod">
          <ac:chgData name="Leonie Smith" userId="fed1330f33f5650e" providerId="LiveId" clId="{4721AD87-2086-4E02-81DD-3E3DBD08D061}" dt="2022-11-22T05:08:07.170" v="23"/>
          <ac:picMkLst>
            <pc:docMk/>
            <pc:sldMk cId="4037329247" sldId="261"/>
            <ac:picMk id="19" creationId="{BA864A35-6C0A-2A2D-69C7-9DF00609075A}"/>
          </ac:picMkLst>
        </pc:picChg>
        <pc:picChg chg="add del mod ord">
          <ac:chgData name="Leonie Smith" userId="fed1330f33f5650e" providerId="LiveId" clId="{4721AD87-2086-4E02-81DD-3E3DBD08D061}" dt="2022-11-22T05:08:16.204" v="24"/>
          <ac:picMkLst>
            <pc:docMk/>
            <pc:sldMk cId="4037329247" sldId="261"/>
            <ac:picMk id="22" creationId="{A50233DF-095E-C889-A6B1-CE8AB8868D46}"/>
          </ac:picMkLst>
        </pc:picChg>
        <pc:picChg chg="add del mod">
          <ac:chgData name="Leonie Smith" userId="fed1330f33f5650e" providerId="LiveId" clId="{4721AD87-2086-4E02-81DD-3E3DBD08D061}" dt="2022-11-22T05:08:18.830" v="26"/>
          <ac:picMkLst>
            <pc:docMk/>
            <pc:sldMk cId="4037329247" sldId="261"/>
            <ac:picMk id="23" creationId="{9B2FAFF8-3C89-0B8E-79F1-D8AA8F74392C}"/>
          </ac:picMkLst>
        </pc:picChg>
        <pc:picChg chg="add del mod ord">
          <ac:chgData name="Leonie Smith" userId="fed1330f33f5650e" providerId="LiveId" clId="{4721AD87-2086-4E02-81DD-3E3DBD08D061}" dt="2022-11-22T05:08:34.894" v="27"/>
          <ac:picMkLst>
            <pc:docMk/>
            <pc:sldMk cId="4037329247" sldId="261"/>
            <ac:picMk id="26" creationId="{D8E23C7C-BC0D-D633-F053-B3E25B9FAB1B}"/>
          </ac:picMkLst>
        </pc:picChg>
        <pc:picChg chg="add del mod">
          <ac:chgData name="Leonie Smith" userId="fed1330f33f5650e" providerId="LiveId" clId="{4721AD87-2086-4E02-81DD-3E3DBD08D061}" dt="2022-11-23T04:48:33.712" v="79"/>
          <ac:picMkLst>
            <pc:docMk/>
            <pc:sldMk cId="4037329247" sldId="261"/>
            <ac:picMk id="27" creationId="{A73EA7DD-68C5-87C4-195F-F0BAA8134BB6}"/>
          </ac:picMkLst>
        </pc:picChg>
        <pc:picChg chg="add del mod ord">
          <ac:chgData name="Leonie Smith" userId="fed1330f33f5650e" providerId="LiveId" clId="{4721AD87-2086-4E02-81DD-3E3DBD08D061}" dt="2022-11-23T04:48:40.129" v="80"/>
          <ac:picMkLst>
            <pc:docMk/>
            <pc:sldMk cId="4037329247" sldId="261"/>
            <ac:picMk id="42" creationId="{D7CE98DC-0B2E-25B5-906F-AEE7BD4E9A34}"/>
          </ac:picMkLst>
        </pc:picChg>
        <pc:picChg chg="add del mod">
          <ac:chgData name="Leonie Smith" userId="fed1330f33f5650e" providerId="LiveId" clId="{4721AD87-2086-4E02-81DD-3E3DBD08D061}" dt="2022-11-23T04:48:44.190" v="82"/>
          <ac:picMkLst>
            <pc:docMk/>
            <pc:sldMk cId="4037329247" sldId="261"/>
            <ac:picMk id="43" creationId="{90CA9797-2E7B-ECD2-1D13-C139A0C9F9CB}"/>
          </ac:picMkLst>
        </pc:picChg>
        <pc:picChg chg="add del mod ord">
          <ac:chgData name="Leonie Smith" userId="fed1330f33f5650e" providerId="LiveId" clId="{4721AD87-2086-4E02-81DD-3E3DBD08D061}" dt="2022-11-23T04:48:54.128" v="83"/>
          <ac:picMkLst>
            <pc:docMk/>
            <pc:sldMk cId="4037329247" sldId="261"/>
            <ac:picMk id="46" creationId="{6FE8CE76-FF54-D896-843B-044CF15DA305}"/>
          </ac:picMkLst>
        </pc:picChg>
        <pc:picChg chg="add del mod">
          <ac:chgData name="Leonie Smith" userId="fed1330f33f5650e" providerId="LiveId" clId="{4721AD87-2086-4E02-81DD-3E3DBD08D061}" dt="2022-11-23T04:48:59.129" v="85"/>
          <ac:picMkLst>
            <pc:docMk/>
            <pc:sldMk cId="4037329247" sldId="261"/>
            <ac:picMk id="47" creationId="{04D249A7-FFEB-209E-DD1F-031BE6CDEA56}"/>
          </ac:picMkLst>
        </pc:picChg>
        <pc:picChg chg="add del mod ord">
          <ac:chgData name="Leonie Smith" userId="fed1330f33f5650e" providerId="LiveId" clId="{4721AD87-2086-4E02-81DD-3E3DBD08D061}" dt="2022-11-23T04:49:08.507" v="86"/>
          <ac:picMkLst>
            <pc:docMk/>
            <pc:sldMk cId="4037329247" sldId="261"/>
            <ac:picMk id="50" creationId="{34A603A7-1956-E972-64D4-68F997918634}"/>
          </ac:picMkLst>
        </pc:picChg>
        <pc:picChg chg="add del mod">
          <ac:chgData name="Leonie Smith" userId="fed1330f33f5650e" providerId="LiveId" clId="{4721AD87-2086-4E02-81DD-3E3DBD08D061}" dt="2022-11-23T04:49:11.869" v="88"/>
          <ac:picMkLst>
            <pc:docMk/>
            <pc:sldMk cId="4037329247" sldId="261"/>
            <ac:picMk id="51" creationId="{0CD9EC2D-B908-73C5-92D6-300B9B4CC798}"/>
          </ac:picMkLst>
        </pc:picChg>
        <pc:picChg chg="add del mod ord">
          <ac:chgData name="Leonie Smith" userId="fed1330f33f5650e" providerId="LiveId" clId="{4721AD87-2086-4E02-81DD-3E3DBD08D061}" dt="2022-11-23T04:49:28.550" v="89"/>
          <ac:picMkLst>
            <pc:docMk/>
            <pc:sldMk cId="4037329247" sldId="261"/>
            <ac:picMk id="54" creationId="{06E58950-379C-02B9-520D-314F6CC78E81}"/>
          </ac:picMkLst>
        </pc:picChg>
        <pc:picChg chg="add del mod">
          <ac:chgData name="Leonie Smith" userId="fed1330f33f5650e" providerId="LiveId" clId="{4721AD87-2086-4E02-81DD-3E3DBD08D061}" dt="2022-11-23T04:49:37.744" v="91"/>
          <ac:picMkLst>
            <pc:docMk/>
            <pc:sldMk cId="4037329247" sldId="261"/>
            <ac:picMk id="55" creationId="{4A9F2AF9-247C-DC4F-6A88-331634E42473}"/>
          </ac:picMkLst>
        </pc:picChg>
        <pc:picChg chg="add del mod ord">
          <ac:chgData name="Leonie Smith" userId="fed1330f33f5650e" providerId="LiveId" clId="{4721AD87-2086-4E02-81DD-3E3DBD08D061}" dt="2022-11-23T04:49:54.339" v="92"/>
          <ac:picMkLst>
            <pc:docMk/>
            <pc:sldMk cId="4037329247" sldId="261"/>
            <ac:picMk id="59" creationId="{20813C63-ACCF-8F60-5D62-BF8170A7E58D}"/>
          </ac:picMkLst>
        </pc:picChg>
        <pc:picChg chg="add mod">
          <ac:chgData name="Leonie Smith" userId="fed1330f33f5650e" providerId="LiveId" clId="{4721AD87-2086-4E02-81DD-3E3DBD08D061}" dt="2022-11-23T04:49:54.339" v="92"/>
          <ac:picMkLst>
            <pc:docMk/>
            <pc:sldMk cId="4037329247" sldId="261"/>
            <ac:picMk id="60" creationId="{6632F1B4-B064-9114-BD30-72DE7D6578CA}"/>
          </ac:picMkLst>
        </pc:picChg>
      </pc:sldChg>
      <pc:sldChg chg="addSp modSp">
        <pc:chgData name="Leonie Smith" userId="fed1330f33f5650e" providerId="LiveId" clId="{4721AD87-2086-4E02-81DD-3E3DBD08D061}" dt="2022-11-22T05:11:28.344" v="28"/>
        <pc:sldMkLst>
          <pc:docMk/>
          <pc:sldMk cId="1909638311" sldId="262"/>
        </pc:sldMkLst>
        <pc:picChg chg="add mod">
          <ac:chgData name="Leonie Smith" userId="fed1330f33f5650e" providerId="LiveId" clId="{4721AD87-2086-4E02-81DD-3E3DBD08D061}" dt="2022-11-22T05:11:28.344" v="28"/>
          <ac:picMkLst>
            <pc:docMk/>
            <pc:sldMk cId="1909638311" sldId="262"/>
            <ac:picMk id="9" creationId="{586C9DB1-A092-5442-5904-04A054E4F568}"/>
          </ac:picMkLst>
        </pc:picChg>
      </pc:sldChg>
      <pc:sldChg chg="addSp modSp">
        <pc:chgData name="Leonie Smith" userId="fed1330f33f5650e" providerId="LiveId" clId="{4721AD87-2086-4E02-81DD-3E3DBD08D061}" dt="2022-11-22T05:15:12.549" v="29"/>
        <pc:sldMkLst>
          <pc:docMk/>
          <pc:sldMk cId="641208035" sldId="263"/>
        </pc:sldMkLst>
        <pc:picChg chg="add mod">
          <ac:chgData name="Leonie Smith" userId="fed1330f33f5650e" providerId="LiveId" clId="{4721AD87-2086-4E02-81DD-3E3DBD08D061}" dt="2022-11-22T05:15:12.549" v="29"/>
          <ac:picMkLst>
            <pc:docMk/>
            <pc:sldMk cId="641208035" sldId="263"/>
            <ac:picMk id="8" creationId="{199D56CD-C5EA-9A9A-78F2-A9F8F37178A4}"/>
          </ac:picMkLst>
        </pc:picChg>
      </pc:sldChg>
      <pc:sldChg chg="addSp delSp modSp mod modTransition modAnim">
        <pc:chgData name="Leonie Smith" userId="fed1330f33f5650e" providerId="LiveId" clId="{4721AD87-2086-4E02-81DD-3E3DBD08D061}" dt="2022-11-22T05:16:54.785" v="33"/>
        <pc:sldMkLst>
          <pc:docMk/>
          <pc:sldMk cId="4044745628" sldId="264"/>
        </pc:sldMkLst>
        <pc:picChg chg="add del mod">
          <ac:chgData name="Leonie Smith" userId="fed1330f33f5650e" providerId="LiveId" clId="{4721AD87-2086-4E02-81DD-3E3DBD08D061}" dt="2022-11-22T05:16:43.239" v="32"/>
          <ac:picMkLst>
            <pc:docMk/>
            <pc:sldMk cId="4044745628" sldId="264"/>
            <ac:picMk id="8" creationId="{0B27B534-E830-9B5C-4A91-DF6A3D32256B}"/>
          </ac:picMkLst>
        </pc:picChg>
        <pc:picChg chg="add del mod">
          <ac:chgData name="Leonie Smith" userId="fed1330f33f5650e" providerId="LiveId" clId="{4721AD87-2086-4E02-81DD-3E3DBD08D061}" dt="2022-11-22T05:16:54.785" v="33"/>
          <ac:picMkLst>
            <pc:docMk/>
            <pc:sldMk cId="4044745628" sldId="264"/>
            <ac:picMk id="13" creationId="{F2F860A7-A932-4C19-B5A8-B9787EC40B27}"/>
          </ac:picMkLst>
        </pc:picChg>
        <pc:picChg chg="add mod">
          <ac:chgData name="Leonie Smith" userId="fed1330f33f5650e" providerId="LiveId" clId="{4721AD87-2086-4E02-81DD-3E3DBD08D061}" dt="2022-11-22T05:16:54.785" v="33"/>
          <ac:picMkLst>
            <pc:docMk/>
            <pc:sldMk cId="4044745628" sldId="264"/>
            <ac:picMk id="14" creationId="{90ACE4CD-8065-A291-5330-74F97B350C82}"/>
          </ac:picMkLst>
        </pc:picChg>
      </pc:sldChg>
      <pc:sldChg chg="addSp delSp modSp mod modTransition modAnim">
        <pc:chgData name="Leonie Smith" userId="fed1330f33f5650e" providerId="LiveId" clId="{4721AD87-2086-4E02-81DD-3E3DBD08D061}" dt="2022-11-22T05:19:38.135" v="44"/>
        <pc:sldMkLst>
          <pc:docMk/>
          <pc:sldMk cId="978260341" sldId="265"/>
        </pc:sldMkLst>
        <pc:picChg chg="add del mod">
          <ac:chgData name="Leonie Smith" userId="fed1330f33f5650e" providerId="LiveId" clId="{4721AD87-2086-4E02-81DD-3E3DBD08D061}" dt="2022-11-22T05:19:29.035" v="43"/>
          <ac:picMkLst>
            <pc:docMk/>
            <pc:sldMk cId="978260341" sldId="265"/>
            <ac:picMk id="8" creationId="{8CFCD15C-7E7B-ED52-17E4-A79BAE3B0958}"/>
          </ac:picMkLst>
        </pc:picChg>
        <pc:picChg chg="add del mod">
          <ac:chgData name="Leonie Smith" userId="fed1330f33f5650e" providerId="LiveId" clId="{4721AD87-2086-4E02-81DD-3E3DBD08D061}" dt="2022-11-22T05:19:38.135" v="44"/>
          <ac:picMkLst>
            <pc:docMk/>
            <pc:sldMk cId="978260341" sldId="265"/>
            <ac:picMk id="13" creationId="{B8524C64-B575-159E-0304-B3C7B51DF3D6}"/>
          </ac:picMkLst>
        </pc:picChg>
        <pc:picChg chg="add mod">
          <ac:chgData name="Leonie Smith" userId="fed1330f33f5650e" providerId="LiveId" clId="{4721AD87-2086-4E02-81DD-3E3DBD08D061}" dt="2022-11-22T05:19:38.135" v="44"/>
          <ac:picMkLst>
            <pc:docMk/>
            <pc:sldMk cId="978260341" sldId="265"/>
            <ac:picMk id="14" creationId="{F48CE023-8639-1935-17E7-9C656D8FFCF9}"/>
          </ac:picMkLst>
        </pc:picChg>
      </pc:sldChg>
      <pc:sldChg chg="addSp delSp modSp mod modTransition modAnim">
        <pc:chgData name="Leonie Smith" userId="fed1330f33f5650e" providerId="LiveId" clId="{4721AD87-2086-4E02-81DD-3E3DBD08D061}" dt="2022-11-22T05:22:31.941" v="60"/>
        <pc:sldMkLst>
          <pc:docMk/>
          <pc:sldMk cId="3575870363" sldId="266"/>
        </pc:sldMkLst>
        <pc:picChg chg="add del mod">
          <ac:chgData name="Leonie Smith" userId="fed1330f33f5650e" providerId="LiveId" clId="{4721AD87-2086-4E02-81DD-3E3DBD08D061}" dt="2022-11-22T05:21:02.364" v="47"/>
          <ac:picMkLst>
            <pc:docMk/>
            <pc:sldMk cId="3575870363" sldId="266"/>
            <ac:picMk id="8" creationId="{19933E69-D574-A597-4A92-B34733415CD6}"/>
          </ac:picMkLst>
        </pc:picChg>
        <pc:picChg chg="add del mod">
          <ac:chgData name="Leonie Smith" userId="fed1330f33f5650e" providerId="LiveId" clId="{4721AD87-2086-4E02-81DD-3E3DBD08D061}" dt="2022-11-22T05:21:13.098" v="48"/>
          <ac:picMkLst>
            <pc:docMk/>
            <pc:sldMk cId="3575870363" sldId="266"/>
            <ac:picMk id="13" creationId="{41F8F979-7D97-8E74-D22C-1A2BD2DCCC40}"/>
          </ac:picMkLst>
        </pc:picChg>
        <pc:picChg chg="add del mod">
          <ac:chgData name="Leonie Smith" userId="fed1330f33f5650e" providerId="LiveId" clId="{4721AD87-2086-4E02-81DD-3E3DBD08D061}" dt="2022-11-22T05:21:20.096" v="50"/>
          <ac:picMkLst>
            <pc:docMk/>
            <pc:sldMk cId="3575870363" sldId="266"/>
            <ac:picMk id="14" creationId="{E7F788A0-FB07-2032-5C00-74C514F12BD2}"/>
          </ac:picMkLst>
        </pc:picChg>
        <pc:picChg chg="add del mod ord">
          <ac:chgData name="Leonie Smith" userId="fed1330f33f5650e" providerId="LiveId" clId="{4721AD87-2086-4E02-81DD-3E3DBD08D061}" dt="2022-11-22T05:21:27.788" v="51"/>
          <ac:picMkLst>
            <pc:docMk/>
            <pc:sldMk cId="3575870363" sldId="266"/>
            <ac:picMk id="17" creationId="{4C833C5D-5CE6-3A9C-2AAE-D39E65128A20}"/>
          </ac:picMkLst>
        </pc:picChg>
        <pc:picChg chg="add del mod">
          <ac:chgData name="Leonie Smith" userId="fed1330f33f5650e" providerId="LiveId" clId="{4721AD87-2086-4E02-81DD-3E3DBD08D061}" dt="2022-11-22T05:21:31.499" v="53"/>
          <ac:picMkLst>
            <pc:docMk/>
            <pc:sldMk cId="3575870363" sldId="266"/>
            <ac:picMk id="18" creationId="{95368F6C-2F35-56E5-A744-BC54B40A6587}"/>
          </ac:picMkLst>
        </pc:picChg>
        <pc:picChg chg="add del mod ord">
          <ac:chgData name="Leonie Smith" userId="fed1330f33f5650e" providerId="LiveId" clId="{4721AD87-2086-4E02-81DD-3E3DBD08D061}" dt="2022-11-22T05:21:41.433" v="54"/>
          <ac:picMkLst>
            <pc:docMk/>
            <pc:sldMk cId="3575870363" sldId="266"/>
            <ac:picMk id="21" creationId="{6C1F45F7-9DFE-8C11-6461-830A3DF947AB}"/>
          </ac:picMkLst>
        </pc:picChg>
        <pc:picChg chg="add del mod">
          <ac:chgData name="Leonie Smith" userId="fed1330f33f5650e" providerId="LiveId" clId="{4721AD87-2086-4E02-81DD-3E3DBD08D061}" dt="2022-11-22T05:22:04.786" v="56"/>
          <ac:picMkLst>
            <pc:docMk/>
            <pc:sldMk cId="3575870363" sldId="266"/>
            <ac:picMk id="22" creationId="{4A3BE5CD-80FE-2643-72DD-B68C33E341BA}"/>
          </ac:picMkLst>
        </pc:picChg>
        <pc:picChg chg="add del mod ord">
          <ac:chgData name="Leonie Smith" userId="fed1330f33f5650e" providerId="LiveId" clId="{4721AD87-2086-4E02-81DD-3E3DBD08D061}" dt="2022-11-22T05:22:14.769" v="57"/>
          <ac:picMkLst>
            <pc:docMk/>
            <pc:sldMk cId="3575870363" sldId="266"/>
            <ac:picMk id="25" creationId="{D34AA912-B15A-9C4D-CF0A-FF87294D37DA}"/>
          </ac:picMkLst>
        </pc:picChg>
        <pc:picChg chg="add del mod">
          <ac:chgData name="Leonie Smith" userId="fed1330f33f5650e" providerId="LiveId" clId="{4721AD87-2086-4E02-81DD-3E3DBD08D061}" dt="2022-11-22T05:22:18.173" v="59"/>
          <ac:picMkLst>
            <pc:docMk/>
            <pc:sldMk cId="3575870363" sldId="266"/>
            <ac:picMk id="26" creationId="{9853A3EE-9B73-B38A-650E-72CB1F9DCD67}"/>
          </ac:picMkLst>
        </pc:picChg>
        <pc:picChg chg="add del mod ord">
          <ac:chgData name="Leonie Smith" userId="fed1330f33f5650e" providerId="LiveId" clId="{4721AD87-2086-4E02-81DD-3E3DBD08D061}" dt="2022-11-22T05:22:31.941" v="60"/>
          <ac:picMkLst>
            <pc:docMk/>
            <pc:sldMk cId="3575870363" sldId="266"/>
            <ac:picMk id="29" creationId="{3A7D37A5-A7D8-564E-1784-6E2456619C2D}"/>
          </ac:picMkLst>
        </pc:picChg>
        <pc:picChg chg="add mod">
          <ac:chgData name="Leonie Smith" userId="fed1330f33f5650e" providerId="LiveId" clId="{4721AD87-2086-4E02-81DD-3E3DBD08D061}" dt="2022-11-22T05:22:31.941" v="60"/>
          <ac:picMkLst>
            <pc:docMk/>
            <pc:sldMk cId="3575870363" sldId="266"/>
            <ac:picMk id="30" creationId="{A3419912-F113-26BF-0354-1C671A9C27AF}"/>
          </ac:picMkLst>
        </pc:picChg>
      </pc:sldChg>
      <pc:sldChg chg="addSp delSp modSp mod modTransition modAnim">
        <pc:chgData name="Leonie Smith" userId="fed1330f33f5650e" providerId="LiveId" clId="{4721AD87-2086-4E02-81DD-3E3DBD08D061}" dt="2022-11-22T05:24:27.688" v="64"/>
        <pc:sldMkLst>
          <pc:docMk/>
          <pc:sldMk cId="4017137865" sldId="267"/>
        </pc:sldMkLst>
        <pc:picChg chg="add del mod">
          <ac:chgData name="Leonie Smith" userId="fed1330f33f5650e" providerId="LiveId" clId="{4721AD87-2086-4E02-81DD-3E3DBD08D061}" dt="2022-11-22T05:24:09.481" v="63"/>
          <ac:picMkLst>
            <pc:docMk/>
            <pc:sldMk cId="4017137865" sldId="267"/>
            <ac:picMk id="7" creationId="{FED7E8E6-6139-86F9-AE39-AD6BF93D5D9C}"/>
          </ac:picMkLst>
        </pc:picChg>
        <pc:picChg chg="add del mod">
          <ac:chgData name="Leonie Smith" userId="fed1330f33f5650e" providerId="LiveId" clId="{4721AD87-2086-4E02-81DD-3E3DBD08D061}" dt="2022-11-22T05:24:27.688" v="64"/>
          <ac:picMkLst>
            <pc:docMk/>
            <pc:sldMk cId="4017137865" sldId="267"/>
            <ac:picMk id="11" creationId="{4D960FE5-CB03-4EC5-6A14-659E79757116}"/>
          </ac:picMkLst>
        </pc:picChg>
        <pc:picChg chg="add mod">
          <ac:chgData name="Leonie Smith" userId="fed1330f33f5650e" providerId="LiveId" clId="{4721AD87-2086-4E02-81DD-3E3DBD08D061}" dt="2022-11-22T05:24:27.688" v="64"/>
          <ac:picMkLst>
            <pc:docMk/>
            <pc:sldMk cId="4017137865" sldId="267"/>
            <ac:picMk id="12" creationId="{B526BC32-A1B2-7697-5615-7900EBD2EC44}"/>
          </ac:picMkLst>
        </pc:picChg>
      </pc:sldChg>
      <pc:sldChg chg="addSp delSp modSp mod modTransition modAnim">
        <pc:chgData name="Leonie Smith" userId="fed1330f33f5650e" providerId="LiveId" clId="{4721AD87-2086-4E02-81DD-3E3DBD08D061}" dt="2022-11-22T05:18:32.359" v="40"/>
        <pc:sldMkLst>
          <pc:docMk/>
          <pc:sldMk cId="1184803662" sldId="298"/>
        </pc:sldMkLst>
        <pc:picChg chg="add del mod">
          <ac:chgData name="Leonie Smith" userId="fed1330f33f5650e" providerId="LiveId" clId="{4721AD87-2086-4E02-81DD-3E3DBD08D061}" dt="2022-11-22T05:17:59.358" v="36"/>
          <ac:picMkLst>
            <pc:docMk/>
            <pc:sldMk cId="1184803662" sldId="298"/>
            <ac:picMk id="8" creationId="{AFB42602-E05A-B7CE-771D-12B3FFDF24F0}"/>
          </ac:picMkLst>
        </pc:picChg>
        <pc:picChg chg="add del mod">
          <ac:chgData name="Leonie Smith" userId="fed1330f33f5650e" providerId="LiveId" clId="{4721AD87-2086-4E02-81DD-3E3DBD08D061}" dt="2022-11-22T05:18:10.151" v="37"/>
          <ac:picMkLst>
            <pc:docMk/>
            <pc:sldMk cId="1184803662" sldId="298"/>
            <ac:picMk id="11" creationId="{C0DA0BC7-AF3A-AB01-09D4-64F5BD584D3D}"/>
          </ac:picMkLst>
        </pc:picChg>
        <pc:picChg chg="add del mod">
          <ac:chgData name="Leonie Smith" userId="fed1330f33f5650e" providerId="LiveId" clId="{4721AD87-2086-4E02-81DD-3E3DBD08D061}" dt="2022-11-22T05:18:20.098" v="39"/>
          <ac:picMkLst>
            <pc:docMk/>
            <pc:sldMk cId="1184803662" sldId="298"/>
            <ac:picMk id="12" creationId="{3AA4A7AD-386C-1DB8-9E5A-B918660ADA5A}"/>
          </ac:picMkLst>
        </pc:picChg>
        <pc:picChg chg="add del mod ord">
          <ac:chgData name="Leonie Smith" userId="fed1330f33f5650e" providerId="LiveId" clId="{4721AD87-2086-4E02-81DD-3E3DBD08D061}" dt="2022-11-22T05:18:32.359" v="40"/>
          <ac:picMkLst>
            <pc:docMk/>
            <pc:sldMk cId="1184803662" sldId="298"/>
            <ac:picMk id="15" creationId="{2EC3B794-32C3-75B2-4269-ACA0C4E8E58E}"/>
          </ac:picMkLst>
        </pc:picChg>
        <pc:picChg chg="add mod">
          <ac:chgData name="Leonie Smith" userId="fed1330f33f5650e" providerId="LiveId" clId="{4721AD87-2086-4E02-81DD-3E3DBD08D061}" dt="2022-11-22T05:18:32.359" v="40"/>
          <ac:picMkLst>
            <pc:docMk/>
            <pc:sldMk cId="1184803662" sldId="298"/>
            <ac:picMk id="16" creationId="{388BE677-6162-4096-8BE3-7238A4124C44}"/>
          </ac:picMkLst>
        </pc:picChg>
      </pc:sldChg>
    </pc:docChg>
  </pc:docChgLst>
  <pc:docChgLst>
    <pc:chgData name="Alfred Smith" userId="3c60a3631c0db8ad" providerId="LiveId" clId="{31E59D5A-6785-4F59-A477-B7EF709C41DD}"/>
    <pc:docChg chg="undo redo custSel modSld">
      <pc:chgData name="Alfred Smith" userId="3c60a3631c0db8ad" providerId="LiveId" clId="{31E59D5A-6785-4F59-A477-B7EF709C41DD}" dt="2024-07-22T12:32:28.664" v="61"/>
      <pc:docMkLst>
        <pc:docMk/>
      </pc:docMkLst>
      <pc:sldChg chg="addSp delSp modSp mod">
        <pc:chgData name="Alfred Smith" userId="3c60a3631c0db8ad" providerId="LiveId" clId="{31E59D5A-6785-4F59-A477-B7EF709C41DD}" dt="2024-07-22T12:24:37.280" v="1"/>
        <pc:sldMkLst>
          <pc:docMk/>
          <pc:sldMk cId="1499918570" sldId="257"/>
        </pc:sldMkLst>
        <pc:spChg chg="del">
          <ac:chgData name="Alfred Smith" userId="3c60a3631c0db8ad" providerId="LiveId" clId="{31E59D5A-6785-4F59-A477-B7EF709C41DD}" dt="2024-07-22T12:24:36.604" v="0" actId="478"/>
          <ac:spMkLst>
            <pc:docMk/>
            <pc:sldMk cId="1499918570" sldId="257"/>
            <ac:spMk id="3" creationId="{0228937D-0D81-2DA1-1C55-FD99B23FE1AE}"/>
          </ac:spMkLst>
        </pc:spChg>
        <pc:spChg chg="add mod">
          <ac:chgData name="Alfred Smith" userId="3c60a3631c0db8ad" providerId="LiveId" clId="{31E59D5A-6785-4F59-A477-B7EF709C41DD}" dt="2024-07-22T12:24:37.280" v="1"/>
          <ac:spMkLst>
            <pc:docMk/>
            <pc:sldMk cId="1499918570" sldId="257"/>
            <ac:spMk id="4" creationId="{B44BBD45-62A9-8AB8-51C1-FD33A0ABF681}"/>
          </ac:spMkLst>
        </pc:spChg>
      </pc:sldChg>
      <pc:sldChg chg="modSp mod">
        <pc:chgData name="Alfred Smith" userId="3c60a3631c0db8ad" providerId="LiveId" clId="{31E59D5A-6785-4F59-A477-B7EF709C41DD}" dt="2024-07-22T12:27:28.875" v="5"/>
        <pc:sldMkLst>
          <pc:docMk/>
          <pc:sldMk cId="2346136586" sldId="260"/>
        </pc:sldMkLst>
        <pc:spChg chg="mod">
          <ac:chgData name="Alfred Smith" userId="3c60a3631c0db8ad" providerId="LiveId" clId="{31E59D5A-6785-4F59-A477-B7EF709C41DD}" dt="2024-07-22T12:26:16.737" v="4"/>
          <ac:spMkLst>
            <pc:docMk/>
            <pc:sldMk cId="2346136586" sldId="260"/>
            <ac:spMk id="3" creationId="{A58184BD-88F1-BA02-40C1-D8403D0EEC0D}"/>
          </ac:spMkLst>
        </pc:spChg>
        <pc:spChg chg="mod">
          <ac:chgData name="Alfred Smith" userId="3c60a3631c0db8ad" providerId="LiveId" clId="{31E59D5A-6785-4F59-A477-B7EF709C41DD}" dt="2024-07-22T12:27:28.875" v="5"/>
          <ac:spMkLst>
            <pc:docMk/>
            <pc:sldMk cId="2346136586" sldId="260"/>
            <ac:spMk id="4" creationId="{EE2AC625-9141-A801-F431-DD5F79396320}"/>
          </ac:spMkLst>
        </pc:spChg>
      </pc:sldChg>
      <pc:sldChg chg="modSp mod">
        <pc:chgData name="Alfred Smith" userId="3c60a3631c0db8ad" providerId="LiveId" clId="{31E59D5A-6785-4F59-A477-B7EF709C41DD}" dt="2024-07-22T12:28:27.267" v="10" actId="20577"/>
        <pc:sldMkLst>
          <pc:docMk/>
          <pc:sldMk cId="4037329247" sldId="261"/>
        </pc:sldMkLst>
        <pc:spChg chg="mod">
          <ac:chgData name="Alfred Smith" userId="3c60a3631c0db8ad" providerId="LiveId" clId="{31E59D5A-6785-4F59-A477-B7EF709C41DD}" dt="2024-07-22T12:28:27.267" v="10" actId="20577"/>
          <ac:spMkLst>
            <pc:docMk/>
            <pc:sldMk cId="4037329247" sldId="261"/>
            <ac:spMk id="3" creationId="{A58184BD-88F1-BA02-40C1-D8403D0EEC0D}"/>
          </ac:spMkLst>
        </pc:spChg>
        <pc:spChg chg="mod">
          <ac:chgData name="Alfred Smith" userId="3c60a3631c0db8ad" providerId="LiveId" clId="{31E59D5A-6785-4F59-A477-B7EF709C41DD}" dt="2024-07-22T12:28:05.837" v="7"/>
          <ac:spMkLst>
            <pc:docMk/>
            <pc:sldMk cId="4037329247" sldId="261"/>
            <ac:spMk id="4" creationId="{EE2AC625-9141-A801-F431-DD5F79396320}"/>
          </ac:spMkLst>
        </pc:spChg>
      </pc:sldChg>
      <pc:sldChg chg="modSp mod">
        <pc:chgData name="Alfred Smith" userId="3c60a3631c0db8ad" providerId="LiveId" clId="{31E59D5A-6785-4F59-A477-B7EF709C41DD}" dt="2024-07-22T12:29:45.298" v="29"/>
        <pc:sldMkLst>
          <pc:docMk/>
          <pc:sldMk cId="1909638311" sldId="262"/>
        </pc:sldMkLst>
        <pc:spChg chg="mod">
          <ac:chgData name="Alfred Smith" userId="3c60a3631c0db8ad" providerId="LiveId" clId="{31E59D5A-6785-4F59-A477-B7EF709C41DD}" dt="2024-07-22T12:28:51.304" v="20" actId="20577"/>
          <ac:spMkLst>
            <pc:docMk/>
            <pc:sldMk cId="1909638311" sldId="262"/>
            <ac:spMk id="3" creationId="{A58184BD-88F1-BA02-40C1-D8403D0EEC0D}"/>
          </ac:spMkLst>
        </pc:spChg>
        <pc:spChg chg="mod">
          <ac:chgData name="Alfred Smith" userId="3c60a3631c0db8ad" providerId="LiveId" clId="{31E59D5A-6785-4F59-A477-B7EF709C41DD}" dt="2024-07-22T12:29:45.298" v="29"/>
          <ac:spMkLst>
            <pc:docMk/>
            <pc:sldMk cId="1909638311" sldId="262"/>
            <ac:spMk id="4" creationId="{EE2AC625-9141-A801-F431-DD5F79396320}"/>
          </ac:spMkLst>
        </pc:spChg>
      </pc:sldChg>
      <pc:sldChg chg="modSp mod">
        <pc:chgData name="Alfred Smith" userId="3c60a3631c0db8ad" providerId="LiveId" clId="{31E59D5A-6785-4F59-A477-B7EF709C41DD}" dt="2024-07-22T12:30:04.644" v="32"/>
        <pc:sldMkLst>
          <pc:docMk/>
          <pc:sldMk cId="641208035" sldId="263"/>
        </pc:sldMkLst>
        <pc:spChg chg="mod">
          <ac:chgData name="Alfred Smith" userId="3c60a3631c0db8ad" providerId="LiveId" clId="{31E59D5A-6785-4F59-A477-B7EF709C41DD}" dt="2024-07-22T12:30:04.644" v="32"/>
          <ac:spMkLst>
            <pc:docMk/>
            <pc:sldMk cId="641208035" sldId="263"/>
            <ac:spMk id="4" creationId="{EE2AC625-9141-A801-F431-DD5F79396320}"/>
          </ac:spMkLst>
        </pc:spChg>
      </pc:sldChg>
      <pc:sldChg chg="modSp mod">
        <pc:chgData name="Alfred Smith" userId="3c60a3631c0db8ad" providerId="LiveId" clId="{31E59D5A-6785-4F59-A477-B7EF709C41DD}" dt="2024-07-22T12:30:21.991" v="36"/>
        <pc:sldMkLst>
          <pc:docMk/>
          <pc:sldMk cId="4044745628" sldId="264"/>
        </pc:sldMkLst>
        <pc:spChg chg="mod">
          <ac:chgData name="Alfred Smith" userId="3c60a3631c0db8ad" providerId="LiveId" clId="{31E59D5A-6785-4F59-A477-B7EF709C41DD}" dt="2024-07-22T12:30:21.991" v="36"/>
          <ac:spMkLst>
            <pc:docMk/>
            <pc:sldMk cId="4044745628" sldId="264"/>
            <ac:spMk id="4" creationId="{EE2AC625-9141-A801-F431-DD5F79396320}"/>
          </ac:spMkLst>
        </pc:spChg>
      </pc:sldChg>
      <pc:sldChg chg="modSp mod">
        <pc:chgData name="Alfred Smith" userId="3c60a3631c0db8ad" providerId="LiveId" clId="{31E59D5A-6785-4F59-A477-B7EF709C41DD}" dt="2024-07-22T12:31:57.900" v="57"/>
        <pc:sldMkLst>
          <pc:docMk/>
          <pc:sldMk cId="978260341" sldId="265"/>
        </pc:sldMkLst>
        <pc:spChg chg="mod">
          <ac:chgData name="Alfred Smith" userId="3c60a3631c0db8ad" providerId="LiveId" clId="{31E59D5A-6785-4F59-A477-B7EF709C41DD}" dt="2024-07-22T12:31:18.266" v="56" actId="20577"/>
          <ac:spMkLst>
            <pc:docMk/>
            <pc:sldMk cId="978260341" sldId="265"/>
            <ac:spMk id="3" creationId="{A58184BD-88F1-BA02-40C1-D8403D0EEC0D}"/>
          </ac:spMkLst>
        </pc:spChg>
        <pc:spChg chg="mod">
          <ac:chgData name="Alfred Smith" userId="3c60a3631c0db8ad" providerId="LiveId" clId="{31E59D5A-6785-4F59-A477-B7EF709C41DD}" dt="2024-07-22T12:31:57.900" v="57"/>
          <ac:spMkLst>
            <pc:docMk/>
            <pc:sldMk cId="978260341" sldId="265"/>
            <ac:spMk id="4" creationId="{EE2AC625-9141-A801-F431-DD5F79396320}"/>
          </ac:spMkLst>
        </pc:spChg>
      </pc:sldChg>
      <pc:sldChg chg="modSp mod">
        <pc:chgData name="Alfred Smith" userId="3c60a3631c0db8ad" providerId="LiveId" clId="{31E59D5A-6785-4F59-A477-B7EF709C41DD}" dt="2024-07-22T12:32:13.536" v="59"/>
        <pc:sldMkLst>
          <pc:docMk/>
          <pc:sldMk cId="3575870363" sldId="266"/>
        </pc:sldMkLst>
        <pc:spChg chg="mod">
          <ac:chgData name="Alfred Smith" userId="3c60a3631c0db8ad" providerId="LiveId" clId="{31E59D5A-6785-4F59-A477-B7EF709C41DD}" dt="2024-07-22T12:32:13.536" v="59"/>
          <ac:spMkLst>
            <pc:docMk/>
            <pc:sldMk cId="3575870363" sldId="266"/>
            <ac:spMk id="4" creationId="{EE2AC625-9141-A801-F431-DD5F79396320}"/>
          </ac:spMkLst>
        </pc:spChg>
      </pc:sldChg>
      <pc:sldChg chg="modSp mod">
        <pc:chgData name="Alfred Smith" userId="3c60a3631c0db8ad" providerId="LiveId" clId="{31E59D5A-6785-4F59-A477-B7EF709C41DD}" dt="2024-07-22T12:32:28.664" v="61"/>
        <pc:sldMkLst>
          <pc:docMk/>
          <pc:sldMk cId="4017137865" sldId="267"/>
        </pc:sldMkLst>
        <pc:spChg chg="mod">
          <ac:chgData name="Alfred Smith" userId="3c60a3631c0db8ad" providerId="LiveId" clId="{31E59D5A-6785-4F59-A477-B7EF709C41DD}" dt="2024-07-22T12:32:28.664" v="61"/>
          <ac:spMkLst>
            <pc:docMk/>
            <pc:sldMk cId="4017137865" sldId="267"/>
            <ac:spMk id="4" creationId="{EE2AC625-9141-A801-F431-DD5F79396320}"/>
          </ac:spMkLst>
        </pc:spChg>
      </pc:sldChg>
      <pc:sldChg chg="addSp modSp">
        <pc:chgData name="Alfred Smith" userId="3c60a3631c0db8ad" providerId="LiveId" clId="{31E59D5A-6785-4F59-A477-B7EF709C41DD}" dt="2024-07-22T12:25:49.422" v="2"/>
        <pc:sldMkLst>
          <pc:docMk/>
          <pc:sldMk cId="4120481681" sldId="270"/>
        </pc:sldMkLst>
        <pc:spChg chg="add mod">
          <ac:chgData name="Alfred Smith" userId="3c60a3631c0db8ad" providerId="LiveId" clId="{31E59D5A-6785-4F59-A477-B7EF709C41DD}" dt="2024-07-22T12:25:49.422" v="2"/>
          <ac:spMkLst>
            <pc:docMk/>
            <pc:sldMk cId="4120481681" sldId="270"/>
            <ac:spMk id="4" creationId="{EDEF9114-3EF4-F4C8-E25F-AE7EBF59B239}"/>
          </ac:spMkLst>
        </pc:spChg>
      </pc:sldChg>
      <pc:sldChg chg="modSp mod">
        <pc:chgData name="Alfred Smith" userId="3c60a3631c0db8ad" providerId="LiveId" clId="{31E59D5A-6785-4F59-A477-B7EF709C41DD}" dt="2024-07-22T12:30:35.250" v="40"/>
        <pc:sldMkLst>
          <pc:docMk/>
          <pc:sldMk cId="1184803662" sldId="298"/>
        </pc:sldMkLst>
        <pc:spChg chg="mod">
          <ac:chgData name="Alfred Smith" userId="3c60a3631c0db8ad" providerId="LiveId" clId="{31E59D5A-6785-4F59-A477-B7EF709C41DD}" dt="2024-07-22T12:30:35.250" v="40"/>
          <ac:spMkLst>
            <pc:docMk/>
            <pc:sldMk cId="1184803662" sldId="298"/>
            <ac:spMk id="4" creationId="{EE2AC625-9141-A801-F431-DD5F79396320}"/>
          </ac:spMkLst>
        </pc:spChg>
      </pc:sldChg>
    </pc:docChg>
  </pc:docChgLst>
  <pc:docChgLst>
    <pc:chgData name="Leonie Smith" userId="fed1330f33f5650e" providerId="LiveId" clId="{98D8DDE5-6F2C-42AB-88A2-BE1E0DCCEC0C}"/>
    <pc:docChg chg="modSld">
      <pc:chgData name="Leonie Smith" userId="fed1330f33f5650e" providerId="LiveId" clId="{98D8DDE5-6F2C-42AB-88A2-BE1E0DCCEC0C}" dt="2024-01-05T03:16:12.619" v="32"/>
      <pc:docMkLst>
        <pc:docMk/>
      </pc:docMkLst>
      <pc:sldChg chg="addSp delSp modSp mod modTransition modAnim">
        <pc:chgData name="Leonie Smith" userId="fed1330f33f5650e" providerId="LiveId" clId="{98D8DDE5-6F2C-42AB-88A2-BE1E0DCCEC0C}" dt="2024-01-05T03:11:51.978" v="2"/>
        <pc:sldMkLst>
          <pc:docMk/>
          <pc:sldMk cId="1499918570" sldId="257"/>
        </pc:sldMkLst>
        <pc:picChg chg="add del mod">
          <ac:chgData name="Leonie Smith" userId="fed1330f33f5650e" providerId="LiveId" clId="{98D8DDE5-6F2C-42AB-88A2-BE1E0DCCEC0C}" dt="2024-01-05T03:11:51.978" v="2"/>
          <ac:picMkLst>
            <pc:docMk/>
            <pc:sldMk cId="1499918570" sldId="257"/>
            <ac:picMk id="5" creationId="{1DA0CE45-FB19-5DC0-22E9-0DBD9651F47E}"/>
          </ac:picMkLst>
        </pc:picChg>
        <pc:picChg chg="add mod">
          <ac:chgData name="Leonie Smith" userId="fed1330f33f5650e" providerId="LiveId" clId="{98D8DDE5-6F2C-42AB-88A2-BE1E0DCCEC0C}" dt="2024-01-05T03:11:51.978" v="2"/>
          <ac:picMkLst>
            <pc:docMk/>
            <pc:sldMk cId="1499918570" sldId="257"/>
            <ac:picMk id="6" creationId="{924F087B-B529-B95E-E029-2A3DBAB922F8}"/>
          </ac:picMkLst>
        </pc:picChg>
        <pc:picChg chg="del">
          <ac:chgData name="Leonie Smith" userId="fed1330f33f5650e" providerId="LiveId" clId="{98D8DDE5-6F2C-42AB-88A2-BE1E0DCCEC0C}" dt="2024-01-05T03:11:44.533" v="1"/>
          <ac:picMkLst>
            <pc:docMk/>
            <pc:sldMk cId="1499918570" sldId="257"/>
            <ac:picMk id="8" creationId="{103974FF-4170-E8E2-EE75-E02613E7E8C3}"/>
          </ac:picMkLst>
        </pc:picChg>
      </pc:sldChg>
      <pc:sldChg chg="addSp delSp modSp mod modTransition modAnim">
        <pc:chgData name="Leonie Smith" userId="fed1330f33f5650e" providerId="LiveId" clId="{98D8DDE5-6F2C-42AB-88A2-BE1E0DCCEC0C}" dt="2024-01-05T03:12:15.075" v="5"/>
        <pc:sldMkLst>
          <pc:docMk/>
          <pc:sldMk cId="454763615" sldId="259"/>
        </pc:sldMkLst>
        <pc:picChg chg="add del mod">
          <ac:chgData name="Leonie Smith" userId="fed1330f33f5650e" providerId="LiveId" clId="{98D8DDE5-6F2C-42AB-88A2-BE1E0DCCEC0C}" dt="2024-01-05T03:12:15.075" v="5"/>
          <ac:picMkLst>
            <pc:docMk/>
            <pc:sldMk cId="454763615" sldId="259"/>
            <ac:picMk id="5" creationId="{B2610296-D5E3-EB02-ACD4-F9426EE6833B}"/>
          </ac:picMkLst>
        </pc:picChg>
        <pc:picChg chg="add mod">
          <ac:chgData name="Leonie Smith" userId="fed1330f33f5650e" providerId="LiveId" clId="{98D8DDE5-6F2C-42AB-88A2-BE1E0DCCEC0C}" dt="2024-01-05T03:12:15.075" v="5"/>
          <ac:picMkLst>
            <pc:docMk/>
            <pc:sldMk cId="454763615" sldId="259"/>
            <ac:picMk id="6" creationId="{D28FCEE3-BD1D-2FD1-1CCF-A4703D03404A}"/>
          </ac:picMkLst>
        </pc:picChg>
        <pc:picChg chg="del">
          <ac:chgData name="Leonie Smith" userId="fed1330f33f5650e" providerId="LiveId" clId="{98D8DDE5-6F2C-42AB-88A2-BE1E0DCCEC0C}" dt="2024-01-05T03:12:08.448" v="4"/>
          <ac:picMkLst>
            <pc:docMk/>
            <pc:sldMk cId="454763615" sldId="259"/>
            <ac:picMk id="8" creationId="{D9E7F526-B71E-83D8-B782-8EB7A944266D}"/>
          </ac:picMkLst>
        </pc:picChg>
      </pc:sldChg>
      <pc:sldChg chg="addSp delSp modSp mod modTransition modAnim">
        <pc:chgData name="Leonie Smith" userId="fed1330f33f5650e" providerId="LiveId" clId="{98D8DDE5-6F2C-42AB-88A2-BE1E0DCCEC0C}" dt="2024-01-05T03:12:38.151" v="8"/>
        <pc:sldMkLst>
          <pc:docMk/>
          <pc:sldMk cId="2346136586" sldId="260"/>
        </pc:sldMkLst>
        <pc:picChg chg="add del mod ord">
          <ac:chgData name="Leonie Smith" userId="fed1330f33f5650e" providerId="LiveId" clId="{98D8DDE5-6F2C-42AB-88A2-BE1E0DCCEC0C}" dt="2024-01-05T03:12:38.151" v="8"/>
          <ac:picMkLst>
            <pc:docMk/>
            <pc:sldMk cId="2346136586" sldId="260"/>
            <ac:picMk id="5" creationId="{D11A899F-AFCA-F6D1-80FE-493D770A335E}"/>
          </ac:picMkLst>
        </pc:picChg>
        <pc:picChg chg="add mod">
          <ac:chgData name="Leonie Smith" userId="fed1330f33f5650e" providerId="LiveId" clId="{98D8DDE5-6F2C-42AB-88A2-BE1E0DCCEC0C}" dt="2024-01-05T03:12:38.151" v="8"/>
          <ac:picMkLst>
            <pc:docMk/>
            <pc:sldMk cId="2346136586" sldId="260"/>
            <ac:picMk id="6" creationId="{991731B5-CA40-62BA-5471-2F3F4F48318F}"/>
          </ac:picMkLst>
        </pc:picChg>
        <pc:picChg chg="del">
          <ac:chgData name="Leonie Smith" userId="fed1330f33f5650e" providerId="LiveId" clId="{98D8DDE5-6F2C-42AB-88A2-BE1E0DCCEC0C}" dt="2024-01-05T03:12:21.927" v="7"/>
          <ac:picMkLst>
            <pc:docMk/>
            <pc:sldMk cId="2346136586" sldId="260"/>
            <ac:picMk id="22" creationId="{47FEA284-71CF-5D9B-7421-B1E8F5640B24}"/>
          </ac:picMkLst>
        </pc:picChg>
      </pc:sldChg>
      <pc:sldChg chg="addSp delSp modSp mod modTransition modAnim">
        <pc:chgData name="Leonie Smith" userId="fed1330f33f5650e" providerId="LiveId" clId="{98D8DDE5-6F2C-42AB-88A2-BE1E0DCCEC0C}" dt="2024-01-05T03:13:01.675" v="11"/>
        <pc:sldMkLst>
          <pc:docMk/>
          <pc:sldMk cId="4037329247" sldId="261"/>
        </pc:sldMkLst>
        <pc:picChg chg="add del mod ord">
          <ac:chgData name="Leonie Smith" userId="fed1330f33f5650e" providerId="LiveId" clId="{98D8DDE5-6F2C-42AB-88A2-BE1E0DCCEC0C}" dt="2024-01-05T03:13:01.675" v="11"/>
          <ac:picMkLst>
            <pc:docMk/>
            <pc:sldMk cId="4037329247" sldId="261"/>
            <ac:picMk id="5" creationId="{80043039-FFFD-ADDC-CEAE-AA4F4A777284}"/>
          </ac:picMkLst>
        </pc:picChg>
        <pc:picChg chg="add mod">
          <ac:chgData name="Leonie Smith" userId="fed1330f33f5650e" providerId="LiveId" clId="{98D8DDE5-6F2C-42AB-88A2-BE1E0DCCEC0C}" dt="2024-01-05T03:13:01.675" v="11"/>
          <ac:picMkLst>
            <pc:docMk/>
            <pc:sldMk cId="4037329247" sldId="261"/>
            <ac:picMk id="6" creationId="{1CF542D8-F83A-8841-1A02-BE9BFECC416A}"/>
          </ac:picMkLst>
        </pc:picChg>
        <pc:picChg chg="del">
          <ac:chgData name="Leonie Smith" userId="fed1330f33f5650e" providerId="LiveId" clId="{98D8DDE5-6F2C-42AB-88A2-BE1E0DCCEC0C}" dt="2024-01-05T03:12:46.394" v="10"/>
          <ac:picMkLst>
            <pc:docMk/>
            <pc:sldMk cId="4037329247" sldId="261"/>
            <ac:picMk id="60" creationId="{6632F1B4-B064-9114-BD30-72DE7D6578CA}"/>
          </ac:picMkLst>
        </pc:picChg>
      </pc:sldChg>
      <pc:sldChg chg="addSp delSp modSp mod modTransition modAnim">
        <pc:chgData name="Leonie Smith" userId="fed1330f33f5650e" providerId="LiveId" clId="{98D8DDE5-6F2C-42AB-88A2-BE1E0DCCEC0C}" dt="2024-01-05T03:13:28.704" v="14"/>
        <pc:sldMkLst>
          <pc:docMk/>
          <pc:sldMk cId="1909638311" sldId="262"/>
        </pc:sldMkLst>
        <pc:picChg chg="add del mod">
          <ac:chgData name="Leonie Smith" userId="fed1330f33f5650e" providerId="LiveId" clId="{98D8DDE5-6F2C-42AB-88A2-BE1E0DCCEC0C}" dt="2024-01-05T03:13:28.704" v="14"/>
          <ac:picMkLst>
            <pc:docMk/>
            <pc:sldMk cId="1909638311" sldId="262"/>
            <ac:picMk id="5" creationId="{891B924F-D9E1-4B2F-D618-D3C1BE54A155}"/>
          </ac:picMkLst>
        </pc:picChg>
        <pc:picChg chg="add mod">
          <ac:chgData name="Leonie Smith" userId="fed1330f33f5650e" providerId="LiveId" clId="{98D8DDE5-6F2C-42AB-88A2-BE1E0DCCEC0C}" dt="2024-01-05T03:13:28.704" v="14"/>
          <ac:picMkLst>
            <pc:docMk/>
            <pc:sldMk cId="1909638311" sldId="262"/>
            <ac:picMk id="6" creationId="{3928DB61-9818-C7EB-32C9-C90B0C64311D}"/>
          </ac:picMkLst>
        </pc:picChg>
        <pc:picChg chg="del">
          <ac:chgData name="Leonie Smith" userId="fed1330f33f5650e" providerId="LiveId" clId="{98D8DDE5-6F2C-42AB-88A2-BE1E0DCCEC0C}" dt="2024-01-05T03:13:08.076" v="13"/>
          <ac:picMkLst>
            <pc:docMk/>
            <pc:sldMk cId="1909638311" sldId="262"/>
            <ac:picMk id="9" creationId="{586C9DB1-A092-5442-5904-04A054E4F568}"/>
          </ac:picMkLst>
        </pc:picChg>
      </pc:sldChg>
      <pc:sldChg chg="addSp delSp modSp mod modTransition modAnim">
        <pc:chgData name="Leonie Smith" userId="fed1330f33f5650e" providerId="LiveId" clId="{98D8DDE5-6F2C-42AB-88A2-BE1E0DCCEC0C}" dt="2024-01-05T03:14:01.405" v="17"/>
        <pc:sldMkLst>
          <pc:docMk/>
          <pc:sldMk cId="641208035" sldId="263"/>
        </pc:sldMkLst>
        <pc:picChg chg="add del mod">
          <ac:chgData name="Leonie Smith" userId="fed1330f33f5650e" providerId="LiveId" clId="{98D8DDE5-6F2C-42AB-88A2-BE1E0DCCEC0C}" dt="2024-01-05T03:14:01.405" v="17"/>
          <ac:picMkLst>
            <pc:docMk/>
            <pc:sldMk cId="641208035" sldId="263"/>
            <ac:picMk id="5" creationId="{A31EDB4E-42BD-F8FF-EBA1-6AD2EDB85993}"/>
          </ac:picMkLst>
        </pc:picChg>
        <pc:picChg chg="add mod">
          <ac:chgData name="Leonie Smith" userId="fed1330f33f5650e" providerId="LiveId" clId="{98D8DDE5-6F2C-42AB-88A2-BE1E0DCCEC0C}" dt="2024-01-05T03:14:01.405" v="17"/>
          <ac:picMkLst>
            <pc:docMk/>
            <pc:sldMk cId="641208035" sldId="263"/>
            <ac:picMk id="6" creationId="{19C092E7-F9B8-E073-A81F-FD3737379C6C}"/>
          </ac:picMkLst>
        </pc:picChg>
        <pc:picChg chg="del">
          <ac:chgData name="Leonie Smith" userId="fed1330f33f5650e" providerId="LiveId" clId="{98D8DDE5-6F2C-42AB-88A2-BE1E0DCCEC0C}" dt="2024-01-05T03:13:35.944" v="16"/>
          <ac:picMkLst>
            <pc:docMk/>
            <pc:sldMk cId="641208035" sldId="263"/>
            <ac:picMk id="8" creationId="{199D56CD-C5EA-9A9A-78F2-A9F8F37178A4}"/>
          </ac:picMkLst>
        </pc:picChg>
      </pc:sldChg>
      <pc:sldChg chg="addSp delSp modSp mod modTransition modAnim">
        <pc:chgData name="Leonie Smith" userId="fed1330f33f5650e" providerId="LiveId" clId="{98D8DDE5-6F2C-42AB-88A2-BE1E0DCCEC0C}" dt="2024-01-05T03:14:46.310" v="20"/>
        <pc:sldMkLst>
          <pc:docMk/>
          <pc:sldMk cId="4044745628" sldId="264"/>
        </pc:sldMkLst>
        <pc:picChg chg="add del mod ord">
          <ac:chgData name="Leonie Smith" userId="fed1330f33f5650e" providerId="LiveId" clId="{98D8DDE5-6F2C-42AB-88A2-BE1E0DCCEC0C}" dt="2024-01-05T03:14:46.310" v="20"/>
          <ac:picMkLst>
            <pc:docMk/>
            <pc:sldMk cId="4044745628" sldId="264"/>
            <ac:picMk id="5" creationId="{B9C7679B-5A70-0E3E-60E2-D538F4A8E987}"/>
          </ac:picMkLst>
        </pc:picChg>
        <pc:picChg chg="add mod">
          <ac:chgData name="Leonie Smith" userId="fed1330f33f5650e" providerId="LiveId" clId="{98D8DDE5-6F2C-42AB-88A2-BE1E0DCCEC0C}" dt="2024-01-05T03:14:46.310" v="20"/>
          <ac:picMkLst>
            <pc:docMk/>
            <pc:sldMk cId="4044745628" sldId="264"/>
            <ac:picMk id="6" creationId="{77173A6C-F2F0-E571-6188-BD444E0AA159}"/>
          </ac:picMkLst>
        </pc:picChg>
        <pc:picChg chg="del">
          <ac:chgData name="Leonie Smith" userId="fed1330f33f5650e" providerId="LiveId" clId="{98D8DDE5-6F2C-42AB-88A2-BE1E0DCCEC0C}" dt="2024-01-05T03:14:34.770" v="19"/>
          <ac:picMkLst>
            <pc:docMk/>
            <pc:sldMk cId="4044745628" sldId="264"/>
            <ac:picMk id="14" creationId="{90ACE4CD-8065-A291-5330-74F97B350C82}"/>
          </ac:picMkLst>
        </pc:picChg>
      </pc:sldChg>
      <pc:sldChg chg="addSp delSp modSp mod modTransition modAnim">
        <pc:chgData name="Leonie Smith" userId="fed1330f33f5650e" providerId="LiveId" clId="{98D8DDE5-6F2C-42AB-88A2-BE1E0DCCEC0C}" dt="2024-01-05T03:15:22.383" v="26"/>
        <pc:sldMkLst>
          <pc:docMk/>
          <pc:sldMk cId="978260341" sldId="265"/>
        </pc:sldMkLst>
        <pc:picChg chg="add del mod ord">
          <ac:chgData name="Leonie Smith" userId="fed1330f33f5650e" providerId="LiveId" clId="{98D8DDE5-6F2C-42AB-88A2-BE1E0DCCEC0C}" dt="2024-01-05T03:15:22.383" v="26"/>
          <ac:picMkLst>
            <pc:docMk/>
            <pc:sldMk cId="978260341" sldId="265"/>
            <ac:picMk id="5" creationId="{4F8EB085-DAE2-EF92-A9CB-D0D42AB66326}"/>
          </ac:picMkLst>
        </pc:picChg>
        <pc:picChg chg="add mod">
          <ac:chgData name="Leonie Smith" userId="fed1330f33f5650e" providerId="LiveId" clId="{98D8DDE5-6F2C-42AB-88A2-BE1E0DCCEC0C}" dt="2024-01-05T03:15:22.383" v="26"/>
          <ac:picMkLst>
            <pc:docMk/>
            <pc:sldMk cId="978260341" sldId="265"/>
            <ac:picMk id="6" creationId="{25D8A41B-3DAC-29FD-661E-E1B80953773F}"/>
          </ac:picMkLst>
        </pc:picChg>
        <pc:picChg chg="del">
          <ac:chgData name="Leonie Smith" userId="fed1330f33f5650e" providerId="LiveId" clId="{98D8DDE5-6F2C-42AB-88A2-BE1E0DCCEC0C}" dt="2024-01-05T03:15:13.623" v="25"/>
          <ac:picMkLst>
            <pc:docMk/>
            <pc:sldMk cId="978260341" sldId="265"/>
            <ac:picMk id="14" creationId="{F48CE023-8639-1935-17E7-9C656D8FFCF9}"/>
          </ac:picMkLst>
        </pc:picChg>
      </pc:sldChg>
      <pc:sldChg chg="addSp delSp modSp mod modTransition modAnim">
        <pc:chgData name="Leonie Smith" userId="fed1330f33f5650e" providerId="LiveId" clId="{98D8DDE5-6F2C-42AB-88A2-BE1E0DCCEC0C}" dt="2024-01-05T03:15:46.034" v="29"/>
        <pc:sldMkLst>
          <pc:docMk/>
          <pc:sldMk cId="3575870363" sldId="266"/>
        </pc:sldMkLst>
        <pc:picChg chg="add del mod ord">
          <ac:chgData name="Leonie Smith" userId="fed1330f33f5650e" providerId="LiveId" clId="{98D8DDE5-6F2C-42AB-88A2-BE1E0DCCEC0C}" dt="2024-01-05T03:15:46.034" v="29"/>
          <ac:picMkLst>
            <pc:docMk/>
            <pc:sldMk cId="3575870363" sldId="266"/>
            <ac:picMk id="5" creationId="{6FDF64B3-6DB6-7A03-06EA-C5F3222997ED}"/>
          </ac:picMkLst>
        </pc:picChg>
        <pc:picChg chg="add mod">
          <ac:chgData name="Leonie Smith" userId="fed1330f33f5650e" providerId="LiveId" clId="{98D8DDE5-6F2C-42AB-88A2-BE1E0DCCEC0C}" dt="2024-01-05T03:15:46.034" v="29"/>
          <ac:picMkLst>
            <pc:docMk/>
            <pc:sldMk cId="3575870363" sldId="266"/>
            <ac:picMk id="6" creationId="{38E4CB42-9483-1CDB-438A-D77B7C009A1B}"/>
          </ac:picMkLst>
        </pc:picChg>
        <pc:picChg chg="del">
          <ac:chgData name="Leonie Smith" userId="fed1330f33f5650e" providerId="LiveId" clId="{98D8DDE5-6F2C-42AB-88A2-BE1E0DCCEC0C}" dt="2024-01-05T03:15:29.264" v="28"/>
          <ac:picMkLst>
            <pc:docMk/>
            <pc:sldMk cId="3575870363" sldId="266"/>
            <ac:picMk id="30" creationId="{A3419912-F113-26BF-0354-1C671A9C27AF}"/>
          </ac:picMkLst>
        </pc:picChg>
      </pc:sldChg>
      <pc:sldChg chg="addSp delSp modSp mod modTransition modAnim">
        <pc:chgData name="Leonie Smith" userId="fed1330f33f5650e" providerId="LiveId" clId="{98D8DDE5-6F2C-42AB-88A2-BE1E0DCCEC0C}" dt="2024-01-05T03:16:12.619" v="32"/>
        <pc:sldMkLst>
          <pc:docMk/>
          <pc:sldMk cId="4017137865" sldId="267"/>
        </pc:sldMkLst>
        <pc:picChg chg="add del mod ord">
          <ac:chgData name="Leonie Smith" userId="fed1330f33f5650e" providerId="LiveId" clId="{98D8DDE5-6F2C-42AB-88A2-BE1E0DCCEC0C}" dt="2024-01-05T03:16:12.619" v="32"/>
          <ac:picMkLst>
            <pc:docMk/>
            <pc:sldMk cId="4017137865" sldId="267"/>
            <ac:picMk id="5" creationId="{311E537F-D4E7-9E18-80DB-99D7BE5EF66B}"/>
          </ac:picMkLst>
        </pc:picChg>
        <pc:picChg chg="add mod">
          <ac:chgData name="Leonie Smith" userId="fed1330f33f5650e" providerId="LiveId" clId="{98D8DDE5-6F2C-42AB-88A2-BE1E0DCCEC0C}" dt="2024-01-05T03:16:12.619" v="32"/>
          <ac:picMkLst>
            <pc:docMk/>
            <pc:sldMk cId="4017137865" sldId="267"/>
            <ac:picMk id="6" creationId="{3DD94EF7-6BD7-B62B-F73F-B58C35957CC8}"/>
          </ac:picMkLst>
        </pc:picChg>
        <pc:picChg chg="del">
          <ac:chgData name="Leonie Smith" userId="fed1330f33f5650e" providerId="LiveId" clId="{98D8DDE5-6F2C-42AB-88A2-BE1E0DCCEC0C}" dt="2024-01-05T03:15:53.147" v="31"/>
          <ac:picMkLst>
            <pc:docMk/>
            <pc:sldMk cId="4017137865" sldId="267"/>
            <ac:picMk id="12" creationId="{B526BC32-A1B2-7697-5615-7900EBD2EC44}"/>
          </ac:picMkLst>
        </pc:picChg>
      </pc:sldChg>
      <pc:sldChg chg="addSp delSp modSp mod modTransition modAnim">
        <pc:chgData name="Leonie Smith" userId="fed1330f33f5650e" providerId="LiveId" clId="{98D8DDE5-6F2C-42AB-88A2-BE1E0DCCEC0C}" dt="2024-01-05T03:15:07.385" v="23"/>
        <pc:sldMkLst>
          <pc:docMk/>
          <pc:sldMk cId="1184803662" sldId="298"/>
        </pc:sldMkLst>
        <pc:picChg chg="add del mod ord">
          <ac:chgData name="Leonie Smith" userId="fed1330f33f5650e" providerId="LiveId" clId="{98D8DDE5-6F2C-42AB-88A2-BE1E0DCCEC0C}" dt="2024-01-05T03:15:07.385" v="23"/>
          <ac:picMkLst>
            <pc:docMk/>
            <pc:sldMk cId="1184803662" sldId="298"/>
            <ac:picMk id="5" creationId="{E331A782-665C-23B8-E800-1DC2EC6907DB}"/>
          </ac:picMkLst>
        </pc:picChg>
        <pc:picChg chg="add mod">
          <ac:chgData name="Leonie Smith" userId="fed1330f33f5650e" providerId="LiveId" clId="{98D8DDE5-6F2C-42AB-88A2-BE1E0DCCEC0C}" dt="2024-01-05T03:15:07.385" v="23"/>
          <ac:picMkLst>
            <pc:docMk/>
            <pc:sldMk cId="1184803662" sldId="298"/>
            <ac:picMk id="6" creationId="{40B68197-D97E-C6BF-DA27-2BD217B3ED59}"/>
          </ac:picMkLst>
        </pc:picChg>
        <pc:picChg chg="del">
          <ac:chgData name="Leonie Smith" userId="fed1330f33f5650e" providerId="LiveId" clId="{98D8DDE5-6F2C-42AB-88A2-BE1E0DCCEC0C}" dt="2024-01-05T03:14:53.453" v="22"/>
          <ac:picMkLst>
            <pc:docMk/>
            <pc:sldMk cId="1184803662" sldId="298"/>
            <ac:picMk id="16" creationId="{388BE677-6162-4096-8BE3-7238A4124C4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39 The Transfiguration</a:t>
            </a:r>
          </a:p>
          <a:p>
            <a:pPr algn="l"/>
            <a:r>
              <a:rPr lang="en-US" sz="1800" b="0" i="0" u="none" strike="noStrike" baseline="0" dirty="0">
                <a:latin typeface="TimesNewRomanPSMT"/>
              </a:rPr>
              <a:t>1. The Transfiguration - Matt 17:1-13; Mark 9:2-13; Luke 9:28-36 (Left Top)</a:t>
            </a:r>
          </a:p>
          <a:p>
            <a:pPr algn="l"/>
            <a:r>
              <a:rPr lang="en-US" sz="1800" b="0" i="0" u="none" strike="noStrike" baseline="0" dirty="0">
                <a:latin typeface="TimesNewRomanPSMT"/>
              </a:rPr>
              <a:t>2. The Boy with an evil spirit - Matt 17:14-23; Mark 9:14-32; Luke 9:37-45 (Right</a:t>
            </a:r>
          </a:p>
          <a:p>
            <a:pPr algn="l"/>
            <a:r>
              <a:rPr lang="en-IN" sz="1800" b="0" i="0" u="none" strike="noStrike" baseline="0" dirty="0">
                <a:latin typeface="TimesNewRomanPSMT"/>
              </a:rPr>
              <a:t>Top)</a:t>
            </a:r>
          </a:p>
          <a:p>
            <a:pPr algn="l"/>
            <a:r>
              <a:rPr lang="en-US" sz="1800" b="0" i="0" u="none" strike="noStrike" baseline="0" dirty="0">
                <a:latin typeface="TimesNewRomanPSMT"/>
              </a:rPr>
              <a:t>3. Jesus and Peter pay tax - Matt 17:24-27 (Right Center)</a:t>
            </a:r>
          </a:p>
          <a:p>
            <a:pPr algn="l"/>
            <a:r>
              <a:rPr lang="en-US" sz="1800" b="0" i="0" u="none" strike="noStrike" baseline="0" dirty="0">
                <a:latin typeface="TimesNewRomanPSMT"/>
              </a:rPr>
              <a:t>4. Who is the greatest? - Matt 18:1-4; Mark 9:33-40; Luke 9:46-50 (Right Bottom)</a:t>
            </a:r>
          </a:p>
          <a:p>
            <a:pPr algn="l"/>
            <a:r>
              <a:rPr lang="en-US" sz="1800" b="0" i="0" u="none" strike="noStrike" baseline="0" dirty="0">
                <a:latin typeface="TimesNewRomanPSMT"/>
              </a:rPr>
              <a:t>5. Towards Jerusalem - Luke 9:51-62 (Left Bottom)</a:t>
            </a:r>
          </a:p>
          <a:p>
            <a:pPr algn="l"/>
            <a:r>
              <a:rPr lang="en-US" sz="1800" b="0" i="0" u="none" strike="noStrike" baseline="0" dirty="0">
                <a:latin typeface="TimesNewRomanPSMT"/>
              </a:rPr>
              <a:t>6. 72 sent out - Luke 10:1-24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39-1</a:t>
            </a:r>
          </a:p>
        </p:txBody>
      </p:sp>
      <p:pic>
        <p:nvPicPr>
          <p:cNvPr id="6" name="Audio 5">
            <a:hlinkClick r:id="" action="ppaction://media"/>
            <a:extLst>
              <a:ext uri="{FF2B5EF4-FFF2-40B4-BE49-F238E27FC236}">
                <a16:creationId xmlns:a16="http://schemas.microsoft.com/office/drawing/2014/main" id="{924F087B-B529-B95E-E029-2A3DBAB922F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B44BBD45-62A9-8AB8-51C1-FD33A0ABF681}"/>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31"/>
    </mc:Choice>
    <mc:Fallback xmlns="">
      <p:transition spd="slow" advTm="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04220-4AA1-E4A7-C457-0D28AEC043FD}"/>
              </a:ext>
            </a:extLst>
          </p:cNvPr>
          <p:cNvPicPr>
            <a:picLocks noChangeAspect="1"/>
          </p:cNvPicPr>
          <p:nvPr/>
        </p:nvPicPr>
        <p:blipFill>
          <a:blip r:embed="rId2"/>
          <a:stretch>
            <a:fillRect/>
          </a:stretch>
        </p:blipFill>
        <p:spPr>
          <a:xfrm>
            <a:off x="-1579417" y="-1"/>
            <a:ext cx="13771418" cy="7450831"/>
          </a:xfrm>
          <a:prstGeom prst="rect">
            <a:avLst/>
          </a:prstGeom>
        </p:spPr>
      </p:pic>
      <p:sp>
        <p:nvSpPr>
          <p:cNvPr id="2" name="TextBox 1">
            <a:extLst>
              <a:ext uri="{FF2B5EF4-FFF2-40B4-BE49-F238E27FC236}">
                <a16:creationId xmlns:a16="http://schemas.microsoft.com/office/drawing/2014/main" id="{A9AEC29B-84D9-AFCB-EDF3-84AAB71069FB}"/>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33</a:t>
            </a:r>
            <a:r>
              <a:rPr lang="bo-CN" sz="5400" dirty="0">
                <a:solidFill>
                  <a:srgbClr val="121212"/>
                </a:solidFill>
                <a:latin typeface="Arial" panose="020B0604020202020204" pitchFamily="34" charset="0"/>
              </a:rPr>
              <a:t>ལུང་སྟོན་པ་ཨེ་ལི་ཡཱ་དང་མོ་ཤེ་གཉིས་ཁོང་དང་བྲལ་སྐབས། ཇི་ལྟར་ཞུ་དགོས་མིན་མ་ཤེས་ཏེ་པེ་ཏྲོས་ཡེ་ཤུ་ལ་“སློབ་དཔོན་ལགས། ང་ཚོ་འདིར་བསྡད་ན་ལེགས། ང་ཚོས་བཞུགས་ས་གསུམ་བཟོ་བར་བྱ། ཁྱེད་ལ་གཅིག་དང་མོ་ཤེ་ལ་གཅིག ཨེ་ལི་ཡཱ་ལ་གཅིག་བཅས་ཡིན་”ཞེས་ཞུས་པའི་དུས་སུ།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33As Moses and Elijah were leaving, Peter said to Jesus, “Master, it is good for us to be here. Let us put up three shelters —one for You, one for Moses, and one for Elijah.” (He did not know what he was saying.)</a:t>
            </a:r>
            <a:endParaRPr lang="en-IN" dirty="0"/>
          </a:p>
        </p:txBody>
      </p:sp>
      <p:pic>
        <p:nvPicPr>
          <p:cNvPr id="6" name="Audio 5">
            <a:hlinkClick r:id="" action="ppaction://media"/>
            <a:extLst>
              <a:ext uri="{FF2B5EF4-FFF2-40B4-BE49-F238E27FC236}">
                <a16:creationId xmlns:a16="http://schemas.microsoft.com/office/drawing/2014/main" id="{19C092E7-F9B8-E073-A81F-FD3737379C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22125"/>
    </mc:Choice>
    <mc:Fallback xmlns="">
      <p:transition spd="slow" advTm="2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E7463-FD4F-8897-6F3E-94B5261691B2}"/>
              </a:ext>
            </a:extLst>
          </p:cNvPr>
          <p:cNvPicPr>
            <a:picLocks noChangeAspect="1"/>
          </p:cNvPicPr>
          <p:nvPr/>
        </p:nvPicPr>
        <p:blipFill>
          <a:blip r:embed="rId2"/>
          <a:stretch>
            <a:fillRect/>
          </a:stretch>
        </p:blipFill>
        <p:spPr>
          <a:xfrm>
            <a:off x="0" y="1"/>
            <a:ext cx="13531514" cy="6857999"/>
          </a:xfrm>
          <a:prstGeom prst="rect">
            <a:avLst/>
          </a:prstGeom>
        </p:spPr>
      </p:pic>
      <p:sp>
        <p:nvSpPr>
          <p:cNvPr id="2" name="TextBox 1">
            <a:extLst>
              <a:ext uri="{FF2B5EF4-FFF2-40B4-BE49-F238E27FC236}">
                <a16:creationId xmlns:a16="http://schemas.microsoft.com/office/drawing/2014/main" id="{3AF06D14-5C77-B328-A9F8-B1E731C95940}"/>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34</a:t>
            </a:r>
            <a:r>
              <a:rPr lang="bo-CN" sz="8000" dirty="0">
                <a:solidFill>
                  <a:srgbClr val="121212"/>
                </a:solidFill>
                <a:latin typeface="Arial" panose="020B0604020202020204" pitchFamily="34" charset="0"/>
              </a:rPr>
              <a:t>སྤྲིན་པ་ཞིག་ཡོང་ནས་ཁོང་ཚོ་བསྒྲིབས། དེའི་ནང་དུ་སོང་སྐབས་ཁོ་ཚོ་འཇིགས་ཤིང་སྐྲག་པར་གྱུར།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34While Peter was speaking, a cloud appeared and enveloped them, and they were afraid as they entered the cloud. </a:t>
            </a:r>
            <a:endParaRPr lang="en-IN" dirty="0"/>
          </a:p>
        </p:txBody>
      </p:sp>
      <p:pic>
        <p:nvPicPr>
          <p:cNvPr id="6" name="Audio 5">
            <a:hlinkClick r:id="" action="ppaction://media"/>
            <a:extLst>
              <a:ext uri="{FF2B5EF4-FFF2-40B4-BE49-F238E27FC236}">
                <a16:creationId xmlns:a16="http://schemas.microsoft.com/office/drawing/2014/main" id="{77173A6C-F2F0-E571-6188-BD444E0AA1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264"/>
    </mc:Choice>
    <mc:Fallback xmlns="">
      <p:transition spd="slow" advTm="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F998A-8237-5A44-2633-BA39ECF829F0}"/>
              </a:ext>
            </a:extLst>
          </p:cNvPr>
          <p:cNvPicPr>
            <a:picLocks noChangeAspect="1"/>
          </p:cNvPicPr>
          <p:nvPr/>
        </p:nvPicPr>
        <p:blipFill>
          <a:blip r:embed="rId2"/>
          <a:stretch>
            <a:fillRect/>
          </a:stretch>
        </p:blipFill>
        <p:spPr>
          <a:xfrm>
            <a:off x="-1" y="0"/>
            <a:ext cx="12537135" cy="6858000"/>
          </a:xfrm>
          <a:prstGeom prst="rect">
            <a:avLst/>
          </a:prstGeom>
        </p:spPr>
      </p:pic>
      <p:sp>
        <p:nvSpPr>
          <p:cNvPr id="2" name="TextBox 1">
            <a:extLst>
              <a:ext uri="{FF2B5EF4-FFF2-40B4-BE49-F238E27FC236}">
                <a16:creationId xmlns:a16="http://schemas.microsoft.com/office/drawing/2014/main" id="{7D007D03-F96E-F1DE-683F-6EE73BD08607}"/>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35</a:t>
            </a:r>
            <a:r>
              <a:rPr lang="bo-CN" sz="6600" dirty="0">
                <a:solidFill>
                  <a:srgbClr val="121212"/>
                </a:solidFill>
                <a:latin typeface="Arial" panose="020B0604020202020204" pitchFamily="34" charset="0"/>
              </a:rPr>
              <a:t>སྤྲིན་པ་ནས་གསུང་ཞིག་བྱུང་སྟེ་“འདི་ནི་ངའི་སྲས་དང་ངས་བདམས་པ་ཡིན་ནོ། ཁོང་ལ་ཉོན་ཅིག་”ཅེས་གསུངས་པའི་རྗེས་སུ།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35And a voice came from the cloud, saying, “This is My Son, whom I have chosen. Listen to Him!”</a:t>
            </a:r>
            <a:endParaRPr lang="en-IN" dirty="0"/>
          </a:p>
        </p:txBody>
      </p:sp>
      <p:pic>
        <p:nvPicPr>
          <p:cNvPr id="6" name="Audio 5">
            <a:hlinkClick r:id="" action="ppaction://media"/>
            <a:extLst>
              <a:ext uri="{FF2B5EF4-FFF2-40B4-BE49-F238E27FC236}">
                <a16:creationId xmlns:a16="http://schemas.microsoft.com/office/drawing/2014/main" id="{40B68197-D97E-C6BF-DA27-2BD217B3ED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84803662"/>
      </p:ext>
    </p:extLst>
  </p:cSld>
  <p:clrMapOvr>
    <a:masterClrMapping/>
  </p:clrMapOvr>
  <mc:AlternateContent xmlns:mc="http://schemas.openxmlformats.org/markup-compatibility/2006" xmlns:p14="http://schemas.microsoft.com/office/powerpoint/2010/main">
    <mc:Choice Requires="p14">
      <p:transition spd="slow" p14:dur="2000" advTm="10648"/>
    </mc:Choice>
    <mc:Fallback xmlns="">
      <p:transition spd="slow" advTm="10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567BC1-B663-849D-A6C0-A2E56B321A44}"/>
              </a:ext>
            </a:extLst>
          </p:cNvPr>
          <p:cNvPicPr>
            <a:picLocks noChangeAspect="1"/>
          </p:cNvPicPr>
          <p:nvPr/>
        </p:nvPicPr>
        <p:blipFill>
          <a:blip r:embed="rId2"/>
          <a:stretch>
            <a:fillRect/>
          </a:stretch>
        </p:blipFill>
        <p:spPr>
          <a:xfrm>
            <a:off x="-1" y="-389965"/>
            <a:ext cx="13863709" cy="7247965"/>
          </a:xfrm>
          <a:prstGeom prst="rect">
            <a:avLst/>
          </a:prstGeom>
        </p:spPr>
      </p:pic>
      <p:sp>
        <p:nvSpPr>
          <p:cNvPr id="2" name="TextBox 1">
            <a:extLst>
              <a:ext uri="{FF2B5EF4-FFF2-40B4-BE49-F238E27FC236}">
                <a16:creationId xmlns:a16="http://schemas.microsoft.com/office/drawing/2014/main" id="{B7C634ED-8F01-21A8-5846-51009F302B81}"/>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0503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17:6</a:t>
            </a:r>
            <a:r>
              <a:rPr lang="bo-CN" sz="7200" dirty="0">
                <a:solidFill>
                  <a:srgbClr val="121212"/>
                </a:solidFill>
                <a:latin typeface="Arial" panose="020B0604020202020204" pitchFamily="34" charset="0"/>
              </a:rPr>
              <a:t>ཉེ་གནས་རྣམས་དེ་ཐོས་རྗེས་འཇིགས་ཤིང་སྐྲག་ནས་ཕྱག་འཚལ། </a:t>
            </a:r>
            <a:endParaRPr lang="en-IN" sz="2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Matt17:6When the disciples heard this, they fell facedown in terror.</a:t>
            </a:r>
            <a:endParaRPr lang="en-IN" dirty="0"/>
          </a:p>
        </p:txBody>
      </p:sp>
      <p:pic>
        <p:nvPicPr>
          <p:cNvPr id="6" name="Audio 5">
            <a:hlinkClick r:id="" action="ppaction://media"/>
            <a:extLst>
              <a:ext uri="{FF2B5EF4-FFF2-40B4-BE49-F238E27FC236}">
                <a16:creationId xmlns:a16="http://schemas.microsoft.com/office/drawing/2014/main" id="{25D8A41B-3DAC-29FD-661E-E1B8095377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447"/>
    </mc:Choice>
    <mc:Fallback xmlns="">
      <p:transition spd="slow" advTm="5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915756-53E8-BAB7-799E-6E59A8988D75}"/>
              </a:ext>
            </a:extLst>
          </p:cNvPr>
          <p:cNvPicPr>
            <a:picLocks noChangeAspect="1"/>
          </p:cNvPicPr>
          <p:nvPr/>
        </p:nvPicPr>
        <p:blipFill>
          <a:blip r:embed="rId2"/>
          <a:stretch>
            <a:fillRect/>
          </a:stretch>
        </p:blipFill>
        <p:spPr>
          <a:xfrm>
            <a:off x="-134471" y="6103"/>
            <a:ext cx="12326471" cy="6851897"/>
          </a:xfrm>
          <a:prstGeom prst="rect">
            <a:avLst/>
          </a:prstGeom>
        </p:spPr>
      </p:pic>
      <p:sp>
        <p:nvSpPr>
          <p:cNvPr id="2" name="TextBox 1">
            <a:extLst>
              <a:ext uri="{FF2B5EF4-FFF2-40B4-BE49-F238E27FC236}">
                <a16:creationId xmlns:a16="http://schemas.microsoft.com/office/drawing/2014/main" id="{EB4731CD-046C-7737-86A1-A970400FEDFD}"/>
              </a:ext>
            </a:extLst>
          </p:cNvPr>
          <p:cNvSpPr txBox="1"/>
          <p:nvPr/>
        </p:nvSpPr>
        <p:spPr>
          <a:xfrm>
            <a:off x="9480045" y="380102"/>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7</a:t>
            </a:r>
            <a:r>
              <a:rPr lang="bo-CN" sz="6600" b="0" i="0" dirty="0">
                <a:solidFill>
                  <a:srgbClr val="121212"/>
                </a:solidFill>
                <a:effectLst/>
                <a:latin typeface="Arial" panose="020B0604020202020204" pitchFamily="34" charset="0"/>
              </a:rPr>
              <a:t>ཡེ་ཤུ་ཕེབས་ཏེ་ཁོ་ཚོར་ཕྱག་རེག་ནས་“ད་ལོངས་ལ། མ་འཇིགས་ཤིག་”ཅེས་གསུངས། </a:t>
            </a:r>
            <a:r>
              <a:rPr lang="bo-CN" sz="6600" b="0" i="0" dirty="0">
                <a:solidFill>
                  <a:srgbClr val="777A7B"/>
                </a:solidFill>
                <a:effectLst/>
                <a:latin typeface="Arial" panose="020B0604020202020204" pitchFamily="34" charset="0"/>
              </a:rPr>
              <a:t>8</a:t>
            </a:r>
            <a:r>
              <a:rPr lang="bo-CN" sz="6600" b="0" i="0" dirty="0">
                <a:solidFill>
                  <a:srgbClr val="121212"/>
                </a:solidFill>
                <a:effectLst/>
                <a:latin typeface="Arial" panose="020B0604020202020204" pitchFamily="34" charset="0"/>
              </a:rPr>
              <a:t>ཁོ་ཚོས་ཡར་ལྟ་དུས་ཡེ་ཤུ་གཅིག་པུ་མ་གཏོགས་གཞན་སུ་ཡང་མ་མཐོང༌།</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7Then Jesus came over and touched them. “Get up,” He said. “Do not be afraid.” 8And when they looked up, they saw no one except Jesus.</a:t>
            </a:r>
            <a:endParaRPr lang="en-IN" dirty="0"/>
          </a:p>
        </p:txBody>
      </p:sp>
      <p:pic>
        <p:nvPicPr>
          <p:cNvPr id="6" name="Audio 5">
            <a:hlinkClick r:id="" action="ppaction://media"/>
            <a:extLst>
              <a:ext uri="{FF2B5EF4-FFF2-40B4-BE49-F238E27FC236}">
                <a16:creationId xmlns:a16="http://schemas.microsoft.com/office/drawing/2014/main" id="{38E4CB42-9483-1CDB-438A-D77B7C009A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453"/>
    </mc:Choice>
    <mc:Fallback xmlns="">
      <p:transition spd="slow" advTm="1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3B7DC-329F-90B0-5635-0AEE68C299F0}"/>
              </a:ext>
            </a:extLst>
          </p:cNvPr>
          <p:cNvPicPr>
            <a:picLocks noChangeAspect="1"/>
          </p:cNvPicPr>
          <p:nvPr/>
        </p:nvPicPr>
        <p:blipFill>
          <a:blip r:embed="rId2"/>
          <a:stretch>
            <a:fillRect/>
          </a:stretch>
        </p:blipFill>
        <p:spPr>
          <a:xfrm>
            <a:off x="-1" y="0"/>
            <a:ext cx="12271941" cy="6858000"/>
          </a:xfrm>
          <a:prstGeom prst="rect">
            <a:avLst/>
          </a:prstGeom>
        </p:spPr>
      </p:pic>
      <p:sp>
        <p:nvSpPr>
          <p:cNvPr id="2" name="TextBox 1">
            <a:extLst>
              <a:ext uri="{FF2B5EF4-FFF2-40B4-BE49-F238E27FC236}">
                <a16:creationId xmlns:a16="http://schemas.microsoft.com/office/drawing/2014/main" id="{541BD26B-161A-7EB1-2339-3A47264849AB}"/>
              </a:ext>
            </a:extLst>
          </p:cNvPr>
          <p:cNvSpPr txBox="1"/>
          <p:nvPr/>
        </p:nvSpPr>
        <p:spPr>
          <a:xfrm>
            <a:off x="6271364" y="3172501"/>
            <a:ext cx="6096000" cy="283999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སྐུའི་རྣམ་པ་གྱུར་བ།</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0FCFEF-BD26-A6D6-D5AD-F8AC064F6AFA}"/>
              </a:ext>
            </a:extLst>
          </p:cNvPr>
          <p:cNvPicPr>
            <a:picLocks noChangeAspect="1"/>
          </p:cNvPicPr>
          <p:nvPr/>
        </p:nvPicPr>
        <p:blipFill>
          <a:blip r:embed="rId2"/>
          <a:stretch>
            <a:fillRect/>
          </a:stretch>
        </p:blipFill>
        <p:spPr>
          <a:xfrm>
            <a:off x="-123825" y="0"/>
            <a:ext cx="13987598" cy="7025807"/>
          </a:xfrm>
          <a:prstGeom prst="rect">
            <a:avLst/>
          </a:prstGeom>
        </p:spPr>
      </p:pic>
      <p:sp>
        <p:nvSpPr>
          <p:cNvPr id="2" name="TextBox 1">
            <a:extLst>
              <a:ext uri="{FF2B5EF4-FFF2-40B4-BE49-F238E27FC236}">
                <a16:creationId xmlns:a16="http://schemas.microsoft.com/office/drawing/2014/main" id="{B1DF25B1-4DF3-1612-C2EA-37F41AC07602}"/>
              </a:ext>
            </a:extLst>
          </p:cNvPr>
          <p:cNvSpPr txBox="1"/>
          <p:nvPr/>
        </p:nvSpPr>
        <p:spPr>
          <a:xfrm>
            <a:off x="9470129" y="405850"/>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ཁོང་རྣམས་རི་བོ་ལས་མར་འབབ་པའི་དུས་སུ། ཡེ་ཤུས་“མིའི་རིགས་ཀྱི་བུ་ནི་འཆི་བ་ནས་གསོན་པོར་མ་ལངས་པའི་བར་དུ་ཁྱེད་ཚོས་གང་མཐོང་བ་དེ་མི་གཞན་སུ་ལའང་མ་ཤོད་ཅིག་”ཅེས་བཀའ་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9As they were coming down the mountain, Jesus commanded them, “Do not tell anyone about this vision until the Son of Man has been raised from the dead.”</a:t>
            </a:r>
            <a:endParaRPr lang="en-IN" dirty="0"/>
          </a:p>
        </p:txBody>
      </p:sp>
      <p:pic>
        <p:nvPicPr>
          <p:cNvPr id="6" name="Audio 5">
            <a:hlinkClick r:id="" action="ppaction://media"/>
            <a:extLst>
              <a:ext uri="{FF2B5EF4-FFF2-40B4-BE49-F238E27FC236}">
                <a16:creationId xmlns:a16="http://schemas.microsoft.com/office/drawing/2014/main" id="{3DD94EF7-6BD7-B62B-F73F-B58C35957C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126"/>
    </mc:Choice>
    <mc:Fallback xmlns="">
      <p:transition spd="slow" advTm="16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2B410-ED44-6A53-75C5-6FCCB683A230}"/>
              </a:ext>
            </a:extLst>
          </p:cNvPr>
          <p:cNvPicPr>
            <a:picLocks noChangeAspect="1"/>
          </p:cNvPicPr>
          <p:nvPr/>
        </p:nvPicPr>
        <p:blipFill>
          <a:blip r:embed="rId2"/>
          <a:stretch>
            <a:fillRect/>
          </a:stretch>
        </p:blipFill>
        <p:spPr>
          <a:xfrm>
            <a:off x="-1" y="0"/>
            <a:ext cx="12271941" cy="6858000"/>
          </a:xfrm>
          <a:prstGeom prst="rect">
            <a:avLst/>
          </a:prstGeom>
        </p:spPr>
      </p:pic>
      <p:sp>
        <p:nvSpPr>
          <p:cNvPr id="3" name="TextBox 2">
            <a:extLst>
              <a:ext uri="{FF2B5EF4-FFF2-40B4-BE49-F238E27FC236}">
                <a16:creationId xmlns:a16="http://schemas.microsoft.com/office/drawing/2014/main" id="{EEDFB327-ABBC-ED98-E872-1E6AFBF04230}"/>
              </a:ext>
            </a:extLst>
          </p:cNvPr>
          <p:cNvSpPr txBox="1"/>
          <p:nvPr/>
        </p:nvSpPr>
        <p:spPr>
          <a:xfrm>
            <a:off x="9705513" y="254842"/>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སྐུའི་རྣམ་པ་གྱུར་བ།</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 The Transfiguration - Matt 17:1-13; Luke 9:28-36 </a:t>
            </a:r>
            <a:endParaRPr lang="en-IN" sz="4400" dirty="0"/>
          </a:p>
        </p:txBody>
      </p:sp>
      <p:pic>
        <p:nvPicPr>
          <p:cNvPr id="6" name="Audio 5">
            <a:hlinkClick r:id="" action="ppaction://media"/>
            <a:extLst>
              <a:ext uri="{FF2B5EF4-FFF2-40B4-BE49-F238E27FC236}">
                <a16:creationId xmlns:a16="http://schemas.microsoft.com/office/drawing/2014/main" id="{D28FCEE3-BD1D-2FD1-1CCF-A4703D0340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320"/>
    </mc:Choice>
    <mc:Fallback xmlns="">
      <p:transition spd="slow" advTm="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455199-740F-A175-8D78-2637B3CA3248}"/>
              </a:ext>
            </a:extLst>
          </p:cNvPr>
          <p:cNvPicPr>
            <a:picLocks noChangeAspect="1"/>
          </p:cNvPicPr>
          <p:nvPr/>
        </p:nvPicPr>
        <p:blipFill>
          <a:blip r:embed="rId2"/>
          <a:stretch>
            <a:fillRect/>
          </a:stretch>
        </p:blipFill>
        <p:spPr>
          <a:xfrm>
            <a:off x="-1" y="0"/>
            <a:ext cx="12271941" cy="6858000"/>
          </a:xfrm>
          <a:prstGeom prst="rect">
            <a:avLst/>
          </a:prstGeom>
        </p:spPr>
      </p:pic>
      <p:sp>
        <p:nvSpPr>
          <p:cNvPr id="3" name="TextBox 2">
            <a:extLst>
              <a:ext uri="{FF2B5EF4-FFF2-40B4-BE49-F238E27FC236}">
                <a16:creationId xmlns:a16="http://schemas.microsoft.com/office/drawing/2014/main" id="{8A64E86D-3E82-FDEC-2C12-EFDEFC1A8BD4}"/>
              </a:ext>
            </a:extLst>
          </p:cNvPr>
          <p:cNvSpPr txBox="1"/>
          <p:nvPr/>
        </p:nvSpPr>
        <p:spPr>
          <a:xfrm>
            <a:off x="6271364" y="3172501"/>
            <a:ext cx="6096000" cy="283999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སྐུའི་རྣམ་པ་གྱུར་བ།</a:t>
            </a:r>
          </a:p>
          <a:p>
            <a:endParaRPr lang="en-IN" dirty="0"/>
          </a:p>
        </p:txBody>
      </p:sp>
      <p:sp>
        <p:nvSpPr>
          <p:cNvPr id="4" name="TextBox 2">
            <a:extLst>
              <a:ext uri="{FF2B5EF4-FFF2-40B4-BE49-F238E27FC236}">
                <a16:creationId xmlns:a16="http://schemas.microsoft.com/office/drawing/2014/main" id="{EDEF9114-3EF4-F4C8-E25F-AE7EBF59B239}"/>
              </a:ext>
            </a:extLst>
          </p:cNvPr>
          <p:cNvSpPr txBox="1"/>
          <p:nvPr/>
        </p:nvSpPr>
        <p:spPr>
          <a:xfrm>
            <a:off x="560705" y="59921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ལུ་ཀཱ 9:28 </a:t>
            </a:r>
            <a:r>
              <a:rPr lang="bo-CN" sz="6600" dirty="0">
                <a:solidFill>
                  <a:srgbClr val="121212"/>
                </a:solidFill>
                <a:latin typeface="Arial" panose="020B0604020202020204" pitchFamily="34" charset="0"/>
              </a:rPr>
              <a:t>གསུང་འདི་ཚོ་བརྗོད་ནས་ཉི་མ་བརྒྱད་ཙམ་གྱི་རྗེས་ལ་ཡེ་ཤུས་པེ་ཏྲོ་དང་ཡ་ཀོབ་ཡོ་ཧ་ནན་གསུམ་ཁྲིད་ནས་རི་ཞིག་ལ་གསོལ་བ་འདེབས་པའི་ཆེད་དུ་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28About eight days after Jesus had said these things, He took with Him Peter, John, and James, and went up on a mountain to pray.</a:t>
            </a:r>
            <a:endParaRPr lang="en-IN" sz="5400" dirty="0"/>
          </a:p>
        </p:txBody>
      </p:sp>
      <p:pic>
        <p:nvPicPr>
          <p:cNvPr id="6" name="Audio 5">
            <a:hlinkClick r:id="" action="ppaction://media"/>
            <a:extLst>
              <a:ext uri="{FF2B5EF4-FFF2-40B4-BE49-F238E27FC236}">
                <a16:creationId xmlns:a16="http://schemas.microsoft.com/office/drawing/2014/main" id="{991731B5-CA40-62BA-5471-2F3F4F4831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912"/>
    </mc:Choice>
    <mc:Fallback xmlns="">
      <p:transition spd="slow" advTm="1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AF3B9-2822-12D7-9C9F-C867D676D006}"/>
              </a:ext>
            </a:extLst>
          </p:cNvPr>
          <p:cNvPicPr>
            <a:picLocks noChangeAspect="1"/>
          </p:cNvPicPr>
          <p:nvPr/>
        </p:nvPicPr>
        <p:blipFill>
          <a:blip r:embed="rId2"/>
          <a:stretch>
            <a:fillRect/>
          </a:stretch>
        </p:blipFill>
        <p:spPr>
          <a:xfrm>
            <a:off x="-749529" y="1"/>
            <a:ext cx="12941529" cy="6858000"/>
          </a:xfrm>
          <a:prstGeom prst="rect">
            <a:avLst/>
          </a:prstGeom>
        </p:spPr>
      </p:pic>
      <p:sp>
        <p:nvSpPr>
          <p:cNvPr id="2" name="TextBox 1">
            <a:extLst>
              <a:ext uri="{FF2B5EF4-FFF2-40B4-BE49-F238E27FC236}">
                <a16:creationId xmlns:a16="http://schemas.microsoft.com/office/drawing/2014/main" id="{939803CC-6C48-0E6B-7ADA-E0DA8A39E57A}"/>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17:2</a:t>
            </a:r>
            <a:r>
              <a:rPr lang="bo-CN" sz="7200" dirty="0">
                <a:solidFill>
                  <a:srgbClr val="121212"/>
                </a:solidFill>
                <a:latin typeface="Arial" panose="020B0604020202020204" pitchFamily="34" charset="0"/>
              </a:rPr>
              <a:t>ཁོ་ཚོའི་མདུན་དུ་ཁོང་གི་སྐུའི་རྣམ་པ་གྱུར་ཏེ། ཁོང་གི་ཞལ་རས་ཉི་མ་དང་འདྲ་བར་འོད་འཕྲོས་པ་དང༌། ཁོང་གི་ན་བཟའ་འོད་ལྟར་དཀར་པོ་གྱུར།</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2There He was transfigured before them. His face shone like the sun, and His clothes became as white as the light.</a:t>
            </a:r>
            <a:endParaRPr lang="en-IN" dirty="0"/>
          </a:p>
        </p:txBody>
      </p:sp>
      <p:pic>
        <p:nvPicPr>
          <p:cNvPr id="6" name="Audio 5">
            <a:hlinkClick r:id="" action="ppaction://media"/>
            <a:extLst>
              <a:ext uri="{FF2B5EF4-FFF2-40B4-BE49-F238E27FC236}">
                <a16:creationId xmlns:a16="http://schemas.microsoft.com/office/drawing/2014/main" id="{1CF542D8-F83A-8841-1A02-BE9BFECC41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929"/>
    </mc:Choice>
    <mc:Fallback xmlns="">
      <p:transition spd="slow" advTm="1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2A29B-9D0B-6556-B7F8-F0F8317242EE}"/>
              </a:ext>
            </a:extLst>
          </p:cNvPr>
          <p:cNvPicPr>
            <a:picLocks noChangeAspect="1"/>
          </p:cNvPicPr>
          <p:nvPr/>
        </p:nvPicPr>
        <p:blipFill>
          <a:blip r:embed="rId2"/>
          <a:stretch>
            <a:fillRect/>
          </a:stretch>
        </p:blipFill>
        <p:spPr>
          <a:xfrm>
            <a:off x="0" y="-222865"/>
            <a:ext cx="13366376" cy="7080865"/>
          </a:xfrm>
          <a:prstGeom prst="rect">
            <a:avLst/>
          </a:prstGeom>
        </p:spPr>
      </p:pic>
      <p:sp>
        <p:nvSpPr>
          <p:cNvPr id="2" name="TextBox 1">
            <a:extLst>
              <a:ext uri="{FF2B5EF4-FFF2-40B4-BE49-F238E27FC236}">
                <a16:creationId xmlns:a16="http://schemas.microsoft.com/office/drawing/2014/main" id="{F51821C8-467C-8EFC-DD85-F9A9E6A891A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ལུ་ཀཱ 30-31</a:t>
            </a:r>
            <a:r>
              <a:rPr lang="bo-CN" sz="6000" dirty="0">
                <a:solidFill>
                  <a:srgbClr val="121212"/>
                </a:solidFill>
                <a:latin typeface="Arial" panose="020B0604020202020204" pitchFamily="34" charset="0"/>
              </a:rPr>
              <a:t>གློ་བུར་དུ་ལུང་སྟོན་པ་མོ་ཤེ་དང་ཨེ་ལི་ཡཱ་གཉིས་མངོན་སུམ་དུ་གཟི་བརྗིད་དང་ལྡན་པར་གྱུར་ནས་ཡེ་ཤུ་དང་བཀའ་མོལ་གནང༌། ཁོང་ཚོས་ཡེ་ཤུ་སྐུ་ཚེ་ལས་འདའ་བའི་དོན་དེ་ནི་ཡེ་རུ་ཤ་ལེམ་ལ་བསྒྲུབ་རྒྱུ་ཡིན་པའི་སྐོར་གསུངས།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Luke9:30Suddenly two men, Moses and Elijah, began talking with Jesus. 31They appeared in glory and spoke about His departure, which He was about to accomplish at Jerusalem.</a:t>
            </a:r>
            <a:endParaRPr lang="en-IN" sz="3600" dirty="0"/>
          </a:p>
        </p:txBody>
      </p:sp>
      <p:pic>
        <p:nvPicPr>
          <p:cNvPr id="6" name="Audio 5">
            <a:hlinkClick r:id="" action="ppaction://media"/>
            <a:extLst>
              <a:ext uri="{FF2B5EF4-FFF2-40B4-BE49-F238E27FC236}">
                <a16:creationId xmlns:a16="http://schemas.microsoft.com/office/drawing/2014/main" id="{3928DB61-9818-C7EB-32C9-C90B0C6431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337"/>
    </mc:Choice>
    <mc:Fallback xmlns="">
      <p:transition spd="slow" advTm="17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1542</TotalTime>
  <Words>984</Words>
  <Application>Microsoft Office PowerPoint</Application>
  <PresentationFormat>Widescreen</PresentationFormat>
  <Paragraphs>54</Paragraphs>
  <Slides>22</Slides>
  <Notes>1</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Aptos</vt:lpstr>
      <vt:lpstr>Arial</vt:lpstr>
      <vt:lpstr>Calibri</vt:lpstr>
      <vt:lpstr>Calibri Light</vt:lpstr>
      <vt:lpstr>Microsoft Himalaya</vt:lpstr>
      <vt:lpstr>TimesNewRomanPS-BoldMT</vt:lpstr>
      <vt:lpstr>TimesNewRomanPSMT</vt:lpstr>
      <vt:lpstr>Office Theme</vt:lpstr>
      <vt:lpstr>39-1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2024-07-22T12:32:36Z</dcterms:modified>
</cp:coreProperties>
</file>