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96" r:id="rId18"/>
    <p:sldId id="277" r:id="rId19"/>
    <p:sldId id="266" r:id="rId20"/>
    <p:sldId id="297" r:id="rId21"/>
    <p:sldId id="267" r:id="rId22"/>
    <p:sldId id="278" r:id="rId23"/>
    <p:sldId id="268" r:id="rId24"/>
    <p:sldId id="279" r:id="rId25"/>
    <p:sldId id="269" r:id="rId26"/>
    <p:sldId id="280" r:id="rId27"/>
    <p:sldId id="281" r:id="rId28"/>
    <p:sldId id="282" r:id="rId29"/>
    <p:sldId id="298" r:id="rId30"/>
    <p:sldId id="299" r:id="rId31"/>
    <p:sldId id="283" r:id="rId32"/>
    <p:sldId id="284" r:id="rId33"/>
    <p:sldId id="285" r:id="rId34"/>
    <p:sldId id="286" r:id="rId35"/>
    <p:sldId id="287" r:id="rId36"/>
    <p:sldId id="288"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47" autoAdjust="0"/>
    <p:restoredTop sz="90415" autoAdjust="0"/>
  </p:normalViewPr>
  <p:slideViewPr>
    <p:cSldViewPr snapToGrid="0">
      <p:cViewPr varScale="1">
        <p:scale>
          <a:sx n="50" d="100"/>
          <a:sy n="50" d="100"/>
        </p:scale>
        <p:origin x="926" y="26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9D51000-C0CF-419C-93B0-470A1D191C11}"/>
    <pc:docChg chg="modSld">
      <pc:chgData name="Leonie Smith" userId="fed1330f33f5650e" providerId="LiveId" clId="{19D51000-C0CF-419C-93B0-470A1D191C11}" dt="2024-01-06T03:51:53.280" v="9" actId="20577"/>
      <pc:docMkLst>
        <pc:docMk/>
      </pc:docMkLst>
      <pc:sldChg chg="modNotesTx">
        <pc:chgData name="Leonie Smith" userId="fed1330f33f5650e" providerId="LiveId" clId="{19D51000-C0CF-419C-93B0-470A1D191C11}" dt="2024-01-06T03:51:53.280" v="9" actId="20577"/>
        <pc:sldMkLst>
          <pc:docMk/>
          <pc:sldMk cId="1499918570" sldId="257"/>
        </pc:sldMkLst>
      </pc:sldChg>
    </pc:docChg>
  </pc:docChgLst>
  <pc:docChgLst>
    <pc:chgData name="Alfred Smith" userId="3c60a3631c0db8ad" providerId="LiveId" clId="{B9516EBD-C2BC-4F5A-91BE-EE247A23004B}"/>
    <pc:docChg chg="custSel modSld">
      <pc:chgData name="Alfred Smith" userId="3c60a3631c0db8ad" providerId="LiveId" clId="{B9516EBD-C2BC-4F5A-91BE-EE247A23004B}" dt="2025-05-02T06:53:06.924" v="1" actId="27636"/>
      <pc:docMkLst>
        <pc:docMk/>
      </pc:docMkLst>
      <pc:sldChg chg="modSp mod">
        <pc:chgData name="Alfred Smith" userId="3c60a3631c0db8ad" providerId="LiveId" clId="{B9516EBD-C2BC-4F5A-91BE-EE247A23004B}" dt="2025-05-02T06:53:06.924" v="1" actId="27636"/>
        <pc:sldMkLst>
          <pc:docMk/>
          <pc:sldMk cId="1499918570" sldId="257"/>
        </pc:sldMkLst>
        <pc:spChg chg="mod">
          <ac:chgData name="Alfred Smith" userId="3c60a3631c0db8ad" providerId="LiveId" clId="{B9516EBD-C2BC-4F5A-91BE-EE247A23004B}" dt="2025-05-02T06:53:06.924" v="1" actId="27636"/>
          <ac:spMkLst>
            <pc:docMk/>
            <pc:sldMk cId="1499918570" sldId="257"/>
            <ac:spMk id="7" creationId="{4A1D6649-85F6-9939-C54A-DD91F65DA3FA}"/>
          </ac:spMkLst>
        </pc:spChg>
      </pc:sldChg>
    </pc:docChg>
  </pc:docChgLst>
  <pc:docChgLst>
    <pc:chgData name="Leonie Smith" userId="fed1330f33f5650e" providerId="LiveId" clId="{F4D9D2B2-9706-41BC-A175-20501E379420}"/>
    <pc:docChg chg="custSel modSld">
      <pc:chgData name="Leonie Smith" userId="fed1330f33f5650e" providerId="LiveId" clId="{F4D9D2B2-9706-41BC-A175-20501E379420}" dt="2022-11-23T05:04:22.998" v="141" actId="5793"/>
      <pc:docMkLst>
        <pc:docMk/>
      </pc:docMkLst>
      <pc:sldChg chg="addSp modSp modNotesTx">
        <pc:chgData name="Leonie Smith" userId="fed1330f33f5650e" providerId="LiveId" clId="{F4D9D2B2-9706-41BC-A175-20501E379420}" dt="2022-11-23T05:04:22.998" v="141" actId="5793"/>
        <pc:sldMkLst>
          <pc:docMk/>
          <pc:sldMk cId="1499918570" sldId="257"/>
        </pc:sldMkLst>
      </pc:sldChg>
      <pc:sldChg chg="addSp delSp modSp mod modTransition modAnim">
        <pc:chgData name="Leonie Smith" userId="fed1330f33f5650e" providerId="LiveId" clId="{F4D9D2B2-9706-41BC-A175-20501E379420}" dt="2022-11-22T05:36:01.783" v="7"/>
        <pc:sldMkLst>
          <pc:docMk/>
          <pc:sldMk cId="454763615" sldId="259"/>
        </pc:sldMkLst>
      </pc:sldChg>
      <pc:sldChg chg="addSp delSp modSp mod modTransition modAnim">
        <pc:chgData name="Leonie Smith" userId="fed1330f33f5650e" providerId="LiveId" clId="{F4D9D2B2-9706-41BC-A175-20501E379420}" dt="2022-11-23T04:56:22.021" v="137"/>
        <pc:sldMkLst>
          <pc:docMk/>
          <pc:sldMk cId="2346136586" sldId="260"/>
        </pc:sldMkLst>
      </pc:sldChg>
      <pc:sldChg chg="addSp delSp modSp mod modTransition modAnim">
        <pc:chgData name="Leonie Smith" userId="fed1330f33f5650e" providerId="LiveId" clId="{F4D9D2B2-9706-41BC-A175-20501E379420}" dt="2022-11-22T05:43:43.054" v="21"/>
        <pc:sldMkLst>
          <pc:docMk/>
          <pc:sldMk cId="4037329247" sldId="261"/>
        </pc:sldMkLst>
      </pc:sldChg>
      <pc:sldChg chg="addSp delSp modSp mod modTransition modAnim">
        <pc:chgData name="Leonie Smith" userId="fed1330f33f5650e" providerId="LiveId" clId="{F4D9D2B2-9706-41BC-A175-20501E379420}" dt="2022-11-22T05:44:58.464" v="25"/>
        <pc:sldMkLst>
          <pc:docMk/>
          <pc:sldMk cId="1909638311" sldId="262"/>
        </pc:sldMkLst>
      </pc:sldChg>
      <pc:sldChg chg="addSp delSp modSp mod modTransition modAnim">
        <pc:chgData name="Leonie Smith" userId="fed1330f33f5650e" providerId="LiveId" clId="{F4D9D2B2-9706-41BC-A175-20501E379420}" dt="2022-11-22T05:48:14.656" v="38"/>
        <pc:sldMkLst>
          <pc:docMk/>
          <pc:sldMk cId="641208035" sldId="263"/>
        </pc:sldMkLst>
      </pc:sldChg>
      <pc:sldChg chg="addSp delSp modSp mod modTransition modAnim">
        <pc:chgData name="Leonie Smith" userId="fed1330f33f5650e" providerId="LiveId" clId="{F4D9D2B2-9706-41BC-A175-20501E379420}" dt="2022-11-22T05:51:14.815" v="42"/>
        <pc:sldMkLst>
          <pc:docMk/>
          <pc:sldMk cId="4044745628" sldId="264"/>
        </pc:sldMkLst>
      </pc:sldChg>
      <pc:sldChg chg="addSp delSp modSp mod modTransition modAnim">
        <pc:chgData name="Leonie Smith" userId="fed1330f33f5650e" providerId="LiveId" clId="{F4D9D2B2-9706-41BC-A175-20501E379420}" dt="2022-11-22T05:52:39.864" v="46"/>
        <pc:sldMkLst>
          <pc:docMk/>
          <pc:sldMk cId="978260341" sldId="265"/>
        </pc:sldMkLst>
      </pc:sldChg>
      <pc:sldChg chg="addSp delSp modSp mod modTransition modAnim">
        <pc:chgData name="Leonie Smith" userId="fed1330f33f5650e" providerId="LiveId" clId="{F4D9D2B2-9706-41BC-A175-20501E379420}" dt="2022-11-22T05:59:25.627" v="66"/>
        <pc:sldMkLst>
          <pc:docMk/>
          <pc:sldMk cId="3575870363" sldId="266"/>
        </pc:sldMkLst>
      </pc:sldChg>
      <pc:sldChg chg="addSp delSp modSp mod modTransition modAnim">
        <pc:chgData name="Leonie Smith" userId="fed1330f33f5650e" providerId="LiveId" clId="{F4D9D2B2-9706-41BC-A175-20501E379420}" dt="2022-11-22T06:09:49.094" v="88"/>
        <pc:sldMkLst>
          <pc:docMk/>
          <pc:sldMk cId="4017137865" sldId="267"/>
        </pc:sldMkLst>
      </pc:sldChg>
      <pc:sldChg chg="addSp delSp modSp mod modTransition modAnim">
        <pc:chgData name="Leonie Smith" userId="fed1330f33f5650e" providerId="LiveId" clId="{F4D9D2B2-9706-41BC-A175-20501E379420}" dt="2022-11-22T06:13:02.988" v="92"/>
        <pc:sldMkLst>
          <pc:docMk/>
          <pc:sldMk cId="3137811553" sldId="268"/>
        </pc:sldMkLst>
      </pc:sldChg>
      <pc:sldChg chg="addSp delSp modSp mod modTransition modAnim">
        <pc:chgData name="Leonie Smith" userId="fed1330f33f5650e" providerId="LiveId" clId="{F4D9D2B2-9706-41BC-A175-20501E379420}" dt="2022-11-22T06:15:29.418" v="96"/>
        <pc:sldMkLst>
          <pc:docMk/>
          <pc:sldMk cId="100491716" sldId="269"/>
        </pc:sldMkLst>
      </pc:sldChg>
      <pc:sldChg chg="addSp delSp modSp mod modTransition modAnim">
        <pc:chgData name="Leonie Smith" userId="fed1330f33f5650e" providerId="LiveId" clId="{F4D9D2B2-9706-41BC-A175-20501E379420}" dt="2022-11-22T06:18:40.486" v="103"/>
        <pc:sldMkLst>
          <pc:docMk/>
          <pc:sldMk cId="1922139011" sldId="281"/>
        </pc:sldMkLst>
      </pc:sldChg>
      <pc:sldChg chg="addSp delSp modSp mod modTransition modAnim">
        <pc:chgData name="Leonie Smith" userId="fed1330f33f5650e" providerId="LiveId" clId="{F4D9D2B2-9706-41BC-A175-20501E379420}" dt="2022-11-22T06:22:37.149" v="111"/>
        <pc:sldMkLst>
          <pc:docMk/>
          <pc:sldMk cId="3166251957" sldId="283"/>
        </pc:sldMkLst>
      </pc:sldChg>
      <pc:sldChg chg="addSp delSp modSp mod modTransition modAnim">
        <pc:chgData name="Leonie Smith" userId="fed1330f33f5650e" providerId="LiveId" clId="{F4D9D2B2-9706-41BC-A175-20501E379420}" dt="2022-11-22T06:24:24.656" v="115"/>
        <pc:sldMkLst>
          <pc:docMk/>
          <pc:sldMk cId="1522780631" sldId="285"/>
        </pc:sldMkLst>
      </pc:sldChg>
      <pc:sldChg chg="addSp delSp modSp mod modTransition modAnim">
        <pc:chgData name="Leonie Smith" userId="fed1330f33f5650e" providerId="LiveId" clId="{F4D9D2B2-9706-41BC-A175-20501E379420}" dt="2022-11-22T06:27:01.350" v="125"/>
        <pc:sldMkLst>
          <pc:docMk/>
          <pc:sldMk cId="2332778949" sldId="287"/>
        </pc:sldMkLst>
      </pc:sldChg>
      <pc:sldChg chg="addSp delSp modSp mod modTransition modAnim">
        <pc:chgData name="Leonie Smith" userId="fed1330f33f5650e" providerId="LiveId" clId="{F4D9D2B2-9706-41BC-A175-20501E379420}" dt="2022-11-22T05:57:58.360" v="57"/>
        <pc:sldMkLst>
          <pc:docMk/>
          <pc:sldMk cId="82341889" sldId="296"/>
        </pc:sldMkLst>
      </pc:sldChg>
      <pc:sldChg chg="addSp delSp modSp mod modTransition modAnim">
        <pc:chgData name="Leonie Smith" userId="fed1330f33f5650e" providerId="LiveId" clId="{F4D9D2B2-9706-41BC-A175-20501E379420}" dt="2022-11-22T06:20:19.054" v="107"/>
        <pc:sldMkLst>
          <pc:docMk/>
          <pc:sldMk cId="572733022" sldId="298"/>
        </pc:sldMkLst>
      </pc:sldChg>
    </pc:docChg>
  </pc:docChgLst>
  <pc:docChgLst>
    <pc:chgData name="Leonie Smith" userId="fed1330f33f5650e" providerId="LiveId" clId="{5EAF3BF8-144E-43B2-8FE0-419A905BB9F5}"/>
    <pc:docChg chg="modSld">
      <pc:chgData name="Leonie Smith" userId="fed1330f33f5650e" providerId="LiveId" clId="{5EAF3BF8-144E-43B2-8FE0-419A905BB9F5}" dt="2024-01-05T03:24:04.725" v="53"/>
      <pc:docMkLst>
        <pc:docMk/>
      </pc:docMkLst>
      <pc:sldChg chg="addSp delSp modSp mod modTransition modAnim">
        <pc:chgData name="Leonie Smith" userId="fed1330f33f5650e" providerId="LiveId" clId="{5EAF3BF8-144E-43B2-8FE0-419A905BB9F5}" dt="2024-01-05T03:16:58.608" v="2"/>
        <pc:sldMkLst>
          <pc:docMk/>
          <pc:sldMk cId="1499918570" sldId="257"/>
        </pc:sldMkLst>
      </pc:sldChg>
      <pc:sldChg chg="addSp delSp modSp mod modTransition modAnim">
        <pc:chgData name="Leonie Smith" userId="fed1330f33f5650e" providerId="LiveId" clId="{5EAF3BF8-144E-43B2-8FE0-419A905BB9F5}" dt="2024-01-05T03:17:20.387" v="5"/>
        <pc:sldMkLst>
          <pc:docMk/>
          <pc:sldMk cId="454763615" sldId="259"/>
        </pc:sldMkLst>
      </pc:sldChg>
      <pc:sldChg chg="addSp delSp modSp mod modTransition modAnim">
        <pc:chgData name="Leonie Smith" userId="fed1330f33f5650e" providerId="LiveId" clId="{5EAF3BF8-144E-43B2-8FE0-419A905BB9F5}" dt="2024-01-05T03:17:47.275" v="8"/>
        <pc:sldMkLst>
          <pc:docMk/>
          <pc:sldMk cId="2346136586" sldId="260"/>
        </pc:sldMkLst>
      </pc:sldChg>
      <pc:sldChg chg="addSp delSp modSp mod modTransition modAnim">
        <pc:chgData name="Leonie Smith" userId="fed1330f33f5650e" providerId="LiveId" clId="{5EAF3BF8-144E-43B2-8FE0-419A905BB9F5}" dt="2024-01-05T03:18:14.966" v="11"/>
        <pc:sldMkLst>
          <pc:docMk/>
          <pc:sldMk cId="4037329247" sldId="261"/>
        </pc:sldMkLst>
      </pc:sldChg>
      <pc:sldChg chg="addSp delSp modSp mod modTransition modAnim">
        <pc:chgData name="Leonie Smith" userId="fed1330f33f5650e" providerId="LiveId" clId="{5EAF3BF8-144E-43B2-8FE0-419A905BB9F5}" dt="2024-01-05T03:18:38.031" v="14"/>
        <pc:sldMkLst>
          <pc:docMk/>
          <pc:sldMk cId="1909638311" sldId="262"/>
        </pc:sldMkLst>
      </pc:sldChg>
      <pc:sldChg chg="addSp delSp modSp mod modTransition modAnim">
        <pc:chgData name="Leonie Smith" userId="fed1330f33f5650e" providerId="LiveId" clId="{5EAF3BF8-144E-43B2-8FE0-419A905BB9F5}" dt="2024-01-05T03:19:06.511" v="17"/>
        <pc:sldMkLst>
          <pc:docMk/>
          <pc:sldMk cId="641208035" sldId="263"/>
        </pc:sldMkLst>
      </pc:sldChg>
      <pc:sldChg chg="addSp delSp modSp mod modTransition modAnim">
        <pc:chgData name="Leonie Smith" userId="fed1330f33f5650e" providerId="LiveId" clId="{5EAF3BF8-144E-43B2-8FE0-419A905BB9F5}" dt="2024-01-05T03:19:36.755" v="20"/>
        <pc:sldMkLst>
          <pc:docMk/>
          <pc:sldMk cId="4044745628" sldId="264"/>
        </pc:sldMkLst>
      </pc:sldChg>
      <pc:sldChg chg="addSp delSp modSp mod modTransition modAnim">
        <pc:chgData name="Leonie Smith" userId="fed1330f33f5650e" providerId="LiveId" clId="{5EAF3BF8-144E-43B2-8FE0-419A905BB9F5}" dt="2024-01-05T03:20:00.755" v="23"/>
        <pc:sldMkLst>
          <pc:docMk/>
          <pc:sldMk cId="978260341" sldId="265"/>
        </pc:sldMkLst>
      </pc:sldChg>
      <pc:sldChg chg="addSp delSp modSp mod modTransition modAnim">
        <pc:chgData name="Leonie Smith" userId="fed1330f33f5650e" providerId="LiveId" clId="{5EAF3BF8-144E-43B2-8FE0-419A905BB9F5}" dt="2024-01-05T03:20:47.220" v="29"/>
        <pc:sldMkLst>
          <pc:docMk/>
          <pc:sldMk cId="3575870363" sldId="266"/>
        </pc:sldMkLst>
      </pc:sldChg>
      <pc:sldChg chg="addSp delSp modSp mod modTransition modAnim">
        <pc:chgData name="Leonie Smith" userId="fed1330f33f5650e" providerId="LiveId" clId="{5EAF3BF8-144E-43B2-8FE0-419A905BB9F5}" dt="2024-01-05T03:21:18.133" v="32"/>
        <pc:sldMkLst>
          <pc:docMk/>
          <pc:sldMk cId="4017137865" sldId="267"/>
        </pc:sldMkLst>
      </pc:sldChg>
      <pc:sldChg chg="addSp delSp modSp mod modTransition modAnim">
        <pc:chgData name="Leonie Smith" userId="fed1330f33f5650e" providerId="LiveId" clId="{5EAF3BF8-144E-43B2-8FE0-419A905BB9F5}" dt="2024-01-05T03:21:45.282" v="35"/>
        <pc:sldMkLst>
          <pc:docMk/>
          <pc:sldMk cId="3137811553" sldId="268"/>
        </pc:sldMkLst>
      </pc:sldChg>
      <pc:sldChg chg="addSp delSp modSp mod modTransition modAnim">
        <pc:chgData name="Leonie Smith" userId="fed1330f33f5650e" providerId="LiveId" clId="{5EAF3BF8-144E-43B2-8FE0-419A905BB9F5}" dt="2024-01-05T03:22:13.469" v="38"/>
        <pc:sldMkLst>
          <pc:docMk/>
          <pc:sldMk cId="100491716" sldId="269"/>
        </pc:sldMkLst>
      </pc:sldChg>
      <pc:sldChg chg="addSp delSp modSp mod modTransition modAnim">
        <pc:chgData name="Leonie Smith" userId="fed1330f33f5650e" providerId="LiveId" clId="{5EAF3BF8-144E-43B2-8FE0-419A905BB9F5}" dt="2024-01-05T03:22:38.248" v="41"/>
        <pc:sldMkLst>
          <pc:docMk/>
          <pc:sldMk cId="1922139011" sldId="281"/>
        </pc:sldMkLst>
      </pc:sldChg>
      <pc:sldChg chg="addSp delSp modSp mod modTransition modAnim">
        <pc:chgData name="Leonie Smith" userId="fed1330f33f5650e" providerId="LiveId" clId="{5EAF3BF8-144E-43B2-8FE0-419A905BB9F5}" dt="2024-01-05T03:23:22.959" v="47"/>
        <pc:sldMkLst>
          <pc:docMk/>
          <pc:sldMk cId="3166251957" sldId="283"/>
        </pc:sldMkLst>
      </pc:sldChg>
      <pc:sldChg chg="addSp delSp modSp mod modTransition modAnim">
        <pc:chgData name="Leonie Smith" userId="fed1330f33f5650e" providerId="LiveId" clId="{5EAF3BF8-144E-43B2-8FE0-419A905BB9F5}" dt="2024-01-05T03:23:47.865" v="50"/>
        <pc:sldMkLst>
          <pc:docMk/>
          <pc:sldMk cId="1522780631" sldId="285"/>
        </pc:sldMkLst>
      </pc:sldChg>
      <pc:sldChg chg="addSp delSp modSp mod modTransition modAnim">
        <pc:chgData name="Leonie Smith" userId="fed1330f33f5650e" providerId="LiveId" clId="{5EAF3BF8-144E-43B2-8FE0-419A905BB9F5}" dt="2024-01-05T03:24:04.725" v="53"/>
        <pc:sldMkLst>
          <pc:docMk/>
          <pc:sldMk cId="2332778949" sldId="287"/>
        </pc:sldMkLst>
      </pc:sldChg>
      <pc:sldChg chg="addSp delSp modSp mod modTransition modAnim">
        <pc:chgData name="Leonie Smith" userId="fed1330f33f5650e" providerId="LiveId" clId="{5EAF3BF8-144E-43B2-8FE0-419A905BB9F5}" dt="2024-01-05T03:20:22.544" v="26"/>
        <pc:sldMkLst>
          <pc:docMk/>
          <pc:sldMk cId="82341889" sldId="296"/>
        </pc:sldMkLst>
      </pc:sldChg>
      <pc:sldChg chg="addSp delSp modSp mod modTransition modAnim">
        <pc:chgData name="Leonie Smith" userId="fed1330f33f5650e" providerId="LiveId" clId="{5EAF3BF8-144E-43B2-8FE0-419A905BB9F5}" dt="2024-01-05T03:23:00.032" v="44"/>
        <pc:sldMkLst>
          <pc:docMk/>
          <pc:sldMk cId="572733022" sldId="298"/>
        </pc:sldMkLst>
      </pc:sldChg>
    </pc:docChg>
  </pc:docChgLst>
  <pc:docChgLst>
    <pc:chgData name="Alfred Smith" userId="3c60a3631c0db8ad" providerId="LiveId" clId="{88518002-2735-460B-8F4F-07ED5E16BBEE}"/>
    <pc:docChg chg="custSel modSld">
      <pc:chgData name="Alfred Smith" userId="3c60a3631c0db8ad" providerId="LiveId" clId="{88518002-2735-460B-8F4F-07ED5E16BBEE}" dt="2024-07-22T12:38:11.454" v="34"/>
      <pc:docMkLst>
        <pc:docMk/>
      </pc:docMkLst>
      <pc:sldChg chg="addSp delSp modSp mod">
        <pc:chgData name="Alfred Smith" userId="3c60a3631c0db8ad" providerId="LiveId" clId="{88518002-2735-460B-8F4F-07ED5E16BBEE}" dt="2024-07-22T12:24:43.434" v="1"/>
        <pc:sldMkLst>
          <pc:docMk/>
          <pc:sldMk cId="1499918570" sldId="257"/>
        </pc:sldMkLst>
      </pc:sldChg>
      <pc:sldChg chg="modSp mod">
        <pc:chgData name="Alfred Smith" userId="3c60a3631c0db8ad" providerId="LiveId" clId="{88518002-2735-460B-8F4F-07ED5E16BBEE}" dt="2024-07-22T12:33:46.687" v="4"/>
        <pc:sldMkLst>
          <pc:docMk/>
          <pc:sldMk cId="2346136586" sldId="260"/>
        </pc:sldMkLst>
      </pc:sldChg>
      <pc:sldChg chg="modSp mod">
        <pc:chgData name="Alfred Smith" userId="3c60a3631c0db8ad" providerId="LiveId" clId="{88518002-2735-460B-8F4F-07ED5E16BBEE}" dt="2024-07-22T12:34:05.967" v="6"/>
        <pc:sldMkLst>
          <pc:docMk/>
          <pc:sldMk cId="4037329247" sldId="261"/>
        </pc:sldMkLst>
      </pc:sldChg>
      <pc:sldChg chg="modSp mod">
        <pc:chgData name="Alfred Smith" userId="3c60a3631c0db8ad" providerId="LiveId" clId="{88518002-2735-460B-8F4F-07ED5E16BBEE}" dt="2024-07-22T12:34:23.269" v="9" actId="6549"/>
        <pc:sldMkLst>
          <pc:docMk/>
          <pc:sldMk cId="1909638311" sldId="262"/>
        </pc:sldMkLst>
      </pc:sldChg>
      <pc:sldChg chg="modSp mod">
        <pc:chgData name="Alfred Smith" userId="3c60a3631c0db8ad" providerId="LiveId" clId="{88518002-2735-460B-8F4F-07ED5E16BBEE}" dt="2024-07-22T12:34:41.392" v="11"/>
        <pc:sldMkLst>
          <pc:docMk/>
          <pc:sldMk cId="641208035" sldId="263"/>
        </pc:sldMkLst>
      </pc:sldChg>
      <pc:sldChg chg="modSp mod">
        <pc:chgData name="Alfred Smith" userId="3c60a3631c0db8ad" providerId="LiveId" clId="{88518002-2735-460B-8F4F-07ED5E16BBEE}" dt="2024-07-22T12:34:57.282" v="14" actId="6549"/>
        <pc:sldMkLst>
          <pc:docMk/>
          <pc:sldMk cId="4044745628" sldId="264"/>
        </pc:sldMkLst>
      </pc:sldChg>
      <pc:sldChg chg="modSp mod">
        <pc:chgData name="Alfred Smith" userId="3c60a3631c0db8ad" providerId="LiveId" clId="{88518002-2735-460B-8F4F-07ED5E16BBEE}" dt="2024-07-22T12:35:10.960" v="16"/>
        <pc:sldMkLst>
          <pc:docMk/>
          <pc:sldMk cId="978260341" sldId="265"/>
        </pc:sldMkLst>
      </pc:sldChg>
      <pc:sldChg chg="modSp mod">
        <pc:chgData name="Alfred Smith" userId="3c60a3631c0db8ad" providerId="LiveId" clId="{88518002-2735-460B-8F4F-07ED5E16BBEE}" dt="2024-07-22T12:35:51.444" v="20"/>
        <pc:sldMkLst>
          <pc:docMk/>
          <pc:sldMk cId="3575870363" sldId="266"/>
        </pc:sldMkLst>
      </pc:sldChg>
      <pc:sldChg chg="modSp mod">
        <pc:chgData name="Alfred Smith" userId="3c60a3631c0db8ad" providerId="LiveId" clId="{88518002-2735-460B-8F4F-07ED5E16BBEE}" dt="2024-07-22T12:36:09.627" v="21"/>
        <pc:sldMkLst>
          <pc:docMk/>
          <pc:sldMk cId="4017137865" sldId="267"/>
        </pc:sldMkLst>
      </pc:sldChg>
      <pc:sldChg chg="modSp mod">
        <pc:chgData name="Alfred Smith" userId="3c60a3631c0db8ad" providerId="LiveId" clId="{88518002-2735-460B-8F4F-07ED5E16BBEE}" dt="2024-07-22T12:36:24.628" v="23"/>
        <pc:sldMkLst>
          <pc:docMk/>
          <pc:sldMk cId="3137811553" sldId="268"/>
        </pc:sldMkLst>
      </pc:sldChg>
      <pc:sldChg chg="modSp mod">
        <pc:chgData name="Alfred Smith" userId="3c60a3631c0db8ad" providerId="LiveId" clId="{88518002-2735-460B-8F4F-07ED5E16BBEE}" dt="2024-07-22T12:36:39.130" v="24"/>
        <pc:sldMkLst>
          <pc:docMk/>
          <pc:sldMk cId="100491716" sldId="269"/>
        </pc:sldMkLst>
      </pc:sldChg>
      <pc:sldChg chg="addSp modSp">
        <pc:chgData name="Alfred Smith" userId="3c60a3631c0db8ad" providerId="LiveId" clId="{88518002-2735-460B-8F4F-07ED5E16BBEE}" dt="2024-07-22T12:25:44.291" v="2"/>
        <pc:sldMkLst>
          <pc:docMk/>
          <pc:sldMk cId="4120481681" sldId="270"/>
        </pc:sldMkLst>
      </pc:sldChg>
      <pc:sldChg chg="modSp mod">
        <pc:chgData name="Alfred Smith" userId="3c60a3631c0db8ad" providerId="LiveId" clId="{88518002-2735-460B-8F4F-07ED5E16BBEE}" dt="2024-07-22T12:36:54.693" v="27" actId="6549"/>
        <pc:sldMkLst>
          <pc:docMk/>
          <pc:sldMk cId="1922139011" sldId="281"/>
        </pc:sldMkLst>
      </pc:sldChg>
      <pc:sldChg chg="modSp mod">
        <pc:chgData name="Alfred Smith" userId="3c60a3631c0db8ad" providerId="LiveId" clId="{88518002-2735-460B-8F4F-07ED5E16BBEE}" dt="2024-07-22T12:37:34.501" v="30"/>
        <pc:sldMkLst>
          <pc:docMk/>
          <pc:sldMk cId="3166251957" sldId="283"/>
        </pc:sldMkLst>
      </pc:sldChg>
      <pc:sldChg chg="modSp mod">
        <pc:chgData name="Alfred Smith" userId="3c60a3631c0db8ad" providerId="LiveId" clId="{88518002-2735-460B-8F4F-07ED5E16BBEE}" dt="2024-07-22T12:37:56.953" v="32"/>
        <pc:sldMkLst>
          <pc:docMk/>
          <pc:sldMk cId="1522780631" sldId="285"/>
        </pc:sldMkLst>
      </pc:sldChg>
      <pc:sldChg chg="modSp mod">
        <pc:chgData name="Alfred Smith" userId="3c60a3631c0db8ad" providerId="LiveId" clId="{88518002-2735-460B-8F4F-07ED5E16BBEE}" dt="2024-07-22T12:38:11.454" v="34"/>
        <pc:sldMkLst>
          <pc:docMk/>
          <pc:sldMk cId="2332778949" sldId="287"/>
        </pc:sldMkLst>
      </pc:sldChg>
      <pc:sldChg chg="modSp mod">
        <pc:chgData name="Alfred Smith" userId="3c60a3631c0db8ad" providerId="LiveId" clId="{88518002-2735-460B-8F4F-07ED5E16BBEE}" dt="2024-07-22T12:35:33.007" v="19" actId="6549"/>
        <pc:sldMkLst>
          <pc:docMk/>
          <pc:sldMk cId="82341889" sldId="296"/>
        </pc:sldMkLst>
      </pc:sldChg>
      <pc:sldChg chg="modSp mod">
        <pc:chgData name="Alfred Smith" userId="3c60a3631c0db8ad" providerId="LiveId" clId="{88518002-2735-460B-8F4F-07ED5E16BBEE}" dt="2024-07-22T12:37:11.764" v="28"/>
        <pc:sldMkLst>
          <pc:docMk/>
          <pc:sldMk cId="572733022" sldId="298"/>
        </pc:sldMkLst>
      </pc:sldChg>
    </pc:docChg>
  </pc:docChgLst>
  <pc:docChgLst>
    <pc:chgData name="Leonie Smith" userId="fed1330f33f5650e" providerId="LiveId" clId="{44B43B17-FD8C-45A4-AB0C-F3D2A726611D}"/>
    <pc:docChg chg="modSld">
      <pc:chgData name="Leonie Smith" userId="fed1330f33f5650e" providerId="LiveId" clId="{44B43B17-FD8C-45A4-AB0C-F3D2A726611D}" dt="2022-12-19T05:59:09.455" v="73" actId="20577"/>
      <pc:docMkLst>
        <pc:docMk/>
      </pc:docMkLst>
      <pc:sldChg chg="addSp modSp mod">
        <pc:chgData name="Leonie Smith" userId="fed1330f33f5650e" providerId="LiveId" clId="{44B43B17-FD8C-45A4-AB0C-F3D2A726611D}" dt="2022-12-19T05:55:15.898" v="8" actId="14100"/>
        <pc:sldMkLst>
          <pc:docMk/>
          <pc:sldMk cId="3788111665" sldId="258"/>
        </pc:sldMkLst>
      </pc:sldChg>
      <pc:sldChg chg="addSp modSp">
        <pc:chgData name="Leonie Smith" userId="fed1330f33f5650e" providerId="LiveId" clId="{44B43B17-FD8C-45A4-AB0C-F3D2A726611D}" dt="2022-12-19T05:55:20.019" v="9"/>
        <pc:sldMkLst>
          <pc:docMk/>
          <pc:sldMk cId="4120481681" sldId="270"/>
        </pc:sldMkLst>
      </pc:sldChg>
      <pc:sldChg chg="addSp modSp mod">
        <pc:chgData name="Leonie Smith" userId="fed1330f33f5650e" providerId="LiveId" clId="{44B43B17-FD8C-45A4-AB0C-F3D2A726611D}" dt="2022-12-19T05:56:41.206" v="31" actId="20577"/>
        <pc:sldMkLst>
          <pc:docMk/>
          <pc:sldMk cId="939110669" sldId="271"/>
        </pc:sldMkLst>
      </pc:sldChg>
      <pc:sldChg chg="addSp modSp mod">
        <pc:chgData name="Leonie Smith" userId="fed1330f33f5650e" providerId="LiveId" clId="{44B43B17-FD8C-45A4-AB0C-F3D2A726611D}" dt="2022-12-19T05:56:57.096" v="36" actId="20577"/>
        <pc:sldMkLst>
          <pc:docMk/>
          <pc:sldMk cId="4024569785" sldId="272"/>
        </pc:sldMkLst>
      </pc:sldChg>
      <pc:sldChg chg="addSp modSp mod">
        <pc:chgData name="Leonie Smith" userId="fed1330f33f5650e" providerId="LiveId" clId="{44B43B17-FD8C-45A4-AB0C-F3D2A726611D}" dt="2022-12-19T05:57:06.690" v="38" actId="20577"/>
        <pc:sldMkLst>
          <pc:docMk/>
          <pc:sldMk cId="487179600" sldId="273"/>
        </pc:sldMkLst>
      </pc:sldChg>
      <pc:sldChg chg="addSp modSp mod">
        <pc:chgData name="Leonie Smith" userId="fed1330f33f5650e" providerId="LiveId" clId="{44B43B17-FD8C-45A4-AB0C-F3D2A726611D}" dt="2022-12-19T05:57:16.220" v="40" actId="20577"/>
        <pc:sldMkLst>
          <pc:docMk/>
          <pc:sldMk cId="2168401200" sldId="274"/>
        </pc:sldMkLst>
      </pc:sldChg>
      <pc:sldChg chg="addSp modSp mod">
        <pc:chgData name="Leonie Smith" userId="fed1330f33f5650e" providerId="LiveId" clId="{44B43B17-FD8C-45A4-AB0C-F3D2A726611D}" dt="2022-12-19T05:57:22.668" v="42" actId="20577"/>
        <pc:sldMkLst>
          <pc:docMk/>
          <pc:sldMk cId="2996969115" sldId="275"/>
        </pc:sldMkLst>
      </pc:sldChg>
      <pc:sldChg chg="addSp modSp mod">
        <pc:chgData name="Leonie Smith" userId="fed1330f33f5650e" providerId="LiveId" clId="{44B43B17-FD8C-45A4-AB0C-F3D2A726611D}" dt="2022-12-19T05:57:29.535" v="44" actId="20577"/>
        <pc:sldMkLst>
          <pc:docMk/>
          <pc:sldMk cId="2390376940" sldId="276"/>
        </pc:sldMkLst>
      </pc:sldChg>
      <pc:sldChg chg="addSp modSp mod">
        <pc:chgData name="Leonie Smith" userId="fed1330f33f5650e" providerId="LiveId" clId="{44B43B17-FD8C-45A4-AB0C-F3D2A726611D}" dt="2022-12-19T05:57:35.222" v="46" actId="20577"/>
        <pc:sldMkLst>
          <pc:docMk/>
          <pc:sldMk cId="4265919077" sldId="277"/>
        </pc:sldMkLst>
      </pc:sldChg>
      <pc:sldChg chg="addSp modSp mod">
        <pc:chgData name="Leonie Smith" userId="fed1330f33f5650e" providerId="LiveId" clId="{44B43B17-FD8C-45A4-AB0C-F3D2A726611D}" dt="2022-12-19T05:58:05.828" v="55" actId="20577"/>
        <pc:sldMkLst>
          <pc:docMk/>
          <pc:sldMk cId="210266664" sldId="278"/>
        </pc:sldMkLst>
      </pc:sldChg>
      <pc:sldChg chg="addSp modSp mod">
        <pc:chgData name="Leonie Smith" userId="fed1330f33f5650e" providerId="LiveId" clId="{44B43B17-FD8C-45A4-AB0C-F3D2A726611D}" dt="2022-12-19T05:58:14.225" v="57" actId="20577"/>
        <pc:sldMkLst>
          <pc:docMk/>
          <pc:sldMk cId="888433145" sldId="279"/>
        </pc:sldMkLst>
      </pc:sldChg>
      <pc:sldChg chg="addSp modSp mod">
        <pc:chgData name="Leonie Smith" userId="fed1330f33f5650e" providerId="LiveId" clId="{44B43B17-FD8C-45A4-AB0C-F3D2A726611D}" dt="2022-12-19T05:58:23.348" v="62" actId="20577"/>
        <pc:sldMkLst>
          <pc:docMk/>
          <pc:sldMk cId="791300187" sldId="280"/>
        </pc:sldMkLst>
      </pc:sldChg>
      <pc:sldChg chg="addSp modSp mod">
        <pc:chgData name="Leonie Smith" userId="fed1330f33f5650e" providerId="LiveId" clId="{44B43B17-FD8C-45A4-AB0C-F3D2A726611D}" dt="2022-12-19T05:58:31.353" v="64" actId="20577"/>
        <pc:sldMkLst>
          <pc:docMk/>
          <pc:sldMk cId="1126511635" sldId="282"/>
        </pc:sldMkLst>
      </pc:sldChg>
      <pc:sldChg chg="addSp modSp mod">
        <pc:chgData name="Leonie Smith" userId="fed1330f33f5650e" providerId="LiveId" clId="{44B43B17-FD8C-45A4-AB0C-F3D2A726611D}" dt="2022-12-19T05:58:54.107" v="69" actId="1076"/>
        <pc:sldMkLst>
          <pc:docMk/>
          <pc:sldMk cId="3922583308" sldId="284"/>
        </pc:sldMkLst>
      </pc:sldChg>
      <pc:sldChg chg="addSp modSp mod">
        <pc:chgData name="Leonie Smith" userId="fed1330f33f5650e" providerId="LiveId" clId="{44B43B17-FD8C-45A4-AB0C-F3D2A726611D}" dt="2022-12-19T05:59:02.670" v="71" actId="20577"/>
        <pc:sldMkLst>
          <pc:docMk/>
          <pc:sldMk cId="1850742486" sldId="286"/>
        </pc:sldMkLst>
      </pc:sldChg>
      <pc:sldChg chg="addSp modSp mod">
        <pc:chgData name="Leonie Smith" userId="fed1330f33f5650e" providerId="LiveId" clId="{44B43B17-FD8C-45A4-AB0C-F3D2A726611D}" dt="2022-12-19T05:59:09.455" v="73" actId="20577"/>
        <pc:sldMkLst>
          <pc:docMk/>
          <pc:sldMk cId="1828872212" sldId="288"/>
        </pc:sldMkLst>
      </pc:sldChg>
      <pc:sldChg chg="addSp modSp mod">
        <pc:chgData name="Leonie Smith" userId="fed1330f33f5650e" providerId="LiveId" clId="{44B43B17-FD8C-45A4-AB0C-F3D2A726611D}" dt="2022-12-19T05:57:49.502" v="49" actId="20577"/>
        <pc:sldMkLst>
          <pc:docMk/>
          <pc:sldMk cId="3071597153" sldId="297"/>
        </pc:sldMkLst>
      </pc:sldChg>
      <pc:sldChg chg="addSp modSp mod">
        <pc:chgData name="Leonie Smith" userId="fed1330f33f5650e" providerId="LiveId" clId="{44B43B17-FD8C-45A4-AB0C-F3D2A726611D}" dt="2022-12-19T05:58:39.525" v="66" actId="20577"/>
        <pc:sldMkLst>
          <pc:docMk/>
          <pc:sldMk cId="1285856019" sldId="299"/>
        </pc:sldMkLst>
      </pc:sldChg>
    </pc:docChg>
  </pc:docChgLst>
  <pc:docChgLst>
    <pc:chgData name="Alfred Smith" userId="3c60a3631c0db8ad" providerId="LiveId" clId="{031BD692-200A-4DE1-99E6-792B79CBCBB4}"/>
    <pc:docChg chg="custSel modSld">
      <pc:chgData name="Alfred Smith" userId="3c60a3631c0db8ad" providerId="LiveId" clId="{031BD692-200A-4DE1-99E6-792B79CBCBB4}" dt="2025-04-16T14:00:01.498" v="2"/>
      <pc:docMkLst>
        <pc:docMk/>
      </pc:docMkLst>
      <pc:sldChg chg="addSp delSp modSp mod">
        <pc:chgData name="Alfred Smith" userId="3c60a3631c0db8ad" providerId="LiveId" clId="{031BD692-200A-4DE1-99E6-792B79CBCBB4}" dt="2025-04-16T14:00:01.498" v="2"/>
        <pc:sldMkLst>
          <pc:docMk/>
          <pc:sldMk cId="1499918570" sldId="257"/>
        </pc:sldMkLst>
        <pc:spChg chg="add mod">
          <ac:chgData name="Alfred Smith" userId="3c60a3631c0db8ad" providerId="LiveId" clId="{031BD692-200A-4DE1-99E6-792B79CBCBB4}" dt="2025-04-16T14:00:01.498" v="2"/>
          <ac:spMkLst>
            <pc:docMk/>
            <pc:sldMk cId="1499918570" sldId="257"/>
            <ac:spMk id="7" creationId="{4A1D6649-85F6-9939-C54A-DD91F65DA3F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02-05-2025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39 The Transfiguration</a:t>
            </a:r>
          </a:p>
          <a:p>
            <a:pPr algn="l"/>
            <a:r>
              <a:rPr lang="en-US" sz="1200" b="0" i="0" u="none" strike="noStrike" baseline="0" dirty="0">
                <a:latin typeface="TimesNewRomanPSMT"/>
              </a:rPr>
              <a:t>1. The Transfiguration - Matt 17:1-13; Mark 9:2-13; Luke 9:28-36 (Left Top)</a:t>
            </a:r>
          </a:p>
          <a:p>
            <a:pPr algn="l"/>
            <a:r>
              <a:rPr lang="en-US" sz="1200" b="0" i="0" u="none" strike="noStrike" baseline="0" dirty="0">
                <a:latin typeface="TimesNewRomanPSMT"/>
              </a:rPr>
              <a:t>2. The Boy with an evil spirit - Matt 17:14-23; Mark 9:14-32; Luke 9:37-45 (Right</a:t>
            </a:r>
          </a:p>
          <a:p>
            <a:pPr algn="l"/>
            <a:r>
              <a:rPr lang="en-IN" sz="1200" b="0" i="0" u="none" strike="noStrike" baseline="0" dirty="0">
                <a:latin typeface="TimesNewRomanPSMT"/>
              </a:rPr>
              <a:t>Top)</a:t>
            </a:r>
          </a:p>
          <a:p>
            <a:pPr algn="l"/>
            <a:r>
              <a:rPr lang="en-US" sz="1200" b="0" i="0" u="none" strike="noStrike" baseline="0" dirty="0">
                <a:latin typeface="TimesNewRomanPSMT"/>
              </a:rPr>
              <a:t>3. Jesus and Peter pay tax - Matt 17:24-27 (Right Center)</a:t>
            </a:r>
          </a:p>
          <a:p>
            <a:pPr algn="l"/>
            <a:r>
              <a:rPr lang="en-US" sz="1200" b="0" i="0" u="none" strike="noStrike" baseline="0" dirty="0">
                <a:latin typeface="TimesNewRomanPSMT"/>
              </a:rPr>
              <a:t>4. Who is the greatest? - Matt 18:1-4; Mark 9:33-40; Luke 9:46-50 (Right Bottom)</a:t>
            </a:r>
          </a:p>
          <a:p>
            <a:pPr algn="l"/>
            <a:r>
              <a:rPr lang="en-US" sz="1200" b="0" i="0" u="none" strike="noStrike" baseline="0" dirty="0">
                <a:latin typeface="TimesNewRomanPSMT"/>
              </a:rPr>
              <a:t>5. Towards Jerusalem - Luke 9:51-62 (Left Bottom)</a:t>
            </a:r>
          </a:p>
          <a:p>
            <a:pPr algn="l"/>
            <a:r>
              <a:rPr lang="en-US" sz="1200" b="0" i="0" u="none" strike="noStrike" baseline="0" dirty="0">
                <a:latin typeface="TimesNewRomanPSMT"/>
              </a:rPr>
              <a:t>6. 72 sent out - Luke 10:1-24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02-05-2025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02-05-2025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39-2</a:t>
            </a:r>
          </a:p>
        </p:txBody>
      </p:sp>
      <p:pic>
        <p:nvPicPr>
          <p:cNvPr id="6" name="Audio 5">
            <a:hlinkClick r:id="" action="ppaction://media"/>
            <a:extLst>
              <a:ext uri="{FF2B5EF4-FFF2-40B4-BE49-F238E27FC236}">
                <a16:creationId xmlns:a16="http://schemas.microsoft.com/office/drawing/2014/main" id="{E0C77BED-4A2B-7B54-4C66-C7FCFBDACAD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4A1D6649-85F6-9939-C54A-DD91F65DA3FA}"/>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355"/>
    </mc:Choice>
    <mc:Fallback xmlns="">
      <p:transition spd="slow" advTm="4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951A6E-550F-AB41-1DCE-3E11C0299193}"/>
              </a:ext>
            </a:extLst>
          </p:cNvPr>
          <p:cNvPicPr>
            <a:picLocks noChangeAspect="1"/>
          </p:cNvPicPr>
          <p:nvPr/>
        </p:nvPicPr>
        <p:blipFill>
          <a:blip r:embed="rId2"/>
          <a:stretch>
            <a:fillRect/>
          </a:stretch>
        </p:blipFill>
        <p:spPr>
          <a:xfrm>
            <a:off x="0" y="0"/>
            <a:ext cx="12192000" cy="7109138"/>
          </a:xfrm>
          <a:prstGeom prst="rect">
            <a:avLst/>
          </a:prstGeom>
        </p:spPr>
      </p:pic>
      <p:sp>
        <p:nvSpPr>
          <p:cNvPr id="2" name="TextBox 1">
            <a:extLst>
              <a:ext uri="{FF2B5EF4-FFF2-40B4-BE49-F238E27FC236}">
                <a16:creationId xmlns:a16="http://schemas.microsoft.com/office/drawing/2014/main" id="{CA6E4010-FC0B-C5B9-87F9-C98E4DA22180}"/>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18</a:t>
            </a:r>
            <a:r>
              <a:rPr lang="bo-CN" sz="5400" dirty="0">
                <a:solidFill>
                  <a:srgbClr val="121212"/>
                </a:solidFill>
                <a:latin typeface="Arial" panose="020B0604020202020204" pitchFamily="34" charset="0"/>
              </a:rPr>
              <a:t>གདོན་འདྲེས་ག་དུས་ཁོ་འཛིན་ནའང༌། ཁོ་ས་ལ་འགྱེལ་ཞིང་ཁ་ནས་ལྦུ་བ་འཐོན་ཏེ་སོ་ཁྲིག་ཁྲིག་བྱེད་ཅིང༌། ལུས་པོའང་རེངས་པོར་འགྱུར་བས། ངས་ཁྱེད་ཀྱི་ཉེ་གནས་རྣམས་ལ་གདོན་འདྲེ་དེ་ཕྱིར་སྐྲོད་པར་ཞུས་ཀྱང་ཁོང་ཚོས་བསྐྲད་མ་ཐུབ་བོ་”ཞེས་ཞུས།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18Whenever it seizes him, it throws him to the ground. He foams at the mouth, gnashes his teeth, and becomes rigid. I asked Your disciples to drive it out, but they were unable.”</a:t>
            </a:r>
            <a:endParaRPr lang="en-IN" dirty="0"/>
          </a:p>
        </p:txBody>
      </p:sp>
      <p:pic>
        <p:nvPicPr>
          <p:cNvPr id="6" name="Audio 5">
            <a:hlinkClick r:id="" action="ppaction://media"/>
            <a:extLst>
              <a:ext uri="{FF2B5EF4-FFF2-40B4-BE49-F238E27FC236}">
                <a16:creationId xmlns:a16="http://schemas.microsoft.com/office/drawing/2014/main" id="{B0F0BA1D-C965-72FE-D17B-FBC86C84474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7633"/>
    </mc:Choice>
    <mc:Fallback xmlns="">
      <p:transition spd="slow" advTm="17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C4E04F-1939-18A7-114E-9364CBBAD8A2}"/>
              </a:ext>
            </a:extLst>
          </p:cNvPr>
          <p:cNvPicPr>
            <a:picLocks noChangeAspect="1"/>
          </p:cNvPicPr>
          <p:nvPr/>
        </p:nvPicPr>
        <p:blipFill>
          <a:blip r:embed="rId2"/>
          <a:stretch>
            <a:fillRect/>
          </a:stretch>
        </p:blipFill>
        <p:spPr>
          <a:xfrm>
            <a:off x="-1014152" y="0"/>
            <a:ext cx="13950748" cy="6858000"/>
          </a:xfrm>
          <a:prstGeom prst="rect">
            <a:avLst/>
          </a:prstGeom>
        </p:spPr>
      </p:pic>
      <p:sp>
        <p:nvSpPr>
          <p:cNvPr id="2" name="TextBox 1">
            <a:extLst>
              <a:ext uri="{FF2B5EF4-FFF2-40B4-BE49-F238E27FC236}">
                <a16:creationId xmlns:a16="http://schemas.microsoft.com/office/drawing/2014/main" id="{1117DBEE-CE6E-7DA4-2E13-C586D2486FFE}"/>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19</a:t>
            </a:r>
            <a:r>
              <a:rPr lang="bo-CN" sz="5400" dirty="0">
                <a:solidFill>
                  <a:srgbClr val="121212"/>
                </a:solidFill>
                <a:latin typeface="Arial" panose="020B0604020202020204" pitchFamily="34" charset="0"/>
              </a:rPr>
              <a:t>དེ་ནས་ཡེ་ཤུས་“དད་པ་མི་བྱེད་པའི་མི་རབས་ཁྱོད་ཚོ། ང་རང་ཁྱོད་ཚོ་དང་མཉམ་དུ་དུས་ནམ་ཞིག་གི་བར་དུ་སྡོད་དགོས་སམ། ངས་ཁྱོད་ཚོར་དུས་ནམ་ཞིག་གི་བར་དུ་བཟོད་པར་བྱེད་དགོས་སམ། བུ་དེ་ངའི་མདུན་དུ་ཁྲིད་ཤོག་”ཅེས་གསུངས་ནས།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19“O unbelieving generation!” Jesus replied. “How long must I remain with you? How long must I put up with you? Bring the boy to Me.”</a:t>
            </a:r>
            <a:endParaRPr lang="en-IN" dirty="0"/>
          </a:p>
        </p:txBody>
      </p:sp>
      <p:pic>
        <p:nvPicPr>
          <p:cNvPr id="6" name="Audio 5">
            <a:hlinkClick r:id="" action="ppaction://media"/>
            <a:extLst>
              <a:ext uri="{FF2B5EF4-FFF2-40B4-BE49-F238E27FC236}">
                <a16:creationId xmlns:a16="http://schemas.microsoft.com/office/drawing/2014/main" id="{018F8B87-0B25-C1B9-70FE-A7AECA0912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9431"/>
    </mc:Choice>
    <mc:Fallback xmlns="">
      <p:transition spd="slow" advTm="19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EBBB8B-4643-DF9A-54DA-485DC810DBB2}"/>
              </a:ext>
            </a:extLst>
          </p:cNvPr>
          <p:cNvPicPr>
            <a:picLocks noChangeAspect="1"/>
          </p:cNvPicPr>
          <p:nvPr/>
        </p:nvPicPr>
        <p:blipFill>
          <a:blip r:embed="rId2"/>
          <a:stretch>
            <a:fillRect/>
          </a:stretch>
        </p:blipFill>
        <p:spPr>
          <a:xfrm>
            <a:off x="0" y="-202808"/>
            <a:ext cx="12192000" cy="7060808"/>
          </a:xfrm>
          <a:prstGeom prst="rect">
            <a:avLst/>
          </a:prstGeom>
        </p:spPr>
      </p:pic>
      <p:sp>
        <p:nvSpPr>
          <p:cNvPr id="2" name="TextBox 1">
            <a:extLst>
              <a:ext uri="{FF2B5EF4-FFF2-40B4-BE49-F238E27FC236}">
                <a16:creationId xmlns:a16="http://schemas.microsoft.com/office/drawing/2014/main" id="{32134C5D-BB85-A6F7-ABF7-C82F406D8391}"/>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མི་རྣམས་ཀྱིས་བུ་དེ་ཁོང་གི་དྲུང་དུ་ཁྲིད་ཡོང༌། གདོན་འདྲེ་དེས་ཡེ་ཤུ་མཐོང་མ་ཐག་བུ་དྲག་པོར་སྤྲུགས་པས་བུ་ས་ལ་འགྱེལ་ནས་འགྲེ་ལྡོག་བརྒྱབ་སྟེ་ཁ་ནས་ལྦུ་བ་ཐོ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20So they brought him, and seeing Jesus, the spirit immediately threw the boy into a convulsion. He fell to the ground and rolled around, foaming at the mouth.</a:t>
            </a:r>
            <a:endParaRPr lang="en-IN" dirty="0"/>
          </a:p>
        </p:txBody>
      </p:sp>
      <p:pic>
        <p:nvPicPr>
          <p:cNvPr id="6" name="Audio 5">
            <a:hlinkClick r:id="" action="ppaction://media"/>
            <a:extLst>
              <a:ext uri="{FF2B5EF4-FFF2-40B4-BE49-F238E27FC236}">
                <a16:creationId xmlns:a16="http://schemas.microsoft.com/office/drawing/2014/main" id="{C809A928-8EBB-1150-5EB5-435DA78413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280"/>
    </mc:Choice>
    <mc:Fallback xmlns="">
      <p:transition spd="slow" advTm="12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DB7232-3A48-767B-9A50-3DC5A4399E5A}"/>
              </a:ext>
            </a:extLst>
          </p:cNvPr>
          <p:cNvPicPr>
            <a:picLocks noChangeAspect="1"/>
          </p:cNvPicPr>
          <p:nvPr/>
        </p:nvPicPr>
        <p:blipFill>
          <a:blip r:embed="rId2"/>
          <a:stretch>
            <a:fillRect/>
          </a:stretch>
        </p:blipFill>
        <p:spPr>
          <a:xfrm>
            <a:off x="0" y="-67928"/>
            <a:ext cx="12192000" cy="7072786"/>
          </a:xfrm>
          <a:prstGeom prst="rect">
            <a:avLst/>
          </a:prstGeom>
        </p:spPr>
      </p:pic>
      <p:sp>
        <p:nvSpPr>
          <p:cNvPr id="2" name="TextBox 1">
            <a:extLst>
              <a:ext uri="{FF2B5EF4-FFF2-40B4-BE49-F238E27FC236}">
                <a16:creationId xmlns:a16="http://schemas.microsoft.com/office/drawing/2014/main" id="{FF18DF1C-2760-E509-58F9-7AE20B703677}"/>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21</a:t>
            </a:r>
            <a:r>
              <a:rPr lang="bo-CN" sz="7200" dirty="0">
                <a:solidFill>
                  <a:srgbClr val="121212"/>
                </a:solidFill>
                <a:latin typeface="Arial" panose="020B0604020202020204" pitchFamily="34" charset="0"/>
              </a:rPr>
              <a:t>དེ་ནས་ཡེ་ཤུས་བུ་དེའི་ཕ་ལ་“དུས་ནམ་ཞིག་ལ་འདི་ལྟར་གྱུར་བ་ཡིན་ནམ་”ཞེས་དྲིས་པ་ལ་“ཁོ་ཆུང་དུས་ནས་བཟུང་འདི་ལྟར་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21Jesus asked the boy’s father, “How long has this been with him?”</a:t>
            </a:r>
          </a:p>
          <a:p>
            <a:r>
              <a:rPr lang="en-US" sz="4800" dirty="0">
                <a:solidFill>
                  <a:srgbClr val="777A7B"/>
                </a:solidFill>
                <a:latin typeface="Arial" panose="020B0604020202020204" pitchFamily="34" charset="0"/>
              </a:rPr>
              <a:t>“From childhood,” he said. </a:t>
            </a:r>
            <a:endParaRPr lang="en-IN" sz="2400" dirty="0"/>
          </a:p>
        </p:txBody>
      </p:sp>
      <p:pic>
        <p:nvPicPr>
          <p:cNvPr id="6" name="Audio 5">
            <a:hlinkClick r:id="" action="ppaction://media"/>
            <a:extLst>
              <a:ext uri="{FF2B5EF4-FFF2-40B4-BE49-F238E27FC236}">
                <a16:creationId xmlns:a16="http://schemas.microsoft.com/office/drawing/2014/main" id="{1E255CF5-5D3D-E4D4-1D67-4E9EED773E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2341889"/>
      </p:ext>
    </p:extLst>
  </p:cSld>
  <p:clrMapOvr>
    <a:masterClrMapping/>
  </p:clrMapOvr>
  <mc:AlternateContent xmlns:mc="http://schemas.openxmlformats.org/markup-compatibility/2006" xmlns:p14="http://schemas.microsoft.com/office/powerpoint/2010/main">
    <mc:Choice Requires="p14">
      <p:transition spd="slow" p14:dur="2000" advTm="11742"/>
    </mc:Choice>
    <mc:Fallback xmlns="">
      <p:transition spd="slow" advTm="11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733897-206A-6946-901C-61C691D75842}"/>
              </a:ext>
            </a:extLst>
          </p:cNvPr>
          <p:cNvPicPr>
            <a:picLocks noChangeAspect="1"/>
          </p:cNvPicPr>
          <p:nvPr/>
        </p:nvPicPr>
        <p:blipFill>
          <a:blip r:embed="rId2"/>
          <a:stretch>
            <a:fillRect/>
          </a:stretch>
        </p:blipFill>
        <p:spPr>
          <a:xfrm>
            <a:off x="0" y="1"/>
            <a:ext cx="12896022" cy="6858000"/>
          </a:xfrm>
          <a:prstGeom prst="rect">
            <a:avLst/>
          </a:prstGeom>
        </p:spPr>
      </p:pic>
      <p:sp>
        <p:nvSpPr>
          <p:cNvPr id="2" name="TextBox 1">
            <a:extLst>
              <a:ext uri="{FF2B5EF4-FFF2-40B4-BE49-F238E27FC236}">
                <a16:creationId xmlns:a16="http://schemas.microsoft.com/office/drawing/2014/main" id="{F707F2FA-E33A-C438-11FC-8B06A2AC0828}"/>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གདོན་འདྲེ་དེས་ངའི་བུ་གསོད་པའི་ཕྱིར་ཐེངས་མང་པོར་མེ་དང་ཆུའི་ནང་དུ་དབྱུགས་མྱོང༌། ཁྱེད་ཀྱིས་ང་ཚོར་རོགས་པ་ཅི་མཛད་ཐུབ་ན་དེ་གནང་བར་མཛོད། ཐུགས་རྗེ་གཟིགས་”ཞེས་ཞུས།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22“It often throws him into the fire or into the water, trying to kill him. But if You can do anything, have compassion on us and help us.”</a:t>
            </a:r>
            <a:endParaRPr lang="en-IN" dirty="0"/>
          </a:p>
        </p:txBody>
      </p:sp>
      <p:pic>
        <p:nvPicPr>
          <p:cNvPr id="6" name="Audio 5">
            <a:hlinkClick r:id="" action="ppaction://media"/>
            <a:extLst>
              <a:ext uri="{FF2B5EF4-FFF2-40B4-BE49-F238E27FC236}">
                <a16:creationId xmlns:a16="http://schemas.microsoft.com/office/drawing/2014/main" id="{045DA250-0FB7-368C-36E8-15E47F4FA2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469"/>
    </mc:Choice>
    <mc:Fallback xmlns="">
      <p:transition spd="slow" advTm="14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2D2BCE-6EAD-D96D-F387-010634BCE16F}"/>
              </a:ext>
            </a:extLst>
          </p:cNvPr>
          <p:cNvPicPr>
            <a:picLocks noChangeAspect="1"/>
          </p:cNvPicPr>
          <p:nvPr/>
        </p:nvPicPr>
        <p:blipFill>
          <a:blip r:embed="rId2"/>
          <a:stretch>
            <a:fillRect/>
          </a:stretch>
        </p:blipFill>
        <p:spPr>
          <a:xfrm>
            <a:off x="0" y="-74097"/>
            <a:ext cx="12192000" cy="6932097"/>
          </a:xfrm>
          <a:prstGeom prst="rect">
            <a:avLst/>
          </a:prstGeom>
        </p:spPr>
      </p:pic>
      <p:sp>
        <p:nvSpPr>
          <p:cNvPr id="2" name="TextBox 1">
            <a:extLst>
              <a:ext uri="{FF2B5EF4-FFF2-40B4-BE49-F238E27FC236}">
                <a16:creationId xmlns:a16="http://schemas.microsoft.com/office/drawing/2014/main" id="{3D99A44D-F83E-D1A9-4D8A-B8962D1F3F56}"/>
              </a:ext>
            </a:extLst>
          </p:cNvPr>
          <p:cNvSpPr txBox="1"/>
          <p:nvPr/>
        </p:nvSpPr>
        <p:spPr>
          <a:xfrm>
            <a:off x="655608" y="149949"/>
            <a:ext cx="10041147" cy="3007319"/>
          </a:xfrm>
          <a:prstGeom prst="rect">
            <a:avLst/>
          </a:prstGeom>
          <a:noFill/>
        </p:spPr>
        <p:txBody>
          <a:bodyPr wrap="square" rtlCol="0">
            <a:noAutofit/>
          </a:bodyPr>
          <a:lstStyle/>
          <a:p>
            <a:r>
              <a:rPr lang="en-IN" sz="8000" dirty="0">
                <a:solidFill>
                  <a:schemeClr val="bg1"/>
                </a:solidFill>
              </a:rPr>
              <a:t> </a:t>
            </a:r>
            <a:r>
              <a:rPr lang="bo-CN" sz="8000" b="1" cap="all" dirty="0">
                <a:solidFill>
                  <a:schemeClr val="bg1"/>
                </a:solidFill>
                <a:latin typeface="ArialMT"/>
              </a:rPr>
              <a:t>མར་ཀུ 9</a:t>
            </a:r>
            <a:r>
              <a:rPr lang="en-IN" sz="8000" b="1" cap="all" dirty="0">
                <a:solidFill>
                  <a:schemeClr val="bg1"/>
                </a:solidFill>
                <a:latin typeface="ArialMT"/>
              </a:rPr>
              <a:t> </a:t>
            </a:r>
            <a:r>
              <a:rPr lang="bo-CN" sz="8000" b="1" i="0" dirty="0">
                <a:solidFill>
                  <a:schemeClr val="bg1"/>
                </a:solidFill>
                <a:effectLst/>
                <a:latin typeface="Arial" panose="020B0604020202020204" pitchFamily="34" charset="0"/>
              </a:rPr>
              <a:t>གདོན་འདྲེས་འཛིན་པའི་བྱིས་པ་ཞིག་ནས་གདོན་བསྐྲད་པ།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55975A-D8FA-0CBF-B86C-1C899E1074EE}"/>
              </a:ext>
            </a:extLst>
          </p:cNvPr>
          <p:cNvPicPr>
            <a:picLocks noChangeAspect="1"/>
          </p:cNvPicPr>
          <p:nvPr/>
        </p:nvPicPr>
        <p:blipFill>
          <a:blip r:embed="rId2"/>
          <a:stretch>
            <a:fillRect/>
          </a:stretch>
        </p:blipFill>
        <p:spPr>
          <a:xfrm>
            <a:off x="-1571051" y="0"/>
            <a:ext cx="14145438" cy="6858000"/>
          </a:xfrm>
          <a:prstGeom prst="rect">
            <a:avLst/>
          </a:prstGeom>
        </p:spPr>
      </p:pic>
      <p:sp>
        <p:nvSpPr>
          <p:cNvPr id="2" name="TextBox 1">
            <a:extLst>
              <a:ext uri="{FF2B5EF4-FFF2-40B4-BE49-F238E27FC236}">
                <a16:creationId xmlns:a16="http://schemas.microsoft.com/office/drawing/2014/main" id="{7FBB5A9D-4F24-31A1-A503-74D5D1001919}"/>
              </a:ext>
            </a:extLst>
          </p:cNvPr>
          <p:cNvSpPr txBox="1"/>
          <p:nvPr/>
        </p:nvSpPr>
        <p:spPr>
          <a:xfrm>
            <a:off x="-1122098" y="5666655"/>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715971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23</a:t>
            </a:r>
            <a:r>
              <a:rPr lang="bo-CN" sz="6000" dirty="0">
                <a:solidFill>
                  <a:srgbClr val="121212"/>
                </a:solidFill>
                <a:latin typeface="Arial" panose="020B0604020202020204" pitchFamily="34" charset="0"/>
              </a:rPr>
              <a:t>ཡེ་ཤུས་“མཛད་ཐུབ་ན་ཞེས་ཅི་ཟེར། དད་པ་བྱེད་མཁན་དེས་དོན་ཐམས་ཅད་སྒྲུབ་པར་སྲིད་”ཅེས་གསུངས།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བུའི་ཕ་ཡིས་དེ་མ་ཐག་སྐད་ཆེན་པོས་“ངས་དད་པ་བྱེད། འོན་ཀྱང་ངའི་དད་པ་མི་འདང་བས་སྐྱབས་པར་མཛོད་”ཅེས་ཞུས་པ་ལ།</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23“If You can?” echoed Jesus. “All things are possible to him who believes!”</a:t>
            </a:r>
          </a:p>
          <a:p>
            <a:pPr algn="l"/>
            <a:r>
              <a:rPr lang="en-US" sz="4400" b="0" i="0" dirty="0">
                <a:solidFill>
                  <a:srgbClr val="777A7B"/>
                </a:solidFill>
                <a:effectLst/>
                <a:latin typeface="Arial" panose="020B0604020202020204" pitchFamily="34" charset="0"/>
              </a:rPr>
              <a:t>24Immediately the boy’s father cried out, “I do believe; help my unbelief!”</a:t>
            </a:r>
            <a:endParaRPr lang="en-IN" dirty="0"/>
          </a:p>
        </p:txBody>
      </p:sp>
      <p:pic>
        <p:nvPicPr>
          <p:cNvPr id="6" name="Audio 5">
            <a:hlinkClick r:id="" action="ppaction://media"/>
            <a:extLst>
              <a:ext uri="{FF2B5EF4-FFF2-40B4-BE49-F238E27FC236}">
                <a16:creationId xmlns:a16="http://schemas.microsoft.com/office/drawing/2014/main" id="{C3617EFE-2A27-D87F-B090-9649475E52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9774"/>
    </mc:Choice>
    <mc:Fallback xmlns="">
      <p:transition spd="slow" advTm="19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6A054A-8B18-A545-1685-24DA179C1DC7}"/>
              </a:ext>
            </a:extLst>
          </p:cNvPr>
          <p:cNvPicPr>
            <a:picLocks noChangeAspect="1"/>
          </p:cNvPicPr>
          <p:nvPr/>
        </p:nvPicPr>
        <p:blipFill>
          <a:blip r:embed="rId2"/>
          <a:stretch>
            <a:fillRect/>
          </a:stretch>
        </p:blipFill>
        <p:spPr>
          <a:xfrm>
            <a:off x="0" y="1"/>
            <a:ext cx="12554741" cy="6858000"/>
          </a:xfrm>
          <a:prstGeom prst="rect">
            <a:avLst/>
          </a:prstGeom>
        </p:spPr>
      </p:pic>
      <p:sp>
        <p:nvSpPr>
          <p:cNvPr id="2" name="TextBox 1">
            <a:extLst>
              <a:ext uri="{FF2B5EF4-FFF2-40B4-BE49-F238E27FC236}">
                <a16:creationId xmlns:a16="http://schemas.microsoft.com/office/drawing/2014/main" id="{3905170E-505F-D985-B2EF-193E5CDE5DE0}"/>
              </a:ext>
            </a:extLst>
          </p:cNvPr>
          <p:cNvSpPr txBox="1"/>
          <p:nvPr/>
        </p:nvSpPr>
        <p:spPr>
          <a:xfrm>
            <a:off x="471174" y="5694364"/>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ཡེ་ཤུས་མི་ཚོགས་རྒྱུགས་འོངས་བ་གཟིགས་པ་དང༌། གདོན་འདྲེ་མི་གཙང་བ་དེ་ལ་“འོན་ཞིང་ལྐུགས་པའི་གདོན་འདྲེ་ཁྱོད། ཁོའི་ལུས་ནས་ཐོན་ཅིག ད་ཕྱིན་ཆད་དེའི་ལུས་ལ་ཕྱིར་ལོག་མི་ཆོག་”ཅེས་བཀའ་བཀྱོན་གནང་ནས།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25When Jesus saw that a crowd had come running, He rebuked the unclean spirit. “You deaf and mute spirit,” He said, “I command you to come out and never enter him again.”</a:t>
            </a:r>
            <a:endParaRPr lang="en-IN" dirty="0"/>
          </a:p>
        </p:txBody>
      </p:sp>
      <p:pic>
        <p:nvPicPr>
          <p:cNvPr id="6" name="Audio 5">
            <a:hlinkClick r:id="" action="ppaction://media"/>
            <a:extLst>
              <a:ext uri="{FF2B5EF4-FFF2-40B4-BE49-F238E27FC236}">
                <a16:creationId xmlns:a16="http://schemas.microsoft.com/office/drawing/2014/main" id="{4B1B5122-197E-FE71-84FD-860707BC42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4659"/>
    </mc:Choice>
    <mc:Fallback xmlns="">
      <p:transition spd="slow" advTm="14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0FC2573-0CE1-C94C-EF59-1FBABF85B22A}"/>
              </a:ext>
            </a:extLst>
          </p:cNvPr>
          <p:cNvPicPr>
            <a:picLocks noChangeAspect="1"/>
          </p:cNvPicPr>
          <p:nvPr/>
        </p:nvPicPr>
        <p:blipFill>
          <a:blip r:embed="rId2"/>
          <a:stretch>
            <a:fillRect/>
          </a:stretch>
        </p:blipFill>
        <p:spPr>
          <a:xfrm>
            <a:off x="0" y="-20530"/>
            <a:ext cx="12192000" cy="6878530"/>
          </a:xfrm>
          <a:prstGeom prst="rect">
            <a:avLst/>
          </a:prstGeom>
        </p:spPr>
      </p:pic>
      <p:sp>
        <p:nvSpPr>
          <p:cNvPr id="2" name="TextBox 1">
            <a:extLst>
              <a:ext uri="{FF2B5EF4-FFF2-40B4-BE49-F238E27FC236}">
                <a16:creationId xmlns:a16="http://schemas.microsoft.com/office/drawing/2014/main" id="{E3B93DB1-E3E8-2CA3-9B33-D0DA4FD0FECE}"/>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གདོན་འདྲེ་དེ་སྐད་ངན་ཤོར་ནས་བུ་དེ་དྲག་ཏུ་སྤྲུགས་ཏེ་ཕྱིར་ཐོན་པ་དང༌། བུ་དེ་རོ་ལྟར་གྱུར་བས་མི་མང་ཆེ་བས་“ཁོ་ཤི་སོང་”ཞེས་ཟེར། </a:t>
            </a:r>
            <a:r>
              <a:rPr lang="bo-CN" sz="6000" dirty="0">
                <a:solidFill>
                  <a:srgbClr val="777A7B"/>
                </a:solidFill>
                <a:latin typeface="Arial" panose="020B0604020202020204" pitchFamily="34" charset="0"/>
              </a:rPr>
              <a:t>27</a:t>
            </a:r>
            <a:r>
              <a:rPr lang="bo-CN" sz="6000" dirty="0">
                <a:solidFill>
                  <a:srgbClr val="121212"/>
                </a:solidFill>
                <a:latin typeface="Arial" panose="020B0604020202020204" pitchFamily="34" charset="0"/>
              </a:rPr>
              <a:t>འོན་ཀྱང་ཡེ་ཤུས་བུ་དེའི་ལག་པ་ནས་འཇུས་ཏེ་བསྐྱོར་བ་དང་ཁོ་ཡར་ལངས།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26After shrieking and convulsing him violently, the spirit came out. The boy became like a corpse, so that many said, “He is dead.” 27But Jesus took him by the hand and helped him to his feet, and he stood up.</a:t>
            </a:r>
            <a:endParaRPr lang="en-IN" sz="4000" dirty="0"/>
          </a:p>
        </p:txBody>
      </p:sp>
      <p:pic>
        <p:nvPicPr>
          <p:cNvPr id="6" name="Audio 5">
            <a:hlinkClick r:id="" action="ppaction://media"/>
            <a:extLst>
              <a:ext uri="{FF2B5EF4-FFF2-40B4-BE49-F238E27FC236}">
                <a16:creationId xmlns:a16="http://schemas.microsoft.com/office/drawing/2014/main" id="{318193BC-CBE7-2A28-6EF7-4A03B9CE3A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7813"/>
    </mc:Choice>
    <mc:Fallback xmlns="">
      <p:transition spd="slow" advTm="178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D2A20-978F-2C00-6558-D5230E7AD67D}"/>
              </a:ext>
            </a:extLst>
          </p:cNvPr>
          <p:cNvPicPr>
            <a:picLocks noChangeAspect="1"/>
          </p:cNvPicPr>
          <p:nvPr/>
        </p:nvPicPr>
        <p:blipFill>
          <a:blip r:embed="rId2"/>
          <a:stretch>
            <a:fillRect/>
          </a:stretch>
        </p:blipFill>
        <p:spPr>
          <a:xfrm>
            <a:off x="-249382" y="0"/>
            <a:ext cx="13321862" cy="6858000"/>
          </a:xfrm>
          <a:prstGeom prst="rect">
            <a:avLst/>
          </a:prstGeom>
        </p:spPr>
      </p:pic>
      <p:sp>
        <p:nvSpPr>
          <p:cNvPr id="2" name="TextBox 1">
            <a:extLst>
              <a:ext uri="{FF2B5EF4-FFF2-40B4-BE49-F238E27FC236}">
                <a16:creationId xmlns:a16="http://schemas.microsoft.com/office/drawing/2014/main" id="{112D6C7C-BCB5-BCCA-6199-4CF9C8943938}"/>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2800" dirty="0"/>
              <a:t> </a:t>
            </a:r>
            <a:r>
              <a:rPr lang="bo-CN" sz="6600" dirty="0">
                <a:solidFill>
                  <a:srgbClr val="777A7B"/>
                </a:solidFill>
                <a:latin typeface="Arial" panose="020B0604020202020204" pitchFamily="34" charset="0"/>
              </a:rPr>
              <a:t>28</a:t>
            </a:r>
            <a:r>
              <a:rPr lang="bo-CN" sz="6600" dirty="0">
                <a:solidFill>
                  <a:srgbClr val="121212"/>
                </a:solidFill>
                <a:latin typeface="Arial" panose="020B0604020202020204" pitchFamily="34" charset="0"/>
              </a:rPr>
              <a:t>དེ་ནས་ཡེ་ཤུ་ཁང་པའི་ནང་དུ་འཛུལ་ཞིང་མི་གཞན་སུའང་མེད་པའི་དུས་ལ་ཉེ་གནས་རྣམས་ཀྱིས་“ང་ཚོས་ཅིའི་ཕྱིར་གདོན་འདྲེ་བསྐྲད་མ་ཐུབ་བམ་”ཞེས་ཞུས་ནས། </a:t>
            </a:r>
            <a:endParaRPr lang="en-IN" sz="2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28After Jesus had gone into the house, His disciples asked Him privately, “Why couldn’t we drive it out?”</a:t>
            </a:r>
            <a:endParaRPr lang="en-IN" dirty="0"/>
          </a:p>
        </p:txBody>
      </p:sp>
      <p:pic>
        <p:nvPicPr>
          <p:cNvPr id="6" name="Audio 5">
            <a:hlinkClick r:id="" action="ppaction://media"/>
            <a:extLst>
              <a:ext uri="{FF2B5EF4-FFF2-40B4-BE49-F238E27FC236}">
                <a16:creationId xmlns:a16="http://schemas.microsoft.com/office/drawing/2014/main" id="{E0831EB6-8D78-433E-964A-F0E67A9BC8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3227"/>
    </mc:Choice>
    <mc:Fallback xmlns="">
      <p:transition spd="slow" advTm="13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BD0BBA-DF48-BEF0-4A4C-F09582351053}"/>
              </a:ext>
            </a:extLst>
          </p:cNvPr>
          <p:cNvPicPr>
            <a:picLocks noChangeAspect="1"/>
          </p:cNvPicPr>
          <p:nvPr/>
        </p:nvPicPr>
        <p:blipFill>
          <a:blip r:embed="rId2"/>
          <a:stretch>
            <a:fillRect/>
          </a:stretch>
        </p:blipFill>
        <p:spPr>
          <a:xfrm flipH="1">
            <a:off x="-87770" y="0"/>
            <a:ext cx="12279770" cy="6858000"/>
          </a:xfrm>
          <a:prstGeom prst="rect">
            <a:avLst/>
          </a:prstGeom>
        </p:spPr>
      </p:pic>
      <p:sp>
        <p:nvSpPr>
          <p:cNvPr id="2" name="TextBox 1">
            <a:extLst>
              <a:ext uri="{FF2B5EF4-FFF2-40B4-BE49-F238E27FC236}">
                <a16:creationId xmlns:a16="http://schemas.microsoft.com/office/drawing/2014/main" id="{B1ED007D-D924-2F85-0DC0-8CA85ED376D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29</a:t>
            </a:r>
            <a:r>
              <a:rPr lang="bo-CN" sz="6600" dirty="0">
                <a:solidFill>
                  <a:srgbClr val="121212"/>
                </a:solidFill>
                <a:latin typeface="Arial" panose="020B0604020202020204" pitchFamily="34" charset="0"/>
              </a:rPr>
              <a:t>ཁོང་གིས་“གདོན་འདྲེ་འདིའི་རིགས་དཀོན་མཆོག་ལ་སྨོན་ལམ་མ་གཏོགས་པར་གཞན་ཐབས་གང་གིས་ཀྱང་འཐོན་པར་མི་སྲིད་”ཅེས་གསུངས།</a:t>
            </a:r>
            <a:endParaRPr lang="en-IN" sz="2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29Jesus answered, “This kind cannot come out, except by prayer.”</a:t>
            </a:r>
            <a:endParaRPr lang="en-IN" dirty="0"/>
          </a:p>
        </p:txBody>
      </p:sp>
      <p:pic>
        <p:nvPicPr>
          <p:cNvPr id="6" name="Audio 5">
            <a:hlinkClick r:id="" action="ppaction://media"/>
            <a:extLst>
              <a:ext uri="{FF2B5EF4-FFF2-40B4-BE49-F238E27FC236}">
                <a16:creationId xmlns:a16="http://schemas.microsoft.com/office/drawing/2014/main" id="{F5B54B63-1581-55E3-F05D-A8B3B02946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72733022"/>
      </p:ext>
    </p:extLst>
  </p:cSld>
  <p:clrMapOvr>
    <a:masterClrMapping/>
  </p:clrMapOvr>
  <mc:AlternateContent xmlns:mc="http://schemas.openxmlformats.org/markup-compatibility/2006" xmlns:p14="http://schemas.microsoft.com/office/powerpoint/2010/main">
    <mc:Choice Requires="p14">
      <p:transition spd="slow" p14:dur="2000" advTm="10061"/>
    </mc:Choice>
    <mc:Fallback xmlns="">
      <p:transition spd="slow" advTm="10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མར་ཀུ 9</a:t>
            </a:r>
          </a:p>
          <a:p>
            <a:r>
              <a:rPr lang="bo-CN" sz="8000" b="1" i="0" dirty="0">
                <a:solidFill>
                  <a:srgbClr val="121212"/>
                </a:solidFill>
                <a:effectLst/>
                <a:latin typeface="Arial" panose="020B0604020202020204" pitchFamily="34" charset="0"/>
              </a:rPr>
              <a:t>གདོན་འདྲེས་འཛིན་པའི་བྱིས་པ་ཞིག་ནས་གདོན་བསྐྲད་པ།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The Boy with an evil spirit - Mark 9:14-32</a:t>
            </a:r>
            <a:endParaRPr lang="en-IN" sz="4800" dirty="0"/>
          </a:p>
        </p:txBody>
      </p:sp>
      <p:pic>
        <p:nvPicPr>
          <p:cNvPr id="6" name="Audio 5">
            <a:hlinkClick r:id="" action="ppaction://media"/>
            <a:extLst>
              <a:ext uri="{FF2B5EF4-FFF2-40B4-BE49-F238E27FC236}">
                <a16:creationId xmlns:a16="http://schemas.microsoft.com/office/drawing/2014/main" id="{E126C60B-D5B0-0455-C2D4-AFC09A06BB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501"/>
    </mc:Choice>
    <mc:Fallback xmlns="">
      <p:transition spd="slow" advTm="4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888BDE-A8CB-AB14-DA5A-09F0858CCA4D}"/>
              </a:ext>
            </a:extLst>
          </p:cNvPr>
          <p:cNvPicPr>
            <a:picLocks noChangeAspect="1"/>
          </p:cNvPicPr>
          <p:nvPr/>
        </p:nvPicPr>
        <p:blipFill>
          <a:blip r:embed="rId2"/>
          <a:stretch>
            <a:fillRect/>
          </a:stretch>
        </p:blipFill>
        <p:spPr>
          <a:xfrm flipH="1">
            <a:off x="-190500" y="0"/>
            <a:ext cx="12382500" cy="6858000"/>
          </a:xfrm>
          <a:prstGeom prst="rect">
            <a:avLst/>
          </a:prstGeom>
        </p:spPr>
      </p:pic>
      <p:sp>
        <p:nvSpPr>
          <p:cNvPr id="2" name="TextBox 1">
            <a:extLst>
              <a:ext uri="{FF2B5EF4-FFF2-40B4-BE49-F238E27FC236}">
                <a16:creationId xmlns:a16="http://schemas.microsoft.com/office/drawing/2014/main" id="{0787BF4B-8B28-8EFE-F93D-07485AF4B1C5}"/>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858560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30</a:t>
            </a:r>
            <a:r>
              <a:rPr lang="bo-CN" sz="6600" dirty="0">
                <a:solidFill>
                  <a:srgbClr val="121212"/>
                </a:solidFill>
                <a:latin typeface="Arial" panose="020B0604020202020204" pitchFamily="34" charset="0"/>
              </a:rPr>
              <a:t>དེ་ནས་ཁོང་རྣམས་ཕྱིར་ཐོན་ཏེ། ག་ལིལ་ཡུལ་བརྒྱུད་ནས་ཕེབས་ཤིང༌། ཡེ་ཤུས་ཉེ་གནས་ཚོར་ཆོས་བསྟན་པས་ཁོང་ཚོ་གང་དུ་ཡོད་པ་མི་གཞན་གྱིས་མི་ཤེས་པར་དགོངས།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30Going on from there, they passed through Galilee. But Jesus did not want anyone to know, </a:t>
            </a:r>
            <a:endParaRPr lang="en-IN" dirty="0"/>
          </a:p>
        </p:txBody>
      </p:sp>
      <p:pic>
        <p:nvPicPr>
          <p:cNvPr id="6" name="Audio 5">
            <a:hlinkClick r:id="" action="ppaction://media"/>
            <a:extLst>
              <a:ext uri="{FF2B5EF4-FFF2-40B4-BE49-F238E27FC236}">
                <a16:creationId xmlns:a16="http://schemas.microsoft.com/office/drawing/2014/main" id="{8C672B60-E4D3-6F2F-0929-C35664F0C4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2146"/>
    </mc:Choice>
    <mc:Fallback xmlns="">
      <p:transition spd="slow" advTm="12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F67C70-EFDA-9489-A010-9D792E824A15}"/>
              </a:ext>
            </a:extLst>
          </p:cNvPr>
          <p:cNvPicPr>
            <a:picLocks noChangeAspect="1"/>
          </p:cNvPicPr>
          <p:nvPr/>
        </p:nvPicPr>
        <p:blipFill>
          <a:blip r:embed="rId2"/>
          <a:stretch>
            <a:fillRect/>
          </a:stretch>
        </p:blipFill>
        <p:spPr>
          <a:xfrm flipH="1">
            <a:off x="0" y="-15312"/>
            <a:ext cx="12192000" cy="6888624"/>
          </a:xfrm>
          <a:prstGeom prst="rect">
            <a:avLst/>
          </a:prstGeom>
        </p:spPr>
      </p:pic>
      <p:sp>
        <p:nvSpPr>
          <p:cNvPr id="2" name="TextBox 1">
            <a:extLst>
              <a:ext uri="{FF2B5EF4-FFF2-40B4-BE49-F238E27FC236}">
                <a16:creationId xmlns:a16="http://schemas.microsoft.com/office/drawing/2014/main" id="{352CFB83-7315-190E-8565-1E511B5C7C06}"/>
              </a:ext>
            </a:extLst>
          </p:cNvPr>
          <p:cNvSpPr txBox="1"/>
          <p:nvPr/>
        </p:nvSpPr>
        <p:spPr>
          <a:xfrm>
            <a:off x="0" y="5805201"/>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31</a:t>
            </a:r>
            <a:r>
              <a:rPr lang="bo-CN" sz="6000" dirty="0">
                <a:solidFill>
                  <a:srgbClr val="121212"/>
                </a:solidFill>
                <a:latin typeface="Arial" panose="020B0604020202020204" pitchFamily="34" charset="0"/>
              </a:rPr>
              <a:t>ཉེ་གནས་རྣམས་ལ་“མིའི་རིགས་ཀྱི་བུ་ནི་མི་རྣམས་ཀྱི་ལག་ཏུ་གཏད་ནས་དེ་རྣམས་ཀྱིས་ཁོ་རང་གསོད་པར་འགྱུར། བསད་ནས་ཉིན་ཞག་གསུམ་པ་ལ་ཁོ་རང་ལང་བར་འགྱུར་ངེས་སོ་”ཞེས་གསུངས།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31because He was teaching His disciples. He told them, “The Son of Man will be delivered into the hands of men. They will kill Him, and after three days He will rise.” </a:t>
            </a:r>
            <a:endParaRPr lang="en-IN" dirty="0"/>
          </a:p>
        </p:txBody>
      </p:sp>
      <p:pic>
        <p:nvPicPr>
          <p:cNvPr id="6" name="Audio 5">
            <a:hlinkClick r:id="" action="ppaction://media"/>
            <a:extLst>
              <a:ext uri="{FF2B5EF4-FFF2-40B4-BE49-F238E27FC236}">
                <a16:creationId xmlns:a16="http://schemas.microsoft.com/office/drawing/2014/main" id="{0FBEF3E6-3F01-72D4-6EBE-FB21964824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4430"/>
    </mc:Choice>
    <mc:Fallback xmlns="">
      <p:transition spd="slow" advTm="14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4444DE-DF19-2C2B-B249-9D08B42DF251}"/>
              </a:ext>
            </a:extLst>
          </p:cNvPr>
          <p:cNvPicPr>
            <a:picLocks noChangeAspect="1"/>
          </p:cNvPicPr>
          <p:nvPr/>
        </p:nvPicPr>
        <p:blipFill>
          <a:blip r:embed="rId2"/>
          <a:stretch>
            <a:fillRect/>
          </a:stretch>
        </p:blipFill>
        <p:spPr>
          <a:xfrm flipH="1">
            <a:off x="-1004029" y="0"/>
            <a:ext cx="13196029" cy="6858000"/>
          </a:xfrm>
          <a:prstGeom prst="rect">
            <a:avLst/>
          </a:prstGeom>
        </p:spPr>
      </p:pic>
      <p:sp>
        <p:nvSpPr>
          <p:cNvPr id="2" name="TextBox 1">
            <a:extLst>
              <a:ext uri="{FF2B5EF4-FFF2-40B4-BE49-F238E27FC236}">
                <a16:creationId xmlns:a16="http://schemas.microsoft.com/office/drawing/2014/main" id="{CD0411E9-F7D6-3F3B-88C2-AF5334D8A8F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32</a:t>
            </a:r>
            <a:r>
              <a:rPr lang="bo-CN" sz="8000" dirty="0">
                <a:solidFill>
                  <a:srgbClr val="121212"/>
                </a:solidFill>
                <a:latin typeface="Arial" panose="020B0604020202020204" pitchFamily="34" charset="0"/>
              </a:rPr>
              <a:t>ཉེ་གནས་རྣམས་ཀྱིས་གསུང་དེའི་དོན་ཧ་མ་གོ་ཡང་ཁོང་ལ་བཀའ་དྲི་ཞུ་མ་ཕོད།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32But they did not understand this statement, and they were afraid to ask Him about it.</a:t>
            </a:r>
            <a:endParaRPr lang="en-IN" dirty="0"/>
          </a:p>
        </p:txBody>
      </p:sp>
      <p:pic>
        <p:nvPicPr>
          <p:cNvPr id="6" name="Audio 5">
            <a:hlinkClick r:id="" action="ppaction://media"/>
            <a:extLst>
              <a:ext uri="{FF2B5EF4-FFF2-40B4-BE49-F238E27FC236}">
                <a16:creationId xmlns:a16="http://schemas.microsoft.com/office/drawing/2014/main" id="{C524C36B-7D71-BC57-86E2-6678A1496E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6282"/>
    </mc:Choice>
    <mc:Fallback xmlns="">
      <p:transition spd="slow" advTm="6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E8B070-1D1A-9F85-447C-3D76B724E427}"/>
              </a:ext>
            </a:extLst>
          </p:cNvPr>
          <p:cNvPicPr>
            <a:picLocks noChangeAspect="1"/>
          </p:cNvPicPr>
          <p:nvPr/>
        </p:nvPicPr>
        <p:blipFill>
          <a:blip r:embed="rId2"/>
          <a:stretch>
            <a:fillRect/>
          </a:stretch>
        </p:blipFill>
        <p:spPr>
          <a:xfrm>
            <a:off x="0" y="-74097"/>
            <a:ext cx="12192000" cy="6932097"/>
          </a:xfrm>
          <a:prstGeom prst="rect">
            <a:avLst/>
          </a:prstGeom>
        </p:spPr>
      </p:pic>
      <p:sp>
        <p:nvSpPr>
          <p:cNvPr id="3" name="TextBox 2">
            <a:extLst>
              <a:ext uri="{FF2B5EF4-FFF2-40B4-BE49-F238E27FC236}">
                <a16:creationId xmlns:a16="http://schemas.microsoft.com/office/drawing/2014/main" id="{EABDF940-5968-67CE-E49A-2BAAF154F544}"/>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00DFE3-0342-0A75-2AAE-89FA23412B90}"/>
              </a:ext>
            </a:extLst>
          </p:cNvPr>
          <p:cNvPicPr>
            <a:picLocks noChangeAspect="1"/>
          </p:cNvPicPr>
          <p:nvPr/>
        </p:nvPicPr>
        <p:blipFill>
          <a:blip r:embed="rId2"/>
          <a:stretch>
            <a:fillRect/>
          </a:stretch>
        </p:blipFill>
        <p:spPr>
          <a:xfrm>
            <a:off x="0" y="-74097"/>
            <a:ext cx="12192000" cy="6932097"/>
          </a:xfrm>
          <a:prstGeom prst="rect">
            <a:avLst/>
          </a:prstGeom>
        </p:spPr>
      </p:pic>
      <p:sp>
        <p:nvSpPr>
          <p:cNvPr id="3" name="TextBox 2">
            <a:extLst>
              <a:ext uri="{FF2B5EF4-FFF2-40B4-BE49-F238E27FC236}">
                <a16:creationId xmlns:a16="http://schemas.microsoft.com/office/drawing/2014/main" id="{4CDD9CE4-B676-F676-560C-1999C4735E52}"/>
              </a:ext>
            </a:extLst>
          </p:cNvPr>
          <p:cNvSpPr txBox="1"/>
          <p:nvPr/>
        </p:nvSpPr>
        <p:spPr>
          <a:xfrm>
            <a:off x="655608" y="149949"/>
            <a:ext cx="10041147" cy="3007319"/>
          </a:xfrm>
          <a:prstGeom prst="rect">
            <a:avLst/>
          </a:prstGeom>
          <a:noFill/>
        </p:spPr>
        <p:txBody>
          <a:bodyPr wrap="square" rtlCol="0">
            <a:noAutofit/>
          </a:bodyPr>
          <a:lstStyle/>
          <a:p>
            <a:r>
              <a:rPr lang="en-IN" sz="8000" dirty="0">
                <a:solidFill>
                  <a:schemeClr val="bg1"/>
                </a:solidFill>
              </a:rPr>
              <a:t> </a:t>
            </a:r>
            <a:r>
              <a:rPr lang="bo-CN" sz="8000" b="1" cap="all" dirty="0">
                <a:solidFill>
                  <a:schemeClr val="bg1"/>
                </a:solidFill>
                <a:latin typeface="ArialMT"/>
              </a:rPr>
              <a:t>མར་ཀུ 9</a:t>
            </a:r>
            <a:r>
              <a:rPr lang="en-IN" sz="8000" b="1" cap="all" dirty="0">
                <a:solidFill>
                  <a:schemeClr val="bg1"/>
                </a:solidFill>
                <a:latin typeface="ArialMT"/>
              </a:rPr>
              <a:t> </a:t>
            </a:r>
            <a:r>
              <a:rPr lang="bo-CN" sz="8000" b="1" i="0" dirty="0">
                <a:solidFill>
                  <a:schemeClr val="bg1"/>
                </a:solidFill>
                <a:effectLst/>
                <a:latin typeface="Arial" panose="020B0604020202020204" pitchFamily="34" charset="0"/>
              </a:rPr>
              <a:t>གདོན་འདྲེས་འཛིན་པའི་བྱིས་པ་ཞིག་ནས་གདོན་བསྐྲད་པ།</a:t>
            </a:r>
            <a:endParaRPr lang="en-IN" sz="8000" dirty="0">
              <a:solidFill>
                <a:schemeClr val="bg1"/>
              </a:solidFill>
            </a:endParaRPr>
          </a:p>
        </p:txBody>
      </p:sp>
      <p:sp>
        <p:nvSpPr>
          <p:cNvPr id="4" name="TextBox 2">
            <a:extLst>
              <a:ext uri="{FF2B5EF4-FFF2-40B4-BE49-F238E27FC236}">
                <a16:creationId xmlns:a16="http://schemas.microsoft.com/office/drawing/2014/main" id="{FE762C40-82F5-F0D5-6908-73C2CB58503B}"/>
              </a:ext>
            </a:extLst>
          </p:cNvPr>
          <p:cNvSpPr txBox="1"/>
          <p:nvPr/>
        </p:nvSpPr>
        <p:spPr>
          <a:xfrm>
            <a:off x="560705" y="59921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དེ་ནས་ཁོང་རྣམས་ཉེ་གནས་གཞན་གྱི་སར་ཕེབས་པ་དང༌། མི་མང་པོས་དེ་རྣམས་ཀྱི་མཐའ་ནས་བསྐོར་ཞིང་ཡང་ཆོས་ཁྲིམས་ལ་མཁས་པའི་མི་འགའ་ཞིག་གིས་ཁོ་ཚོ་དང་རྩོད་གླེང་བྱེད་བཞིན་པ་གཟི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14When they returned to the other disciples, they saw a large crowd around them, and scribes arguing with them. </a:t>
            </a:r>
            <a:endParaRPr lang="en-IN" dirty="0"/>
          </a:p>
        </p:txBody>
      </p:sp>
      <p:pic>
        <p:nvPicPr>
          <p:cNvPr id="6" name="Audio 5">
            <a:hlinkClick r:id="" action="ppaction://media"/>
            <a:extLst>
              <a:ext uri="{FF2B5EF4-FFF2-40B4-BE49-F238E27FC236}">
                <a16:creationId xmlns:a16="http://schemas.microsoft.com/office/drawing/2014/main" id="{E6F90DD7-DB14-F8AC-C367-CBF8F12B3C5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979"/>
    </mc:Choice>
    <mc:Fallback xmlns="">
      <p:transition spd="slow" advTm="13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F8BCAD-6C03-C616-3973-9E2445D701A9}"/>
              </a:ext>
            </a:extLst>
          </p:cNvPr>
          <p:cNvPicPr>
            <a:picLocks noChangeAspect="1"/>
          </p:cNvPicPr>
          <p:nvPr/>
        </p:nvPicPr>
        <p:blipFill>
          <a:blip r:embed="rId2"/>
          <a:stretch>
            <a:fillRect/>
          </a:stretch>
        </p:blipFill>
        <p:spPr>
          <a:xfrm>
            <a:off x="-550083" y="0"/>
            <a:ext cx="12742083" cy="6858000"/>
          </a:xfrm>
          <a:prstGeom prst="rect">
            <a:avLst/>
          </a:prstGeom>
        </p:spPr>
      </p:pic>
      <p:sp>
        <p:nvSpPr>
          <p:cNvPr id="2" name="TextBox 1">
            <a:extLst>
              <a:ext uri="{FF2B5EF4-FFF2-40B4-BE49-F238E27FC236}">
                <a16:creationId xmlns:a16="http://schemas.microsoft.com/office/drawing/2014/main" id="{2D4F2BC6-50B7-EE9A-2DC4-FEE91579B1E4}"/>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དེ་ནས་མི་ཚོགས་ཐམས་ཅད་ཀྱིས་ཡེ་ཤུ་མཐོང་མ་ཐག་ཚང་མ་ངོ་མཚར་སྐྱེས་ནས་ཁོང་གི་དྲུང་དུ་རྒྱུགས་ཏེ་ཁོང་མཇལ། </a:t>
            </a:r>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ཡེ་ཤུས་མི་དེ་རྣམས་ལ་“ཁྱེད་ཚོས་གང་གི་སྐོར་ལ་རྩོད་བཞིན་ཡོད་དམ་”ཞེས་དྲིས་པ་ལ།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15As soon as all the people saw Jesus, they were filled with awe and ran to greet Him.</a:t>
            </a:r>
          </a:p>
          <a:p>
            <a:r>
              <a:rPr lang="en-US" sz="4000" dirty="0">
                <a:solidFill>
                  <a:srgbClr val="777A7B"/>
                </a:solidFill>
                <a:latin typeface="Arial" panose="020B0604020202020204" pitchFamily="34" charset="0"/>
              </a:rPr>
              <a:t>16“What are you disputing with them?” He asked.</a:t>
            </a:r>
            <a:endParaRPr lang="en-IN" dirty="0"/>
          </a:p>
        </p:txBody>
      </p:sp>
      <p:pic>
        <p:nvPicPr>
          <p:cNvPr id="6" name="Audio 5">
            <a:hlinkClick r:id="" action="ppaction://media"/>
            <a:extLst>
              <a:ext uri="{FF2B5EF4-FFF2-40B4-BE49-F238E27FC236}">
                <a16:creationId xmlns:a16="http://schemas.microsoft.com/office/drawing/2014/main" id="{4902CCF9-FC04-FBB3-7406-6D670FA227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5943"/>
    </mc:Choice>
    <mc:Fallback xmlns="">
      <p:transition spd="slow" advTm="15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18A701-50AC-2261-B17B-41647C4D45D6}"/>
              </a:ext>
            </a:extLst>
          </p:cNvPr>
          <p:cNvPicPr>
            <a:picLocks noChangeAspect="1"/>
          </p:cNvPicPr>
          <p:nvPr/>
        </p:nvPicPr>
        <p:blipFill>
          <a:blip r:embed="rId2"/>
          <a:stretch>
            <a:fillRect/>
          </a:stretch>
        </p:blipFill>
        <p:spPr>
          <a:xfrm>
            <a:off x="-381000" y="0"/>
            <a:ext cx="12573000" cy="6858000"/>
          </a:xfrm>
          <a:prstGeom prst="rect">
            <a:avLst/>
          </a:prstGeom>
        </p:spPr>
      </p:pic>
      <p:sp>
        <p:nvSpPr>
          <p:cNvPr id="2" name="TextBox 1">
            <a:extLst>
              <a:ext uri="{FF2B5EF4-FFF2-40B4-BE49-F238E27FC236}">
                <a16:creationId xmlns:a16="http://schemas.microsoft.com/office/drawing/2014/main" id="{7606ACF3-F210-865A-FA9C-571AA43FEFF2}"/>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མར་ཀུ </a:t>
            </a:r>
            <a:r>
              <a:rPr lang="bo-C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17</a:t>
            </a:r>
            <a:r>
              <a:rPr lang="bo-CN" sz="6600" dirty="0">
                <a:solidFill>
                  <a:srgbClr val="121212"/>
                </a:solidFill>
                <a:latin typeface="Arial" panose="020B0604020202020204" pitchFamily="34" charset="0"/>
              </a:rPr>
              <a:t>མི་ཚོགས་ཀྱི་ཁྲོད་ནས་མི་ཞིག་གིས་“སྟོན་པ་ལགས། ངས་ཁྱེད་ཀྱི་དྲུང་དུ་ངའི་བུ་ཁྲིད་ཡོང་བ་ཡིན། བུ་གདོན་འདྲེ་ཞིག་གིས་བཟུང་སྟེ་སྐད་ཆ་ལབ་མི་ཐུབ་པར་གྱུར།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17Someone in the crowd replied, “Teacher, I brought You my son, who has a spirit that makes him mute.</a:t>
            </a:r>
            <a:endParaRPr lang="en-IN" dirty="0"/>
          </a:p>
        </p:txBody>
      </p:sp>
      <p:pic>
        <p:nvPicPr>
          <p:cNvPr id="6" name="Audio 5">
            <a:hlinkClick r:id="" action="ppaction://media"/>
            <a:extLst>
              <a:ext uri="{FF2B5EF4-FFF2-40B4-BE49-F238E27FC236}">
                <a16:creationId xmlns:a16="http://schemas.microsoft.com/office/drawing/2014/main" id="{6AAD7AE9-66F6-668F-F57C-CA6E9B44EC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955"/>
    </mc:Choice>
    <mc:Fallback xmlns="">
      <p:transition spd="slow" advTm="129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2342</TotalTime>
  <Words>1560</Words>
  <Application>Microsoft Office PowerPoint</Application>
  <PresentationFormat>Widescreen</PresentationFormat>
  <Paragraphs>76</Paragraphs>
  <Slides>36</Slides>
  <Notes>1</Notes>
  <HiddenSlides>0</HiddenSlides>
  <MMClips>18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36</vt:i4>
      </vt:variant>
    </vt:vector>
  </HeadingPairs>
  <TitlesOfParts>
    <vt:vector size="47"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39-2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2025-05-02T06:53:17Z</dcterms:modified>
</cp:coreProperties>
</file>