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7" r:id="rId14"/>
    <p:sldId id="278" r:id="rId15"/>
    <p:sldId id="268" r:id="rId16"/>
    <p:sldId id="279" r:id="rId17"/>
    <p:sldId id="26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40BFD-C3AC-4DCD-B430-30A10BF10B5D}" v="1" dt="2025-05-02T06:53:54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805" autoAdjust="0"/>
  </p:normalViewPr>
  <p:slideViewPr>
    <p:cSldViewPr snapToGrid="0">
      <p:cViewPr varScale="1">
        <p:scale>
          <a:sx n="48" d="100"/>
          <a:sy n="48" d="100"/>
        </p:scale>
        <p:origin x="6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AB7DC90-C93C-4A94-B4CC-80B6F0DD0371}"/>
    <pc:docChg chg="modSld">
      <pc:chgData name="Leonie Smith" userId="fed1330f33f5650e" providerId="LiveId" clId="{AAB7DC90-C93C-4A94-B4CC-80B6F0DD0371}" dt="2024-01-06T03:56:51.278" v="9" actId="20577"/>
      <pc:docMkLst>
        <pc:docMk/>
      </pc:docMkLst>
      <pc:sldChg chg="modNotesTx">
        <pc:chgData name="Leonie Smith" userId="fed1330f33f5650e" providerId="LiveId" clId="{AAB7DC90-C93C-4A94-B4CC-80B6F0DD0371}" dt="2024-01-06T03:56:51.278" v="9" actId="20577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1DEDAD53-03E3-41E2-994E-10DF9EA92E45}"/>
    <pc:docChg chg="undo custSel addSld delSld modSld sldOrd">
      <pc:chgData name="Leonie Smith" userId="fed1330f33f5650e" providerId="LiveId" clId="{1DEDAD53-03E3-41E2-994E-10DF9EA92E45}" dt="2022-11-23T05:10:46.904" v="133" actId="5793"/>
      <pc:docMkLst>
        <pc:docMk/>
      </pc:docMkLst>
      <pc:sldChg chg="addSp delSp modSp mod modTransition modAnim modNotesTx">
        <pc:chgData name="Leonie Smith" userId="fed1330f33f5650e" providerId="LiveId" clId="{1DEDAD53-03E3-41E2-994E-10DF9EA92E45}" dt="2022-11-23T05:10:46.904" v="133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DEDAD53-03E3-41E2-994E-10DF9EA92E45}" dt="2022-11-22T06:34:14.962" v="10"/>
        <pc:sldMkLst>
          <pc:docMk/>
          <pc:sldMk cId="454763615" sldId="259"/>
        </pc:sldMkLst>
      </pc:sldChg>
      <pc:sldChg chg="addSp modSp">
        <pc:chgData name="Leonie Smith" userId="fed1330f33f5650e" providerId="LiveId" clId="{1DEDAD53-03E3-41E2-994E-10DF9EA92E45}" dt="2022-11-22T06:35:35.080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DEDAD53-03E3-41E2-994E-10DF9EA92E45}" dt="2022-11-22T06:40:48.632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DEDAD53-03E3-41E2-994E-10DF9EA92E45}" dt="2022-11-22T06:42:19.268" v="3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DEDAD53-03E3-41E2-994E-10DF9EA92E45}" dt="2022-11-22T06:49:23.175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DEDAD53-03E3-41E2-994E-10DF9EA92E45}" dt="2022-11-22T06:57:58.400" v="107"/>
        <pc:sldMkLst>
          <pc:docMk/>
          <pc:sldMk cId="250231405" sldId="267"/>
        </pc:sldMkLst>
      </pc:sldChg>
      <pc:sldChg chg="addSp delSp modSp mod modTransition modAnim">
        <pc:chgData name="Leonie Smith" userId="fed1330f33f5650e" providerId="LiveId" clId="{1DEDAD53-03E3-41E2-994E-10DF9EA92E45}" dt="2022-11-23T05:09:01.388" v="129"/>
        <pc:sldMkLst>
          <pc:docMk/>
          <pc:sldMk cId="3557369245" sldId="268"/>
        </pc:sldMkLst>
      </pc:sldChg>
      <pc:sldChg chg="addSp delSp modSp mod modTransition modAnim">
        <pc:chgData name="Leonie Smith" userId="fed1330f33f5650e" providerId="LiveId" clId="{1DEDAD53-03E3-41E2-994E-10DF9EA92E45}" dt="2022-11-22T07:00:45.034" v="112"/>
        <pc:sldMkLst>
          <pc:docMk/>
          <pc:sldMk cId="1388283621" sldId="269"/>
        </pc:sldMkLst>
      </pc:sldChg>
      <pc:sldChg chg="addSp modSp">
        <pc:chgData name="Leonie Smith" userId="fed1330f33f5650e" providerId="LiveId" clId="{1DEDAD53-03E3-41E2-994E-10DF9EA92E45}" dt="2022-11-22T07:01:38.799" v="113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DEDAD53-03E3-41E2-994E-10DF9EA92E45}" dt="2022-11-22T07:04:42.490" v="117"/>
        <pc:sldMkLst>
          <pc:docMk/>
          <pc:sldMk cId="3166251957" sldId="283"/>
        </pc:sldMkLst>
      </pc:sldChg>
      <pc:sldChg chg="add del">
        <pc:chgData name="Leonie Smith" userId="fed1330f33f5650e" providerId="LiveId" clId="{1DEDAD53-03E3-41E2-994E-10DF9EA92E45}" dt="2022-11-22T06:51:08.687" v="61" actId="2890"/>
        <pc:sldMkLst>
          <pc:docMk/>
          <pc:sldMk cId="184870942" sldId="285"/>
        </pc:sldMkLst>
      </pc:sldChg>
      <pc:sldChg chg="addSp delSp modSp add mod ord modTransition modAnim">
        <pc:chgData name="Leonie Smith" userId="fed1330f33f5650e" providerId="LiveId" clId="{1DEDAD53-03E3-41E2-994E-10DF9EA92E45}" dt="2022-11-22T06:53:32.915" v="100"/>
        <pc:sldMkLst>
          <pc:docMk/>
          <pc:sldMk cId="3415668318" sldId="285"/>
        </pc:sldMkLst>
      </pc:sldChg>
    </pc:docChg>
  </pc:docChgLst>
  <pc:docChgLst>
    <pc:chgData name="Leonie Smith" userId="fed1330f33f5650e" providerId="LiveId" clId="{FF244945-9B8A-48EE-9A14-12EF38315347}"/>
    <pc:docChg chg="delSld modSld">
      <pc:chgData name="Leonie Smith" userId="fed1330f33f5650e" providerId="LiveId" clId="{FF244945-9B8A-48EE-9A14-12EF38315347}" dt="2024-01-05T03:31:46.411" v="49" actId="47"/>
      <pc:docMkLst>
        <pc:docMk/>
      </pc:docMkLst>
      <pc:sldChg chg="addSp delSp modSp mod modTransition modAnim">
        <pc:chgData name="Leonie Smith" userId="fed1330f33f5650e" providerId="LiveId" clId="{FF244945-9B8A-48EE-9A14-12EF38315347}" dt="2024-01-05T03:24:41.887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F244945-9B8A-48EE-9A14-12EF38315347}" dt="2024-01-05T03:26:18.341" v="1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F244945-9B8A-48EE-9A14-12EF38315347}" dt="2024-01-05T03:25:51.562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F244945-9B8A-48EE-9A14-12EF38315347}" dt="2024-01-05T03:27:19.178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F244945-9B8A-48EE-9A14-12EF38315347}" dt="2024-01-05T03:27:40.209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F244945-9B8A-48EE-9A14-12EF38315347}" dt="2024-01-05T03:28:10.696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F244945-9B8A-48EE-9A14-12EF38315347}" dt="2024-01-05T03:28:52.103" v="29"/>
        <pc:sldMkLst>
          <pc:docMk/>
          <pc:sldMk cId="250231405" sldId="267"/>
        </pc:sldMkLst>
      </pc:sldChg>
      <pc:sldChg chg="addSp delSp modSp mod modTransition modAnim">
        <pc:chgData name="Leonie Smith" userId="fed1330f33f5650e" providerId="LiveId" clId="{FF244945-9B8A-48EE-9A14-12EF38315347}" dt="2024-01-05T03:29:13.407" v="32"/>
        <pc:sldMkLst>
          <pc:docMk/>
          <pc:sldMk cId="3557369245" sldId="268"/>
        </pc:sldMkLst>
      </pc:sldChg>
      <pc:sldChg chg="addSp delSp modSp mod modTransition modAnim">
        <pc:chgData name="Leonie Smith" userId="fed1330f33f5650e" providerId="LiveId" clId="{FF244945-9B8A-48EE-9A14-12EF38315347}" dt="2024-01-05T03:29:37.279" v="35"/>
        <pc:sldMkLst>
          <pc:docMk/>
          <pc:sldMk cId="1388283621" sldId="269"/>
        </pc:sldMkLst>
      </pc:sldChg>
      <pc:sldChg chg="addSp delSp modSp mod modTransition modAnim">
        <pc:chgData name="Leonie Smith" userId="fed1330f33f5650e" providerId="LiveId" clId="{FF244945-9B8A-48EE-9A14-12EF38315347}" dt="2024-01-05T03:29:57.725" v="3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FF244945-9B8A-48EE-9A14-12EF38315347}" dt="2024-01-05T03:31:14.770" v="47"/>
        <pc:sldMkLst>
          <pc:docMk/>
          <pc:sldMk cId="3166251957" sldId="283"/>
        </pc:sldMkLst>
      </pc:sldChg>
      <pc:sldChg chg="del">
        <pc:chgData name="Leonie Smith" userId="fed1330f33f5650e" providerId="LiveId" clId="{FF244945-9B8A-48EE-9A14-12EF38315347}" dt="2024-01-05T03:31:39.525" v="48" actId="47"/>
        <pc:sldMkLst>
          <pc:docMk/>
          <pc:sldMk cId="3415668318" sldId="285"/>
        </pc:sldMkLst>
      </pc:sldChg>
      <pc:sldChg chg="del">
        <pc:chgData name="Leonie Smith" userId="fed1330f33f5650e" providerId="LiveId" clId="{FF244945-9B8A-48EE-9A14-12EF38315347}" dt="2024-01-05T03:31:46.411" v="49" actId="47"/>
        <pc:sldMkLst>
          <pc:docMk/>
          <pc:sldMk cId="3955345143" sldId="286"/>
        </pc:sldMkLst>
      </pc:sldChg>
    </pc:docChg>
  </pc:docChgLst>
  <pc:docChgLst>
    <pc:chgData name="Alfred Smith" userId="3c60a3631c0db8ad" providerId="LiveId" clId="{3BC40BFD-C3AC-4DCD-B430-30A10BF10B5D}"/>
    <pc:docChg chg="custSel modSld">
      <pc:chgData name="Alfred Smith" userId="3c60a3631c0db8ad" providerId="LiveId" clId="{3BC40BFD-C3AC-4DCD-B430-30A10BF10B5D}" dt="2025-05-02T06:53:54.407" v="2"/>
      <pc:docMkLst>
        <pc:docMk/>
      </pc:docMkLst>
      <pc:sldChg chg="modSp mod">
        <pc:chgData name="Alfred Smith" userId="3c60a3631c0db8ad" providerId="LiveId" clId="{3BC40BFD-C3AC-4DCD-B430-30A10BF10B5D}" dt="2025-05-02T06:53:34.827" v="1" actId="27636"/>
        <pc:sldMkLst>
          <pc:docMk/>
          <pc:sldMk cId="1499918570" sldId="257"/>
        </pc:sldMkLst>
        <pc:spChg chg="mod">
          <ac:chgData name="Alfred Smith" userId="3c60a3631c0db8ad" providerId="LiveId" clId="{3BC40BFD-C3AC-4DCD-B430-30A10BF10B5D}" dt="2025-05-02T06:53:34.827" v="1" actId="27636"/>
          <ac:spMkLst>
            <pc:docMk/>
            <pc:sldMk cId="1499918570" sldId="257"/>
            <ac:spMk id="8" creationId="{6F6358C4-5C7F-3A58-1729-9FB17F2B28D2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3788111665" sldId="258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3788111665" sldId="258"/>
            <ac:spMk id="2" creationId="{E90445EB-D82A-1CC7-1532-693DA39F0A5F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54763615" sldId="259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2346136586" sldId="260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2346136586" sldId="260"/>
            <ac:spMk id="3" creationId="{A58184BD-88F1-BA02-40C1-D8403D0EEC0D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120481681" sldId="270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120481681" sldId="270"/>
            <ac:spMk id="3" creationId="{7BC3F36C-11AD-7BA3-BA2F-E18D14669EAA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939110669" sldId="271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939110669" sldId="271"/>
            <ac:spMk id="2" creationId="{F00C1D4B-4819-081C-35DB-E4A5F697374A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024569785" sldId="272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024569785" sldId="272"/>
            <ac:spMk id="2" creationId="{CC3292C1-328A-104E-2792-B7AE575DD32C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87179600" sldId="273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87179600" sldId="273"/>
            <ac:spMk id="2" creationId="{5FED9944-9978-C3D1-5992-B8E1CA0F56F6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2168401200" sldId="274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2168401200" sldId="274"/>
            <ac:spMk id="2" creationId="{3F2FB35B-BF4B-43A9-A763-D8201D1ED452}"/>
          </ac:spMkLst>
        </pc:spChg>
      </pc:sldChg>
    </pc:docChg>
  </pc:docChgLst>
  <pc:docChgLst>
    <pc:chgData name="Alfred Smith" userId="3c60a3631c0db8ad" providerId="LiveId" clId="{FC917CCD-3ADE-41C9-9A11-B773BD513FFE}"/>
    <pc:docChg chg="undo custSel modSld">
      <pc:chgData name="Alfred Smith" userId="3c60a3631c0db8ad" providerId="LiveId" clId="{FC917CCD-3ADE-41C9-9A11-B773BD513FFE}" dt="2024-07-22T12:42:44.647" v="51"/>
      <pc:docMkLst>
        <pc:docMk/>
      </pc:docMkLst>
      <pc:sldChg chg="addSp delSp modSp mod">
        <pc:chgData name="Alfred Smith" userId="3c60a3631c0db8ad" providerId="LiveId" clId="{FC917CCD-3ADE-41C9-9A11-B773BD513FFE}" dt="2024-07-22T12:24:48.198" v="1"/>
        <pc:sldMkLst>
          <pc:docMk/>
          <pc:sldMk cId="1499918570" sldId="257"/>
        </pc:sldMkLst>
      </pc:sldChg>
      <pc:sldChg chg="modSp mod">
        <pc:chgData name="Alfred Smith" userId="3c60a3631c0db8ad" providerId="LiveId" clId="{FC917CCD-3ADE-41C9-9A11-B773BD513FFE}" dt="2024-07-22T12:40:02.210" v="32"/>
        <pc:sldMkLst>
          <pc:docMk/>
          <pc:sldMk cId="2346136586" sldId="260"/>
        </pc:sldMkLst>
      </pc:sldChg>
      <pc:sldChg chg="modSp mod">
        <pc:chgData name="Alfred Smith" userId="3c60a3631c0db8ad" providerId="LiveId" clId="{FC917CCD-3ADE-41C9-9A11-B773BD513FFE}" dt="2024-07-22T12:40:24.096" v="34"/>
        <pc:sldMkLst>
          <pc:docMk/>
          <pc:sldMk cId="4037329247" sldId="261"/>
        </pc:sldMkLst>
      </pc:sldChg>
      <pc:sldChg chg="modSp mod">
        <pc:chgData name="Alfred Smith" userId="3c60a3631c0db8ad" providerId="LiveId" clId="{FC917CCD-3ADE-41C9-9A11-B773BD513FFE}" dt="2024-07-22T12:40:48.025" v="38"/>
        <pc:sldMkLst>
          <pc:docMk/>
          <pc:sldMk cId="1909638311" sldId="262"/>
        </pc:sldMkLst>
      </pc:sldChg>
      <pc:sldChg chg="modSp mod">
        <pc:chgData name="Alfred Smith" userId="3c60a3631c0db8ad" providerId="LiveId" clId="{FC917CCD-3ADE-41C9-9A11-B773BD513FFE}" dt="2024-07-22T12:41:04.537" v="42"/>
        <pc:sldMkLst>
          <pc:docMk/>
          <pc:sldMk cId="641208035" sldId="263"/>
        </pc:sldMkLst>
      </pc:sldChg>
      <pc:sldChg chg="modSp mod">
        <pc:chgData name="Alfred Smith" userId="3c60a3631c0db8ad" providerId="LiveId" clId="{FC917CCD-3ADE-41C9-9A11-B773BD513FFE}" dt="2024-07-22T12:41:41.483" v="43"/>
        <pc:sldMkLst>
          <pc:docMk/>
          <pc:sldMk cId="250231405" sldId="267"/>
        </pc:sldMkLst>
      </pc:sldChg>
      <pc:sldChg chg="modSp mod">
        <pc:chgData name="Alfred Smith" userId="3c60a3631c0db8ad" providerId="LiveId" clId="{FC917CCD-3ADE-41C9-9A11-B773BD513FFE}" dt="2024-07-22T12:41:55.036" v="45"/>
        <pc:sldMkLst>
          <pc:docMk/>
          <pc:sldMk cId="3557369245" sldId="268"/>
        </pc:sldMkLst>
      </pc:sldChg>
      <pc:sldChg chg="modSp mod">
        <pc:chgData name="Alfred Smith" userId="3c60a3631c0db8ad" providerId="LiveId" clId="{FC917CCD-3ADE-41C9-9A11-B773BD513FFE}" dt="2024-07-22T12:42:07.027" v="47"/>
        <pc:sldMkLst>
          <pc:docMk/>
          <pc:sldMk cId="1388283621" sldId="269"/>
        </pc:sldMkLst>
      </pc:sldChg>
      <pc:sldChg chg="addSp modSp">
        <pc:chgData name="Alfred Smith" userId="3c60a3631c0db8ad" providerId="LiveId" clId="{FC917CCD-3ADE-41C9-9A11-B773BD513FFE}" dt="2024-07-22T12:25:37.892" v="2"/>
        <pc:sldMkLst>
          <pc:docMk/>
          <pc:sldMk cId="4120481681" sldId="270"/>
        </pc:sldMkLst>
      </pc:sldChg>
      <pc:sldChg chg="modSp mod">
        <pc:chgData name="Alfred Smith" userId="3c60a3631c0db8ad" providerId="LiveId" clId="{FC917CCD-3ADE-41C9-9A11-B773BD513FFE}" dt="2024-07-22T12:42:25.749" v="49"/>
        <pc:sldMkLst>
          <pc:docMk/>
          <pc:sldMk cId="1922139011" sldId="281"/>
        </pc:sldMkLst>
      </pc:sldChg>
      <pc:sldChg chg="modSp mod">
        <pc:chgData name="Alfred Smith" userId="3c60a3631c0db8ad" providerId="LiveId" clId="{FC917CCD-3ADE-41C9-9A11-B773BD513FFE}" dt="2024-07-22T12:42:44.647" v="51"/>
        <pc:sldMkLst>
          <pc:docMk/>
          <pc:sldMk cId="3166251957" sldId="283"/>
        </pc:sldMkLst>
      </pc:sldChg>
    </pc:docChg>
  </pc:docChgLst>
  <pc:docChgLst>
    <pc:chgData name="Leonie Smith" userId="fed1330f33f5650e" providerId="LiveId" clId="{53E4F7AC-011E-48A0-A8C1-BB8DA34D82DC}"/>
    <pc:docChg chg="custSel addSld modSld">
      <pc:chgData name="Leonie Smith" userId="fed1330f33f5650e" providerId="LiveId" clId="{53E4F7AC-011E-48A0-A8C1-BB8DA34D82DC}" dt="2022-12-19T06:48:20.261" v="44" actId="20577"/>
      <pc:docMkLst>
        <pc:docMk/>
      </pc:docMkLst>
      <pc:sldChg chg="addSp modSp mod">
        <pc:chgData name="Leonie Smith" userId="fed1330f33f5650e" providerId="LiveId" clId="{53E4F7AC-011E-48A0-A8C1-BB8DA34D82DC}" dt="2022-12-19T06:42:33.207" v="3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53E4F7AC-011E-48A0-A8C1-BB8DA34D82DC}" dt="2022-12-19T06:42:38.230" v="4"/>
        <pc:sldMkLst>
          <pc:docMk/>
          <pc:sldMk cId="4120481681" sldId="270"/>
        </pc:sldMkLst>
      </pc:sldChg>
      <pc:sldChg chg="addSp modSp mod">
        <pc:chgData name="Leonie Smith" userId="fed1330f33f5650e" providerId="LiveId" clId="{53E4F7AC-011E-48A0-A8C1-BB8DA34D82DC}" dt="2022-12-19T06:46:59.159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E4F7AC-011E-48A0-A8C1-BB8DA34D82DC}" dt="2022-12-19T06:47:06.066" v="3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53E4F7AC-011E-48A0-A8C1-BB8DA34D82DC}" dt="2022-12-19T06:47:13.583" v="3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53E4F7AC-011E-48A0-A8C1-BB8DA34D82DC}" dt="2022-12-19T06:47:20.571" v="3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E4F7AC-011E-48A0-A8C1-BB8DA34D82DC}" dt="2022-12-19T06:47:48.808" v="36" actId="20577"/>
        <pc:sldMkLst>
          <pc:docMk/>
          <pc:sldMk cId="1504117880" sldId="278"/>
        </pc:sldMkLst>
      </pc:sldChg>
      <pc:sldChg chg="addSp modSp mod">
        <pc:chgData name="Leonie Smith" userId="fed1330f33f5650e" providerId="LiveId" clId="{53E4F7AC-011E-48A0-A8C1-BB8DA34D82DC}" dt="2022-12-19T06:47:56.091" v="38" actId="20577"/>
        <pc:sldMkLst>
          <pc:docMk/>
          <pc:sldMk cId="2351986322" sldId="279"/>
        </pc:sldMkLst>
      </pc:sldChg>
      <pc:sldChg chg="addSp modSp mod">
        <pc:chgData name="Leonie Smith" userId="fed1330f33f5650e" providerId="LiveId" clId="{53E4F7AC-011E-48A0-A8C1-BB8DA34D82DC}" dt="2022-12-19T06:48:03.672" v="40" actId="20577"/>
        <pc:sldMkLst>
          <pc:docMk/>
          <pc:sldMk cId="2009450323" sldId="280"/>
        </pc:sldMkLst>
      </pc:sldChg>
      <pc:sldChg chg="addSp modSp mod">
        <pc:chgData name="Leonie Smith" userId="fed1330f33f5650e" providerId="LiveId" clId="{53E4F7AC-011E-48A0-A8C1-BB8DA34D82DC}" dt="2022-12-19T06:48:11.441" v="42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53E4F7AC-011E-48A0-A8C1-BB8DA34D82DC}" dt="2022-12-19T06:48:20.261" v="44" actId="20577"/>
        <pc:sldMkLst>
          <pc:docMk/>
          <pc:sldMk cId="3922583308" sldId="284"/>
        </pc:sldMkLst>
      </pc:sldChg>
      <pc:sldChg chg="addSp delSp modSp add mod">
        <pc:chgData name="Leonie Smith" userId="fed1330f33f5650e" providerId="LiveId" clId="{53E4F7AC-011E-48A0-A8C1-BB8DA34D82DC}" dt="2022-12-19T06:46:26.396" v="21" actId="21"/>
        <pc:sldMkLst>
          <pc:docMk/>
          <pc:sldMk cId="3955345143" sldId="286"/>
        </pc:sldMkLst>
      </pc:sldChg>
    </pc:docChg>
  </pc:docChgLst>
  <pc:docChgLst>
    <pc:chgData name="Alfred Smith" userId="3c60a3631c0db8ad" providerId="LiveId" clId="{CE4ACBFB-6131-4EB3-8FCE-D63D6467B207}"/>
    <pc:docChg chg="custSel modSld">
      <pc:chgData name="Alfred Smith" userId="3c60a3631c0db8ad" providerId="LiveId" clId="{CE4ACBFB-6131-4EB3-8FCE-D63D6467B207}" dt="2025-04-16T14:05:17.087" v="4"/>
      <pc:docMkLst>
        <pc:docMk/>
      </pc:docMkLst>
      <pc:sldChg chg="addSp delSp modSp mod">
        <pc:chgData name="Alfred Smith" userId="3c60a3631c0db8ad" providerId="LiveId" clId="{CE4ACBFB-6131-4EB3-8FCE-D63D6467B207}" dt="2025-04-16T14:05:17.087" v="4"/>
        <pc:sldMkLst>
          <pc:docMk/>
          <pc:sldMk cId="1499918570" sldId="257"/>
        </pc:sldMkLst>
        <pc:spChg chg="add mod">
          <ac:chgData name="Alfred Smith" userId="3c60a3631c0db8ad" providerId="LiveId" clId="{CE4ACBFB-6131-4EB3-8FCE-D63D6467B207}" dt="2025-04-16T14:05:17.087" v="4"/>
          <ac:spMkLst>
            <pc:docMk/>
            <pc:sldMk cId="1499918570" sldId="257"/>
            <ac:spMk id="8" creationId="{6F6358C4-5C7F-3A58-1729-9FB17F2B28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AFBAAE-A886-11A5-DBEC-C104ABF61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6358C4-5C7F-3A58-1729-9FB17F2B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"/>
    </mc:Choice>
    <mc:Fallback xmlns="">
      <p:transition spd="slow" advTm="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FB715-D47B-A768-FCE5-55A999BD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42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D9944-9978-C3D1-5992-B8E1CA0F56F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ང་ཚོས་ཁོ་ཚོར་ཕོག་ཐུག་མ་གཏོང་བའི་ཕྱིར་མཚོ་ལ་སོང་ནས་ལྕགས་ཀྱུ་ཆུའི་ནང་དུ་འཕེན་པ་དང༌། སྔོན་ལ་ཐོན་པའི་ཉ་དེ་བཟུང་ནས་དེའི་ཁ་ཕྱེ་ཏེ་ཊམ་ཀ་གཅིག་རྙེད་ཡོང༌། དེ་འཁྱེར་ནས་ངེད་གཉིས་ཀྱི་ཕྱིར་ཁོ་ཚོར་སྤྲོད་ཅིག་”ཅེས་གསུངས་སོ།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27“But so that we may not offend them, go to the sea, cast a hook, and take the first fish you catch. When you open its mouth, you will find a four-drachma coin. Take it and give it to them for My tax and yours.”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463BF2-D655-234A-158F-CF90D9CA5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0"/>
    </mc:Choice>
    <mc:Fallback xmlns="">
      <p:transition spd="slow" advTm="1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B580A-58C4-B8DF-6D50-96A1B2C6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403"/>
            <a:ext cx="14403514" cy="7741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FB35B-BF4B-43A9-A763-D8201D1ED452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དེ་ནས་ཁོང་རྣམས་གྲོང་ཁྱེར་ཀ་ཕར་ན་ཧུམ་དུ་སླེབས་ནས། ཡེ་ཤུས་ཁང་པའི་ནང་དུ་བཞུགས་པའི་ཚེ་ཉེ་གནས་ཚོར་“ཁྱེད་ཚོས་ལམ་ཁར་ཅི་ཞིག་གླེང་བ་ཡིན་”ཞེས་དྲིས་པས།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9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33Then they came to Capernaum. While Jesus was in the house, He asked them, “What were you discussing on the way?”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3D05C8-068A-3833-ED8D-77C10CA14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9"/>
    </mc:Choice>
    <mc:Fallback xmlns="">
      <p:transition spd="slow" advTm="1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21E41-8A8E-E87A-D79C-C68DF4DD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346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1437C-473D-2064-06D3-287B0AD2627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17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ལམ་ལ་ཕན་ཚུན་གཅིག་གིས་གཅིག་ལ་ཁོ་ཚོ་ནང་ནས་སུ་མཆོག་ཏུ་ཡིན་པའི་གཏམ་གླེང་བས་ཁོ་ཚོ་ཁ་རོག་བསྡ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34But they were silent, for on the way they had been arguing about which of them was the greatest.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5E266A-A37F-847E-CA6B-07F67D6E0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8"/>
    </mc:Choice>
    <mc:Fallback xmlns="">
      <p:transition spd="slow" advTm="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A94E3-269A-0273-68EB-B3ABD671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51" y="0"/>
            <a:ext cx="12236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E4D7A6-FCCF-3FE3-A5DF-82438E1CBF5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86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ཁོང་བཞུགས་ནས་ཉེ་གནས་བཅུ་གཉིས་པོ་བོས་ཏེ་“མི་སུ་ཡང་མཆོག་ཏུ་འགྱུར་འདོད་ན། ཐམས་ཅད་ཀྱི་ནང་ནས་རྟིང་མར་གྱུར་ལ་ཀུན་གྱི་གཡོག་པོ་བྱེད་དགོས་སོ་”ཞེས་གསུངས།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35Sitting down, Jesus called the Twelve and said, “If anyone wants to be first, he must be the last of all and the servant of all.”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70E133-EC70-837D-937C-A18958836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8"/>
    </mc:Choice>
    <mc:Fallback xmlns=""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23A52-F0E8-F8EB-DEBB-1FDACF7A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485"/>
            <a:ext cx="12245599" cy="6997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1829B-C598-F3A7-E634-74D0BF97E2B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5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དེ་ནས་ཡེ་ཤུས་ཕྲུ་གུ་ཆུང་ངུ་ཞིག་ཁྲིད་ཡོང་སྟེ་ཁོང་ཚོའི་དཀྱིལ་དུ་བཞག་པ་དང༌། ཡང་ཕྲུ་གུ་དེ་ཁོང་གི་སྐུ་པང་དུ་བསྣམས་ནས་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36Then He had a little child stand among them. Taking the child in His arms, He said to them,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3C0492-3E39-E1F2-84BA-A64EB6B32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EEB75-13F8-FC8E-2DFB-8360EBD4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02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445EB-D82A-1CC7-1532-693DA39F0A5F}"/>
              </a:ext>
            </a:extLst>
          </p:cNvPr>
          <p:cNvSpPr txBox="1"/>
          <p:nvPr/>
        </p:nvSpPr>
        <p:spPr>
          <a:xfrm>
            <a:off x="481263" y="326676"/>
            <a:ext cx="6096000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>
                <a:solidFill>
                  <a:schemeClr val="bg1"/>
                </a:solidFill>
              </a:rPr>
              <a:t> </a:t>
            </a:r>
            <a:r>
              <a:rPr lang="bo-CN" sz="80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མཆོད་ཁང་གི་ཁྲལ།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A00FCC-E038-8CBE-CDB0-BBE5320B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447"/>
            <a:ext cx="12305654" cy="7187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B8EC1-74A1-0D20-DB60-CF36B6D277D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“སུས་ཀྱང་ཕྲུ་གུ་ཆུང་ངུ་འདི་འདྲ་བ་རྣམས་ཀྱི་ནང་ནས་གཅིག་ངའི་མིང་གི་ཐོག་ནས་གདན་འདྲེན་པ་དེས་ང་རང་འདྲེན། སུས་ཀྱང་ང་འདྲེན་པ་དེས་ང་རང་གདན་མི་འདྲེན་གྱིས། ང་གཏོང་མཁན་དེ་སྤྱན་འདྲེན་ནོ་”ཞེས་གསུངས།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37“Whoever welcomes one of these little children in My name welcomes Me, and whoever welcomes Me welcomes not only Me, but the One who sent Me.”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5C0DC05-1179-B66A-6546-25D88C28B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9"/>
    </mc:Choice>
    <mc:Fallback xmlns="">
      <p:transition spd="slow" advTm="1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247AC8-6173-661A-0313-846A3870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3783" y="-1"/>
            <a:ext cx="14175783" cy="7576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6F5CB-EA9B-C530-41B0-5E2445434BBE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/>
              <a:t> </a:t>
            </a:r>
            <a:r>
              <a:rPr lang="bo-CN" sz="8000" b="1" cap="all">
                <a:solidFill>
                  <a:srgbClr val="121212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17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9</a:t>
            </a:r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མཆོད་ཁང་གི་ཁྲལ།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Jesus and Peter pay tax - Matt 17:24-27</a:t>
            </a:r>
          </a:p>
          <a:p>
            <a:r>
              <a:rPr lang="en-US" sz="5400" b="0" i="0" u="none" strike="noStrike" baseline="0" dirty="0">
                <a:latin typeface="TimesNewRomanPSMT"/>
              </a:rPr>
              <a:t>Who is the greatest? - Mark 9:33-40</a:t>
            </a:r>
            <a:endParaRPr lang="en-IN" sz="5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E62A70-2800-F617-DBF3-4C027C8D8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"/>
    </mc:Choice>
    <mc:Fallback xmlns="">
      <p:transition spd="slow" advTm="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4088F-0CF7-4231-76A4-A5CE055D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023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3F36C-11AD-7BA3-BA2F-E18D14669EAA}"/>
              </a:ext>
            </a:extLst>
          </p:cNvPr>
          <p:cNvSpPr txBox="1"/>
          <p:nvPr/>
        </p:nvSpPr>
        <p:spPr>
          <a:xfrm>
            <a:off x="481263" y="326676"/>
            <a:ext cx="6096000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>
                <a:solidFill>
                  <a:schemeClr val="bg1"/>
                </a:solidFill>
              </a:rPr>
              <a:t> </a:t>
            </a:r>
            <a:r>
              <a:rPr lang="bo-CN" sz="80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9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མཆོད་ཁང་གི་ཁྲལ།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9B7F282-538A-C99E-DF1D-B8B0773F8AF7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མད་ཐཱ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17:24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ཀ་ཕར་ན་ཧུམ་དུ་སླེབས་དུས་མཆོད་ཁང་གི་ཁྲལ་སྡུད་མཁན་རྣམས་པེ་ཏྲོའི་རྩར་ཡོང་ནས་ཁོང་ལ་“ཁྱེད་ཚོའི་སློབ་དཔོན་གྱིས་མཆོད་ཁང་གི་ཁྲལ་མི་འཇལ་ལམ་”ཞེས་དྲིས་པ་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Matt17:24After they had arrived in Capernaum, the collectors of the two-drachma tax  came to Peter and asked, “Does your Teacher pay the two drachmas?”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885CB9E-E224-F964-9C19-6518737C5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"/>
    </mc:Choice>
    <mc:Fallback xmlns="">
      <p:transition spd="slow" advTm="1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86F9E-B4F7-7795-F38B-95C81C1E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5571"/>
            <a:ext cx="12192000" cy="720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C1D4B-4819-081C-35DB-E4A5F697374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པེ་ཏྲོས་“འཇལ་ལོ་”ཞེས་ཟེར་བ་དང༌། ཁང་པའི་ནང་ལ་ཡོང་བའི་ཚེ་ཡེ་ཤུས་ཁོ་ལ་སྔོན་དུ་གསུངས་ཏེ་“སི་མོན། ཅི་ལྟར་སེམས། འཇིག་རྟེན་གྱི་རྒྱལ་པོ་རྣམས་ཀྱིས་སུ་ནས་ཁྲལ་སྡུད་དམ། རང་གི་བུའམ། གཞན་རྣམས་ནས་སྡུད་དམ་”ཞེས་གསུངས།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25“Yes,” he answered.</a:t>
            </a:r>
          </a:p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When Peter entered the house, Jesus preempted him. “What do you think, Simon?” He asked. “From whom do the kings of the earth collect customs and taxes: from their own sons, or from others?”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EC43FC8-7D5C-0122-2B9E-4C7359D0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5"/>
    </mc:Choice>
    <mc:Fallback xmlns="">
      <p:transition spd="slow" advTm="1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7623A-F9DB-08BB-C27A-B32C2D5E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894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292C1-328A-104E-2792-B7AE575DD32C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པེ་ཏྲོས་“གཞན་རྣམས་ནས་སྡུད་”ཅེས་ཞུས། ཡེ་ཤུས་ཁོ་ལ་“འོ་ན་བུ་རྣམས་ཀྱིས་འཇལ་མི་དགོས།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26“From others,” Peter answered.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“Then the sons are exempt,” Jesus declared.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364DAF-06A1-7FC3-275A-BB918C67A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4"/>
    </mc:Choice>
    <mc:Fallback xmlns="">
      <p:transition spd="slow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1021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39-3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2025-05-02T06:53:54Z</dcterms:modified>
</cp:coreProperties>
</file>