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7" r:id="rId14"/>
    <p:sldId id="278" r:id="rId15"/>
    <p:sldId id="268" r:id="rId16"/>
    <p:sldId id="279" r:id="rId17"/>
    <p:sldId id="269" r:id="rId18"/>
    <p:sldId id="280" r:id="rId19"/>
    <p:sldId id="281" r:id="rId20"/>
    <p:sldId id="282" r:id="rId21"/>
    <p:sldId id="283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B6D6DC-C0EA-487E-8F72-CCEEB34DAD03}" v="3" dt="2025-05-20T09:39:58.2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805" autoAdjust="0"/>
  </p:normalViewPr>
  <p:slideViewPr>
    <p:cSldViewPr snapToGrid="0">
      <p:cViewPr varScale="1">
        <p:scale>
          <a:sx n="48" d="100"/>
          <a:sy n="48" d="100"/>
        </p:scale>
        <p:origin x="62" y="7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AAB7DC90-C93C-4A94-B4CC-80B6F0DD0371}"/>
    <pc:docChg chg="modSld">
      <pc:chgData name="Leonie Smith" userId="fed1330f33f5650e" providerId="LiveId" clId="{AAB7DC90-C93C-4A94-B4CC-80B6F0DD0371}" dt="2024-01-06T03:56:51.278" v="9" actId="20577"/>
      <pc:docMkLst>
        <pc:docMk/>
      </pc:docMkLst>
      <pc:sldChg chg="modNotesTx">
        <pc:chgData name="Leonie Smith" userId="fed1330f33f5650e" providerId="LiveId" clId="{AAB7DC90-C93C-4A94-B4CC-80B6F0DD0371}" dt="2024-01-06T03:56:51.278" v="9" actId="20577"/>
        <pc:sldMkLst>
          <pc:docMk/>
          <pc:sldMk cId="1499918570" sldId="257"/>
        </pc:sldMkLst>
      </pc:sldChg>
    </pc:docChg>
  </pc:docChgLst>
  <pc:docChgLst>
    <pc:chgData name="Leonie Smith" userId="fed1330f33f5650e" providerId="LiveId" clId="{1DEDAD53-03E3-41E2-994E-10DF9EA92E45}"/>
    <pc:docChg chg="undo custSel addSld delSld modSld sldOrd">
      <pc:chgData name="Leonie Smith" userId="fed1330f33f5650e" providerId="LiveId" clId="{1DEDAD53-03E3-41E2-994E-10DF9EA92E45}" dt="2022-11-23T05:10:46.904" v="133" actId="5793"/>
      <pc:docMkLst>
        <pc:docMk/>
      </pc:docMkLst>
      <pc:sldChg chg="addSp delSp modSp mod modTransition modAnim modNotesTx">
        <pc:chgData name="Leonie Smith" userId="fed1330f33f5650e" providerId="LiveId" clId="{1DEDAD53-03E3-41E2-994E-10DF9EA92E45}" dt="2022-11-23T05:10:46.904" v="133" actId="5793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1DEDAD53-03E3-41E2-994E-10DF9EA92E45}" dt="2022-11-22T06:34:14.962" v="10"/>
        <pc:sldMkLst>
          <pc:docMk/>
          <pc:sldMk cId="454763615" sldId="259"/>
        </pc:sldMkLst>
      </pc:sldChg>
      <pc:sldChg chg="addSp modSp">
        <pc:chgData name="Leonie Smith" userId="fed1330f33f5650e" providerId="LiveId" clId="{1DEDAD53-03E3-41E2-994E-10DF9EA92E45}" dt="2022-11-22T06:35:35.080" v="11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1DEDAD53-03E3-41E2-994E-10DF9EA92E45}" dt="2022-11-22T06:40:48.632" v="30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1DEDAD53-03E3-41E2-994E-10DF9EA92E45}" dt="2022-11-22T06:42:19.268" v="34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1DEDAD53-03E3-41E2-994E-10DF9EA92E45}" dt="2022-11-22T06:49:23.175" v="59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1DEDAD53-03E3-41E2-994E-10DF9EA92E45}" dt="2022-11-22T06:57:58.400" v="107"/>
        <pc:sldMkLst>
          <pc:docMk/>
          <pc:sldMk cId="250231405" sldId="267"/>
        </pc:sldMkLst>
      </pc:sldChg>
      <pc:sldChg chg="addSp delSp modSp mod modTransition modAnim">
        <pc:chgData name="Leonie Smith" userId="fed1330f33f5650e" providerId="LiveId" clId="{1DEDAD53-03E3-41E2-994E-10DF9EA92E45}" dt="2022-11-23T05:09:01.388" v="129"/>
        <pc:sldMkLst>
          <pc:docMk/>
          <pc:sldMk cId="3557369245" sldId="268"/>
        </pc:sldMkLst>
      </pc:sldChg>
      <pc:sldChg chg="addSp delSp modSp mod modTransition modAnim">
        <pc:chgData name="Leonie Smith" userId="fed1330f33f5650e" providerId="LiveId" clId="{1DEDAD53-03E3-41E2-994E-10DF9EA92E45}" dt="2022-11-22T07:00:45.034" v="112"/>
        <pc:sldMkLst>
          <pc:docMk/>
          <pc:sldMk cId="1388283621" sldId="269"/>
        </pc:sldMkLst>
      </pc:sldChg>
      <pc:sldChg chg="addSp modSp">
        <pc:chgData name="Leonie Smith" userId="fed1330f33f5650e" providerId="LiveId" clId="{1DEDAD53-03E3-41E2-994E-10DF9EA92E45}" dt="2022-11-22T07:01:38.799" v="113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1DEDAD53-03E3-41E2-994E-10DF9EA92E45}" dt="2022-11-22T07:04:42.490" v="117"/>
        <pc:sldMkLst>
          <pc:docMk/>
          <pc:sldMk cId="3166251957" sldId="283"/>
        </pc:sldMkLst>
      </pc:sldChg>
      <pc:sldChg chg="add del">
        <pc:chgData name="Leonie Smith" userId="fed1330f33f5650e" providerId="LiveId" clId="{1DEDAD53-03E3-41E2-994E-10DF9EA92E45}" dt="2022-11-22T06:51:08.687" v="61" actId="2890"/>
        <pc:sldMkLst>
          <pc:docMk/>
          <pc:sldMk cId="184870942" sldId="285"/>
        </pc:sldMkLst>
      </pc:sldChg>
      <pc:sldChg chg="addSp delSp modSp add mod ord modTransition modAnim">
        <pc:chgData name="Leonie Smith" userId="fed1330f33f5650e" providerId="LiveId" clId="{1DEDAD53-03E3-41E2-994E-10DF9EA92E45}" dt="2022-11-22T06:53:32.915" v="100"/>
        <pc:sldMkLst>
          <pc:docMk/>
          <pc:sldMk cId="3415668318" sldId="285"/>
        </pc:sldMkLst>
      </pc:sldChg>
    </pc:docChg>
  </pc:docChgLst>
  <pc:docChgLst>
    <pc:chgData name="Leonie Smith" userId="fed1330f33f5650e" providerId="LiveId" clId="{FF244945-9B8A-48EE-9A14-12EF38315347}"/>
    <pc:docChg chg="delSld modSld">
      <pc:chgData name="Leonie Smith" userId="fed1330f33f5650e" providerId="LiveId" clId="{FF244945-9B8A-48EE-9A14-12EF38315347}" dt="2024-01-05T03:31:46.411" v="49" actId="47"/>
      <pc:docMkLst>
        <pc:docMk/>
      </pc:docMkLst>
      <pc:sldChg chg="addSp delSp modSp mod modTransition modAnim">
        <pc:chgData name="Leonie Smith" userId="fed1330f33f5650e" providerId="LiveId" clId="{FF244945-9B8A-48EE-9A14-12EF38315347}" dt="2024-01-05T03:24:41.887" v="2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FF244945-9B8A-48EE-9A14-12EF38315347}" dt="2024-01-05T03:26:18.341" v="14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FF244945-9B8A-48EE-9A14-12EF38315347}" dt="2024-01-05T03:25:51.562" v="11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FF244945-9B8A-48EE-9A14-12EF38315347}" dt="2024-01-05T03:27:19.178" v="20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FF244945-9B8A-48EE-9A14-12EF38315347}" dt="2024-01-05T03:27:40.209" v="23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FF244945-9B8A-48EE-9A14-12EF38315347}" dt="2024-01-05T03:28:10.696" v="26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FF244945-9B8A-48EE-9A14-12EF38315347}" dt="2024-01-05T03:28:52.103" v="29"/>
        <pc:sldMkLst>
          <pc:docMk/>
          <pc:sldMk cId="250231405" sldId="267"/>
        </pc:sldMkLst>
      </pc:sldChg>
      <pc:sldChg chg="addSp delSp modSp mod modTransition modAnim">
        <pc:chgData name="Leonie Smith" userId="fed1330f33f5650e" providerId="LiveId" clId="{FF244945-9B8A-48EE-9A14-12EF38315347}" dt="2024-01-05T03:29:13.407" v="32"/>
        <pc:sldMkLst>
          <pc:docMk/>
          <pc:sldMk cId="3557369245" sldId="268"/>
        </pc:sldMkLst>
      </pc:sldChg>
      <pc:sldChg chg="addSp delSp modSp mod modTransition modAnim">
        <pc:chgData name="Leonie Smith" userId="fed1330f33f5650e" providerId="LiveId" clId="{FF244945-9B8A-48EE-9A14-12EF38315347}" dt="2024-01-05T03:29:37.279" v="35"/>
        <pc:sldMkLst>
          <pc:docMk/>
          <pc:sldMk cId="1388283621" sldId="269"/>
        </pc:sldMkLst>
      </pc:sldChg>
      <pc:sldChg chg="addSp delSp modSp mod modTransition modAnim">
        <pc:chgData name="Leonie Smith" userId="fed1330f33f5650e" providerId="LiveId" clId="{FF244945-9B8A-48EE-9A14-12EF38315347}" dt="2024-01-05T03:29:57.725" v="38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FF244945-9B8A-48EE-9A14-12EF38315347}" dt="2024-01-05T03:31:14.770" v="47"/>
        <pc:sldMkLst>
          <pc:docMk/>
          <pc:sldMk cId="3166251957" sldId="283"/>
        </pc:sldMkLst>
      </pc:sldChg>
      <pc:sldChg chg="del">
        <pc:chgData name="Leonie Smith" userId="fed1330f33f5650e" providerId="LiveId" clId="{FF244945-9B8A-48EE-9A14-12EF38315347}" dt="2024-01-05T03:31:39.525" v="48" actId="47"/>
        <pc:sldMkLst>
          <pc:docMk/>
          <pc:sldMk cId="3415668318" sldId="285"/>
        </pc:sldMkLst>
      </pc:sldChg>
      <pc:sldChg chg="del">
        <pc:chgData name="Leonie Smith" userId="fed1330f33f5650e" providerId="LiveId" clId="{FF244945-9B8A-48EE-9A14-12EF38315347}" dt="2024-01-05T03:31:46.411" v="49" actId="47"/>
        <pc:sldMkLst>
          <pc:docMk/>
          <pc:sldMk cId="3955345143" sldId="286"/>
        </pc:sldMkLst>
      </pc:sldChg>
    </pc:docChg>
  </pc:docChgLst>
  <pc:docChgLst>
    <pc:chgData name="Alfred Smith" userId="3c60a3631c0db8ad" providerId="LiveId" clId="{01B6D6DC-C0EA-487E-8F72-CCEEB34DAD03}"/>
    <pc:docChg chg="undo custSel modSld">
      <pc:chgData name="Alfred Smith" userId="3c60a3631c0db8ad" providerId="LiveId" clId="{01B6D6DC-C0EA-487E-8F72-CCEEB34DAD03}" dt="2025-05-20T09:41:22.841" v="34" actId="404"/>
      <pc:docMkLst>
        <pc:docMk/>
      </pc:docMkLst>
      <pc:sldChg chg="modSp mod">
        <pc:chgData name="Alfred Smith" userId="3c60a3631c0db8ad" providerId="LiveId" clId="{01B6D6DC-C0EA-487E-8F72-CCEEB34DAD03}" dt="2025-05-20T09:28:10.231" v="1" actId="27636"/>
        <pc:sldMkLst>
          <pc:docMk/>
          <pc:sldMk cId="1499918570" sldId="257"/>
        </pc:sldMkLst>
        <pc:spChg chg="mod">
          <ac:chgData name="Alfred Smith" userId="3c60a3631c0db8ad" providerId="LiveId" clId="{01B6D6DC-C0EA-487E-8F72-CCEEB34DAD03}" dt="2025-05-20T09:28:10.231" v="1" actId="27636"/>
          <ac:spMkLst>
            <pc:docMk/>
            <pc:sldMk cId="1499918570" sldId="257"/>
            <ac:spMk id="8" creationId="{6F6358C4-5C7F-3A58-1729-9FB17F2B28D2}"/>
          </ac:spMkLst>
        </pc:spChg>
      </pc:sldChg>
      <pc:sldChg chg="modSp">
        <pc:chgData name="Alfred Smith" userId="3c60a3631c0db8ad" providerId="LiveId" clId="{01B6D6DC-C0EA-487E-8F72-CCEEB34DAD03}" dt="2025-05-20T09:30:10.534" v="2"/>
        <pc:sldMkLst>
          <pc:docMk/>
          <pc:sldMk cId="3788111665" sldId="258"/>
        </pc:sldMkLst>
        <pc:spChg chg="mod">
          <ac:chgData name="Alfred Smith" userId="3c60a3631c0db8ad" providerId="LiveId" clId="{01B6D6DC-C0EA-487E-8F72-CCEEB34DAD03}" dt="2025-05-20T09:30:10.534" v="2"/>
          <ac:spMkLst>
            <pc:docMk/>
            <pc:sldMk cId="3788111665" sldId="258"/>
            <ac:spMk id="2" creationId="{E90445EB-D82A-1CC7-1532-693DA39F0A5F}"/>
          </ac:spMkLst>
        </pc:spChg>
      </pc:sldChg>
      <pc:sldChg chg="modSp">
        <pc:chgData name="Alfred Smith" userId="3c60a3631c0db8ad" providerId="LiveId" clId="{01B6D6DC-C0EA-487E-8F72-CCEEB34DAD03}" dt="2025-05-20T09:30:10.534" v="2"/>
        <pc:sldMkLst>
          <pc:docMk/>
          <pc:sldMk cId="454763615" sldId="259"/>
        </pc:sldMkLst>
        <pc:spChg chg="mod">
          <ac:chgData name="Alfred Smith" userId="3c60a3631c0db8ad" providerId="LiveId" clId="{01B6D6DC-C0EA-487E-8F72-CCEEB34DAD03}" dt="2025-05-20T09:30:10.534" v="2"/>
          <ac:spMkLst>
            <pc:docMk/>
            <pc:sldMk cId="454763615" sldId="259"/>
            <ac:spMk id="3" creationId="{A58184BD-88F1-BA02-40C1-D8403D0EEC0D}"/>
          </ac:spMkLst>
        </pc:spChg>
      </pc:sldChg>
      <pc:sldChg chg="modSp mod">
        <pc:chgData name="Alfred Smith" userId="3c60a3631c0db8ad" providerId="LiveId" clId="{01B6D6DC-C0EA-487E-8F72-CCEEB34DAD03}" dt="2025-05-20T09:33:20.610" v="5"/>
        <pc:sldMkLst>
          <pc:docMk/>
          <pc:sldMk cId="2346136586" sldId="260"/>
        </pc:sldMkLst>
        <pc:spChg chg="mod">
          <ac:chgData name="Alfred Smith" userId="3c60a3631c0db8ad" providerId="LiveId" clId="{01B6D6DC-C0EA-487E-8F72-CCEEB34DAD03}" dt="2025-05-20T09:33:20.610" v="5"/>
          <ac:spMkLst>
            <pc:docMk/>
            <pc:sldMk cId="2346136586" sldId="260"/>
            <ac:spMk id="3" creationId="{A58184BD-88F1-BA02-40C1-D8403D0EEC0D}"/>
          </ac:spMkLst>
        </pc:spChg>
        <pc:picChg chg="mod">
          <ac:chgData name="Alfred Smith" userId="3c60a3631c0db8ad" providerId="LiveId" clId="{01B6D6DC-C0EA-487E-8F72-CCEEB34DAD03}" dt="2025-05-20T09:33:10.907" v="4" actId="1076"/>
          <ac:picMkLst>
            <pc:docMk/>
            <pc:sldMk cId="2346136586" sldId="260"/>
            <ac:picMk id="10" creationId="{7885CB9E-E224-F964-9C19-6518737C594F}"/>
          </ac:picMkLst>
        </pc:picChg>
      </pc:sldChg>
      <pc:sldChg chg="modSp mod">
        <pc:chgData name="Alfred Smith" userId="3c60a3631c0db8ad" providerId="LiveId" clId="{01B6D6DC-C0EA-487E-8F72-CCEEB34DAD03}" dt="2025-05-20T09:33:55.644" v="11" actId="404"/>
        <pc:sldMkLst>
          <pc:docMk/>
          <pc:sldMk cId="4037329247" sldId="261"/>
        </pc:sldMkLst>
        <pc:spChg chg="mod">
          <ac:chgData name="Alfred Smith" userId="3c60a3631c0db8ad" providerId="LiveId" clId="{01B6D6DC-C0EA-487E-8F72-CCEEB34DAD03}" dt="2025-05-20T09:33:55.644" v="11" actId="404"/>
          <ac:spMkLst>
            <pc:docMk/>
            <pc:sldMk cId="4037329247" sldId="261"/>
            <ac:spMk id="3" creationId="{A58184BD-88F1-BA02-40C1-D8403D0EEC0D}"/>
          </ac:spMkLst>
        </pc:spChg>
      </pc:sldChg>
      <pc:sldChg chg="modSp mod">
        <pc:chgData name="Alfred Smith" userId="3c60a3631c0db8ad" providerId="LiveId" clId="{01B6D6DC-C0EA-487E-8F72-CCEEB34DAD03}" dt="2025-05-20T09:35:12.129" v="16"/>
        <pc:sldMkLst>
          <pc:docMk/>
          <pc:sldMk cId="1909638311" sldId="262"/>
        </pc:sldMkLst>
        <pc:spChg chg="mod">
          <ac:chgData name="Alfred Smith" userId="3c60a3631c0db8ad" providerId="LiveId" clId="{01B6D6DC-C0EA-487E-8F72-CCEEB34DAD03}" dt="2025-05-20T09:35:12.129" v="16"/>
          <ac:spMkLst>
            <pc:docMk/>
            <pc:sldMk cId="1909638311" sldId="262"/>
            <ac:spMk id="3" creationId="{A58184BD-88F1-BA02-40C1-D8403D0EEC0D}"/>
          </ac:spMkLst>
        </pc:spChg>
      </pc:sldChg>
      <pc:sldChg chg="modSp mod">
        <pc:chgData name="Alfred Smith" userId="3c60a3631c0db8ad" providerId="LiveId" clId="{01B6D6DC-C0EA-487E-8F72-CCEEB34DAD03}" dt="2025-05-20T09:35:43.814" v="19" actId="404"/>
        <pc:sldMkLst>
          <pc:docMk/>
          <pc:sldMk cId="641208035" sldId="263"/>
        </pc:sldMkLst>
        <pc:spChg chg="mod">
          <ac:chgData name="Alfred Smith" userId="3c60a3631c0db8ad" providerId="LiveId" clId="{01B6D6DC-C0EA-487E-8F72-CCEEB34DAD03}" dt="2025-05-20T09:35:43.814" v="19" actId="404"/>
          <ac:spMkLst>
            <pc:docMk/>
            <pc:sldMk cId="641208035" sldId="263"/>
            <ac:spMk id="3" creationId="{A58184BD-88F1-BA02-40C1-D8403D0EEC0D}"/>
          </ac:spMkLst>
        </pc:spChg>
      </pc:sldChg>
      <pc:sldChg chg="modSp mod">
        <pc:chgData name="Alfred Smith" userId="3c60a3631c0db8ad" providerId="LiveId" clId="{01B6D6DC-C0EA-487E-8F72-CCEEB34DAD03}" dt="2025-05-20T09:37:26.529" v="22" actId="404"/>
        <pc:sldMkLst>
          <pc:docMk/>
          <pc:sldMk cId="250231405" sldId="267"/>
        </pc:sldMkLst>
        <pc:spChg chg="mod">
          <ac:chgData name="Alfred Smith" userId="3c60a3631c0db8ad" providerId="LiveId" clId="{01B6D6DC-C0EA-487E-8F72-CCEEB34DAD03}" dt="2025-05-20T09:37:26.529" v="22" actId="404"/>
          <ac:spMkLst>
            <pc:docMk/>
            <pc:sldMk cId="250231405" sldId="267"/>
            <ac:spMk id="3" creationId="{A58184BD-88F1-BA02-40C1-D8403D0EEC0D}"/>
          </ac:spMkLst>
        </pc:spChg>
      </pc:sldChg>
      <pc:sldChg chg="modSp mod">
        <pc:chgData name="Alfred Smith" userId="3c60a3631c0db8ad" providerId="LiveId" clId="{01B6D6DC-C0EA-487E-8F72-CCEEB34DAD03}" dt="2025-05-20T09:39:24.203" v="24"/>
        <pc:sldMkLst>
          <pc:docMk/>
          <pc:sldMk cId="3557369245" sldId="268"/>
        </pc:sldMkLst>
        <pc:spChg chg="mod">
          <ac:chgData name="Alfred Smith" userId="3c60a3631c0db8ad" providerId="LiveId" clId="{01B6D6DC-C0EA-487E-8F72-CCEEB34DAD03}" dt="2025-05-20T09:39:24.203" v="24"/>
          <ac:spMkLst>
            <pc:docMk/>
            <pc:sldMk cId="3557369245" sldId="268"/>
            <ac:spMk id="3" creationId="{A58184BD-88F1-BA02-40C1-D8403D0EEC0D}"/>
          </ac:spMkLst>
        </pc:spChg>
      </pc:sldChg>
      <pc:sldChg chg="modSp mod">
        <pc:chgData name="Alfred Smith" userId="3c60a3631c0db8ad" providerId="LiveId" clId="{01B6D6DC-C0EA-487E-8F72-CCEEB34DAD03}" dt="2025-05-20T09:40:03.183" v="29" actId="404"/>
        <pc:sldMkLst>
          <pc:docMk/>
          <pc:sldMk cId="1388283621" sldId="269"/>
        </pc:sldMkLst>
        <pc:spChg chg="mod">
          <ac:chgData name="Alfred Smith" userId="3c60a3631c0db8ad" providerId="LiveId" clId="{01B6D6DC-C0EA-487E-8F72-CCEEB34DAD03}" dt="2025-05-20T09:40:03.183" v="29" actId="404"/>
          <ac:spMkLst>
            <pc:docMk/>
            <pc:sldMk cId="1388283621" sldId="269"/>
            <ac:spMk id="3" creationId="{A58184BD-88F1-BA02-40C1-D8403D0EEC0D}"/>
          </ac:spMkLst>
        </pc:spChg>
      </pc:sldChg>
      <pc:sldChg chg="modSp">
        <pc:chgData name="Alfred Smith" userId="3c60a3631c0db8ad" providerId="LiveId" clId="{01B6D6DC-C0EA-487E-8F72-CCEEB34DAD03}" dt="2025-05-20T09:30:10.534" v="2"/>
        <pc:sldMkLst>
          <pc:docMk/>
          <pc:sldMk cId="4120481681" sldId="270"/>
        </pc:sldMkLst>
        <pc:spChg chg="mod">
          <ac:chgData name="Alfred Smith" userId="3c60a3631c0db8ad" providerId="LiveId" clId="{01B6D6DC-C0EA-487E-8F72-CCEEB34DAD03}" dt="2025-05-20T09:30:10.534" v="2"/>
          <ac:spMkLst>
            <pc:docMk/>
            <pc:sldMk cId="4120481681" sldId="270"/>
            <ac:spMk id="3" creationId="{7BC3F36C-11AD-7BA3-BA2F-E18D14669EAA}"/>
          </ac:spMkLst>
        </pc:spChg>
      </pc:sldChg>
      <pc:sldChg chg="modSp">
        <pc:chgData name="Alfred Smith" userId="3c60a3631c0db8ad" providerId="LiveId" clId="{01B6D6DC-C0EA-487E-8F72-CCEEB34DAD03}" dt="2025-05-20T09:30:10.534" v="2"/>
        <pc:sldMkLst>
          <pc:docMk/>
          <pc:sldMk cId="1504117880" sldId="278"/>
        </pc:sldMkLst>
        <pc:spChg chg="mod">
          <ac:chgData name="Alfred Smith" userId="3c60a3631c0db8ad" providerId="LiveId" clId="{01B6D6DC-C0EA-487E-8F72-CCEEB34DAD03}" dt="2025-05-20T09:30:10.534" v="2"/>
          <ac:spMkLst>
            <pc:docMk/>
            <pc:sldMk cId="1504117880" sldId="278"/>
            <ac:spMk id="2" creationId="{CA31437C-473D-2064-06D3-287B0AD26274}"/>
          </ac:spMkLst>
        </pc:spChg>
      </pc:sldChg>
      <pc:sldChg chg="modSp">
        <pc:chgData name="Alfred Smith" userId="3c60a3631c0db8ad" providerId="LiveId" clId="{01B6D6DC-C0EA-487E-8F72-CCEEB34DAD03}" dt="2025-05-20T09:30:10.534" v="2"/>
        <pc:sldMkLst>
          <pc:docMk/>
          <pc:sldMk cId="2351986322" sldId="279"/>
        </pc:sldMkLst>
        <pc:spChg chg="mod">
          <ac:chgData name="Alfred Smith" userId="3c60a3631c0db8ad" providerId="LiveId" clId="{01B6D6DC-C0EA-487E-8F72-CCEEB34DAD03}" dt="2025-05-20T09:30:10.534" v="2"/>
          <ac:spMkLst>
            <pc:docMk/>
            <pc:sldMk cId="2351986322" sldId="279"/>
            <ac:spMk id="2" creationId="{FBE4D7A6-FCCF-3FE3-A5DF-82438E1CBF5F}"/>
          </ac:spMkLst>
        </pc:spChg>
      </pc:sldChg>
      <pc:sldChg chg="modSp">
        <pc:chgData name="Alfred Smith" userId="3c60a3631c0db8ad" providerId="LiveId" clId="{01B6D6DC-C0EA-487E-8F72-CCEEB34DAD03}" dt="2025-05-20T09:30:10.534" v="2"/>
        <pc:sldMkLst>
          <pc:docMk/>
          <pc:sldMk cId="2009450323" sldId="280"/>
        </pc:sldMkLst>
        <pc:spChg chg="mod">
          <ac:chgData name="Alfred Smith" userId="3c60a3631c0db8ad" providerId="LiveId" clId="{01B6D6DC-C0EA-487E-8F72-CCEEB34DAD03}" dt="2025-05-20T09:30:10.534" v="2"/>
          <ac:spMkLst>
            <pc:docMk/>
            <pc:sldMk cId="2009450323" sldId="280"/>
            <ac:spMk id="2" creationId="{9451829B-C598-F3A7-E634-74D0BF97E2B9}"/>
          </ac:spMkLst>
        </pc:spChg>
      </pc:sldChg>
      <pc:sldChg chg="modSp mod">
        <pc:chgData name="Alfred Smith" userId="3c60a3631c0db8ad" providerId="LiveId" clId="{01B6D6DC-C0EA-487E-8F72-CCEEB34DAD03}" dt="2025-05-20T09:40:33.319" v="31"/>
        <pc:sldMkLst>
          <pc:docMk/>
          <pc:sldMk cId="1922139011" sldId="281"/>
        </pc:sldMkLst>
        <pc:spChg chg="mod">
          <ac:chgData name="Alfred Smith" userId="3c60a3631c0db8ad" providerId="LiveId" clId="{01B6D6DC-C0EA-487E-8F72-CCEEB34DAD03}" dt="2025-05-20T09:40:33.319" v="31"/>
          <ac:spMkLst>
            <pc:docMk/>
            <pc:sldMk cId="1922139011" sldId="281"/>
            <ac:spMk id="3" creationId="{A58184BD-88F1-BA02-40C1-D8403D0EEC0D}"/>
          </ac:spMkLst>
        </pc:spChg>
      </pc:sldChg>
      <pc:sldChg chg="modSp">
        <pc:chgData name="Alfred Smith" userId="3c60a3631c0db8ad" providerId="LiveId" clId="{01B6D6DC-C0EA-487E-8F72-CCEEB34DAD03}" dt="2025-05-20T09:30:10.534" v="2"/>
        <pc:sldMkLst>
          <pc:docMk/>
          <pc:sldMk cId="1126511635" sldId="282"/>
        </pc:sldMkLst>
        <pc:spChg chg="mod">
          <ac:chgData name="Alfred Smith" userId="3c60a3631c0db8ad" providerId="LiveId" clId="{01B6D6DC-C0EA-487E-8F72-CCEEB34DAD03}" dt="2025-05-20T09:30:10.534" v="2"/>
          <ac:spMkLst>
            <pc:docMk/>
            <pc:sldMk cId="1126511635" sldId="282"/>
            <ac:spMk id="2" creationId="{0E4B8EC1-74A1-0D20-DB60-CF36B6D277D7}"/>
          </ac:spMkLst>
        </pc:spChg>
      </pc:sldChg>
      <pc:sldChg chg="modSp mod">
        <pc:chgData name="Alfred Smith" userId="3c60a3631c0db8ad" providerId="LiveId" clId="{01B6D6DC-C0EA-487E-8F72-CCEEB34DAD03}" dt="2025-05-20T09:41:22.841" v="34" actId="404"/>
        <pc:sldMkLst>
          <pc:docMk/>
          <pc:sldMk cId="3166251957" sldId="283"/>
        </pc:sldMkLst>
        <pc:spChg chg="mod">
          <ac:chgData name="Alfred Smith" userId="3c60a3631c0db8ad" providerId="LiveId" clId="{01B6D6DC-C0EA-487E-8F72-CCEEB34DAD03}" dt="2025-05-20T09:41:22.841" v="34" actId="404"/>
          <ac:spMkLst>
            <pc:docMk/>
            <pc:sldMk cId="3166251957" sldId="283"/>
            <ac:spMk id="3" creationId="{A58184BD-88F1-BA02-40C1-D8403D0EEC0D}"/>
          </ac:spMkLst>
        </pc:spChg>
      </pc:sldChg>
      <pc:sldChg chg="modSp">
        <pc:chgData name="Alfred Smith" userId="3c60a3631c0db8ad" providerId="LiveId" clId="{01B6D6DC-C0EA-487E-8F72-CCEEB34DAD03}" dt="2025-05-20T09:30:10.534" v="2"/>
        <pc:sldMkLst>
          <pc:docMk/>
          <pc:sldMk cId="3922583308" sldId="284"/>
        </pc:sldMkLst>
        <pc:spChg chg="mod">
          <ac:chgData name="Alfred Smith" userId="3c60a3631c0db8ad" providerId="LiveId" clId="{01B6D6DC-C0EA-487E-8F72-CCEEB34DAD03}" dt="2025-05-20T09:30:10.534" v="2"/>
          <ac:spMkLst>
            <pc:docMk/>
            <pc:sldMk cId="3922583308" sldId="284"/>
            <ac:spMk id="2" creationId="{D146F5CB-EA9B-C530-41B0-5E2445434BBE}"/>
          </ac:spMkLst>
        </pc:spChg>
      </pc:sldChg>
    </pc:docChg>
  </pc:docChgLst>
  <pc:docChgLst>
    <pc:chgData name="Alfred Smith" userId="3c60a3631c0db8ad" providerId="LiveId" clId="{3BC40BFD-C3AC-4DCD-B430-30A10BF10B5D}"/>
    <pc:docChg chg="custSel modSld">
      <pc:chgData name="Alfred Smith" userId="3c60a3631c0db8ad" providerId="LiveId" clId="{3BC40BFD-C3AC-4DCD-B430-30A10BF10B5D}" dt="2025-05-02T06:53:54.407" v="2"/>
      <pc:docMkLst>
        <pc:docMk/>
      </pc:docMkLst>
      <pc:sldChg chg="modSp mod">
        <pc:chgData name="Alfred Smith" userId="3c60a3631c0db8ad" providerId="LiveId" clId="{3BC40BFD-C3AC-4DCD-B430-30A10BF10B5D}" dt="2025-05-02T06:53:34.827" v="1" actId="27636"/>
        <pc:sldMkLst>
          <pc:docMk/>
          <pc:sldMk cId="1499918570" sldId="257"/>
        </pc:sldMkLst>
        <pc:spChg chg="mod">
          <ac:chgData name="Alfred Smith" userId="3c60a3631c0db8ad" providerId="LiveId" clId="{3BC40BFD-C3AC-4DCD-B430-30A10BF10B5D}" dt="2025-05-02T06:53:34.827" v="1" actId="27636"/>
          <ac:spMkLst>
            <pc:docMk/>
            <pc:sldMk cId="1499918570" sldId="257"/>
            <ac:spMk id="8" creationId="{6F6358C4-5C7F-3A58-1729-9FB17F2B28D2}"/>
          </ac:spMkLst>
        </pc:spChg>
      </pc:sldChg>
      <pc:sldChg chg="modSp">
        <pc:chgData name="Alfred Smith" userId="3c60a3631c0db8ad" providerId="LiveId" clId="{3BC40BFD-C3AC-4DCD-B430-30A10BF10B5D}" dt="2025-05-02T06:53:54.407" v="2"/>
        <pc:sldMkLst>
          <pc:docMk/>
          <pc:sldMk cId="3788111665" sldId="258"/>
        </pc:sldMkLst>
        <pc:spChg chg="mod">
          <ac:chgData name="Alfred Smith" userId="3c60a3631c0db8ad" providerId="LiveId" clId="{3BC40BFD-C3AC-4DCD-B430-30A10BF10B5D}" dt="2025-05-02T06:53:54.407" v="2"/>
          <ac:spMkLst>
            <pc:docMk/>
            <pc:sldMk cId="3788111665" sldId="258"/>
            <ac:spMk id="2" creationId="{E90445EB-D82A-1CC7-1532-693DA39F0A5F}"/>
          </ac:spMkLst>
        </pc:spChg>
      </pc:sldChg>
      <pc:sldChg chg="modSp">
        <pc:chgData name="Alfred Smith" userId="3c60a3631c0db8ad" providerId="LiveId" clId="{3BC40BFD-C3AC-4DCD-B430-30A10BF10B5D}" dt="2025-05-02T06:53:54.407" v="2"/>
        <pc:sldMkLst>
          <pc:docMk/>
          <pc:sldMk cId="454763615" sldId="259"/>
        </pc:sldMkLst>
        <pc:spChg chg="mod">
          <ac:chgData name="Alfred Smith" userId="3c60a3631c0db8ad" providerId="LiveId" clId="{3BC40BFD-C3AC-4DCD-B430-30A10BF10B5D}" dt="2025-05-02T06:53:54.407" v="2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3BC40BFD-C3AC-4DCD-B430-30A10BF10B5D}" dt="2025-05-02T06:53:54.407" v="2"/>
        <pc:sldMkLst>
          <pc:docMk/>
          <pc:sldMk cId="2346136586" sldId="260"/>
        </pc:sldMkLst>
        <pc:spChg chg="mod">
          <ac:chgData name="Alfred Smith" userId="3c60a3631c0db8ad" providerId="LiveId" clId="{3BC40BFD-C3AC-4DCD-B430-30A10BF10B5D}" dt="2025-05-02T06:53:54.407" v="2"/>
          <ac:spMkLst>
            <pc:docMk/>
            <pc:sldMk cId="2346136586" sldId="260"/>
            <ac:spMk id="3" creationId="{A58184BD-88F1-BA02-40C1-D8403D0EEC0D}"/>
          </ac:spMkLst>
        </pc:spChg>
      </pc:sldChg>
      <pc:sldChg chg="modSp">
        <pc:chgData name="Alfred Smith" userId="3c60a3631c0db8ad" providerId="LiveId" clId="{3BC40BFD-C3AC-4DCD-B430-30A10BF10B5D}" dt="2025-05-02T06:53:54.407" v="2"/>
        <pc:sldMkLst>
          <pc:docMk/>
          <pc:sldMk cId="4120481681" sldId="270"/>
        </pc:sldMkLst>
        <pc:spChg chg="mod">
          <ac:chgData name="Alfred Smith" userId="3c60a3631c0db8ad" providerId="LiveId" clId="{3BC40BFD-C3AC-4DCD-B430-30A10BF10B5D}" dt="2025-05-02T06:53:54.407" v="2"/>
          <ac:spMkLst>
            <pc:docMk/>
            <pc:sldMk cId="4120481681" sldId="270"/>
            <ac:spMk id="3" creationId="{7BC3F36C-11AD-7BA3-BA2F-E18D14669EAA}"/>
          </ac:spMkLst>
        </pc:spChg>
      </pc:sldChg>
      <pc:sldChg chg="modSp">
        <pc:chgData name="Alfred Smith" userId="3c60a3631c0db8ad" providerId="LiveId" clId="{3BC40BFD-C3AC-4DCD-B430-30A10BF10B5D}" dt="2025-05-02T06:53:54.407" v="2"/>
        <pc:sldMkLst>
          <pc:docMk/>
          <pc:sldMk cId="939110669" sldId="271"/>
        </pc:sldMkLst>
        <pc:spChg chg="mod">
          <ac:chgData name="Alfred Smith" userId="3c60a3631c0db8ad" providerId="LiveId" clId="{3BC40BFD-C3AC-4DCD-B430-30A10BF10B5D}" dt="2025-05-02T06:53:54.407" v="2"/>
          <ac:spMkLst>
            <pc:docMk/>
            <pc:sldMk cId="939110669" sldId="271"/>
            <ac:spMk id="2" creationId="{F00C1D4B-4819-081C-35DB-E4A5F697374A}"/>
          </ac:spMkLst>
        </pc:spChg>
      </pc:sldChg>
      <pc:sldChg chg="modSp">
        <pc:chgData name="Alfred Smith" userId="3c60a3631c0db8ad" providerId="LiveId" clId="{3BC40BFD-C3AC-4DCD-B430-30A10BF10B5D}" dt="2025-05-02T06:53:54.407" v="2"/>
        <pc:sldMkLst>
          <pc:docMk/>
          <pc:sldMk cId="4024569785" sldId="272"/>
        </pc:sldMkLst>
        <pc:spChg chg="mod">
          <ac:chgData name="Alfred Smith" userId="3c60a3631c0db8ad" providerId="LiveId" clId="{3BC40BFD-C3AC-4DCD-B430-30A10BF10B5D}" dt="2025-05-02T06:53:54.407" v="2"/>
          <ac:spMkLst>
            <pc:docMk/>
            <pc:sldMk cId="4024569785" sldId="272"/>
            <ac:spMk id="2" creationId="{CC3292C1-328A-104E-2792-B7AE575DD32C}"/>
          </ac:spMkLst>
        </pc:spChg>
      </pc:sldChg>
      <pc:sldChg chg="modSp">
        <pc:chgData name="Alfred Smith" userId="3c60a3631c0db8ad" providerId="LiveId" clId="{3BC40BFD-C3AC-4DCD-B430-30A10BF10B5D}" dt="2025-05-02T06:53:54.407" v="2"/>
        <pc:sldMkLst>
          <pc:docMk/>
          <pc:sldMk cId="487179600" sldId="273"/>
        </pc:sldMkLst>
        <pc:spChg chg="mod">
          <ac:chgData name="Alfred Smith" userId="3c60a3631c0db8ad" providerId="LiveId" clId="{3BC40BFD-C3AC-4DCD-B430-30A10BF10B5D}" dt="2025-05-02T06:53:54.407" v="2"/>
          <ac:spMkLst>
            <pc:docMk/>
            <pc:sldMk cId="487179600" sldId="273"/>
            <ac:spMk id="2" creationId="{5FED9944-9978-C3D1-5992-B8E1CA0F56F6}"/>
          </ac:spMkLst>
        </pc:spChg>
      </pc:sldChg>
      <pc:sldChg chg="modSp">
        <pc:chgData name="Alfred Smith" userId="3c60a3631c0db8ad" providerId="LiveId" clId="{3BC40BFD-C3AC-4DCD-B430-30A10BF10B5D}" dt="2025-05-02T06:53:54.407" v="2"/>
        <pc:sldMkLst>
          <pc:docMk/>
          <pc:sldMk cId="2168401200" sldId="274"/>
        </pc:sldMkLst>
        <pc:spChg chg="mod">
          <ac:chgData name="Alfred Smith" userId="3c60a3631c0db8ad" providerId="LiveId" clId="{3BC40BFD-C3AC-4DCD-B430-30A10BF10B5D}" dt="2025-05-02T06:53:54.407" v="2"/>
          <ac:spMkLst>
            <pc:docMk/>
            <pc:sldMk cId="2168401200" sldId="274"/>
            <ac:spMk id="2" creationId="{3F2FB35B-BF4B-43A9-A763-D8201D1ED452}"/>
          </ac:spMkLst>
        </pc:spChg>
      </pc:sldChg>
    </pc:docChg>
  </pc:docChgLst>
  <pc:docChgLst>
    <pc:chgData name="Alfred Smith" userId="3c60a3631c0db8ad" providerId="LiveId" clId="{FC917CCD-3ADE-41C9-9A11-B773BD513FFE}"/>
    <pc:docChg chg="undo custSel modSld">
      <pc:chgData name="Alfred Smith" userId="3c60a3631c0db8ad" providerId="LiveId" clId="{FC917CCD-3ADE-41C9-9A11-B773BD513FFE}" dt="2024-07-22T12:42:44.647" v="51"/>
      <pc:docMkLst>
        <pc:docMk/>
      </pc:docMkLst>
      <pc:sldChg chg="addSp delSp modSp mod">
        <pc:chgData name="Alfred Smith" userId="3c60a3631c0db8ad" providerId="LiveId" clId="{FC917CCD-3ADE-41C9-9A11-B773BD513FFE}" dt="2024-07-22T12:24:48.198" v="1"/>
        <pc:sldMkLst>
          <pc:docMk/>
          <pc:sldMk cId="1499918570" sldId="257"/>
        </pc:sldMkLst>
      </pc:sldChg>
      <pc:sldChg chg="modSp mod">
        <pc:chgData name="Alfred Smith" userId="3c60a3631c0db8ad" providerId="LiveId" clId="{FC917CCD-3ADE-41C9-9A11-B773BD513FFE}" dt="2024-07-22T12:40:02.210" v="32"/>
        <pc:sldMkLst>
          <pc:docMk/>
          <pc:sldMk cId="2346136586" sldId="260"/>
        </pc:sldMkLst>
      </pc:sldChg>
      <pc:sldChg chg="modSp mod">
        <pc:chgData name="Alfred Smith" userId="3c60a3631c0db8ad" providerId="LiveId" clId="{FC917CCD-3ADE-41C9-9A11-B773BD513FFE}" dt="2024-07-22T12:40:24.096" v="34"/>
        <pc:sldMkLst>
          <pc:docMk/>
          <pc:sldMk cId="4037329247" sldId="261"/>
        </pc:sldMkLst>
      </pc:sldChg>
      <pc:sldChg chg="modSp mod">
        <pc:chgData name="Alfred Smith" userId="3c60a3631c0db8ad" providerId="LiveId" clId="{FC917CCD-3ADE-41C9-9A11-B773BD513FFE}" dt="2024-07-22T12:40:48.025" v="38"/>
        <pc:sldMkLst>
          <pc:docMk/>
          <pc:sldMk cId="1909638311" sldId="262"/>
        </pc:sldMkLst>
      </pc:sldChg>
      <pc:sldChg chg="modSp mod">
        <pc:chgData name="Alfred Smith" userId="3c60a3631c0db8ad" providerId="LiveId" clId="{FC917CCD-3ADE-41C9-9A11-B773BD513FFE}" dt="2024-07-22T12:41:04.537" v="42"/>
        <pc:sldMkLst>
          <pc:docMk/>
          <pc:sldMk cId="641208035" sldId="263"/>
        </pc:sldMkLst>
      </pc:sldChg>
      <pc:sldChg chg="modSp mod">
        <pc:chgData name="Alfred Smith" userId="3c60a3631c0db8ad" providerId="LiveId" clId="{FC917CCD-3ADE-41C9-9A11-B773BD513FFE}" dt="2024-07-22T12:41:41.483" v="43"/>
        <pc:sldMkLst>
          <pc:docMk/>
          <pc:sldMk cId="250231405" sldId="267"/>
        </pc:sldMkLst>
      </pc:sldChg>
      <pc:sldChg chg="modSp mod">
        <pc:chgData name="Alfred Smith" userId="3c60a3631c0db8ad" providerId="LiveId" clId="{FC917CCD-3ADE-41C9-9A11-B773BD513FFE}" dt="2024-07-22T12:41:55.036" v="45"/>
        <pc:sldMkLst>
          <pc:docMk/>
          <pc:sldMk cId="3557369245" sldId="268"/>
        </pc:sldMkLst>
      </pc:sldChg>
      <pc:sldChg chg="modSp mod">
        <pc:chgData name="Alfred Smith" userId="3c60a3631c0db8ad" providerId="LiveId" clId="{FC917CCD-3ADE-41C9-9A11-B773BD513FFE}" dt="2024-07-22T12:42:07.027" v="47"/>
        <pc:sldMkLst>
          <pc:docMk/>
          <pc:sldMk cId="1388283621" sldId="269"/>
        </pc:sldMkLst>
      </pc:sldChg>
      <pc:sldChg chg="addSp modSp">
        <pc:chgData name="Alfred Smith" userId="3c60a3631c0db8ad" providerId="LiveId" clId="{FC917CCD-3ADE-41C9-9A11-B773BD513FFE}" dt="2024-07-22T12:25:37.892" v="2"/>
        <pc:sldMkLst>
          <pc:docMk/>
          <pc:sldMk cId="4120481681" sldId="270"/>
        </pc:sldMkLst>
      </pc:sldChg>
      <pc:sldChg chg="modSp mod">
        <pc:chgData name="Alfred Smith" userId="3c60a3631c0db8ad" providerId="LiveId" clId="{FC917CCD-3ADE-41C9-9A11-B773BD513FFE}" dt="2024-07-22T12:42:25.749" v="49"/>
        <pc:sldMkLst>
          <pc:docMk/>
          <pc:sldMk cId="1922139011" sldId="281"/>
        </pc:sldMkLst>
      </pc:sldChg>
      <pc:sldChg chg="modSp mod">
        <pc:chgData name="Alfred Smith" userId="3c60a3631c0db8ad" providerId="LiveId" clId="{FC917CCD-3ADE-41C9-9A11-B773BD513FFE}" dt="2024-07-22T12:42:44.647" v="51"/>
        <pc:sldMkLst>
          <pc:docMk/>
          <pc:sldMk cId="3166251957" sldId="283"/>
        </pc:sldMkLst>
      </pc:sldChg>
    </pc:docChg>
  </pc:docChgLst>
  <pc:docChgLst>
    <pc:chgData name="Leonie Smith" userId="fed1330f33f5650e" providerId="LiveId" clId="{53E4F7AC-011E-48A0-A8C1-BB8DA34D82DC}"/>
    <pc:docChg chg="custSel addSld modSld">
      <pc:chgData name="Leonie Smith" userId="fed1330f33f5650e" providerId="LiveId" clId="{53E4F7AC-011E-48A0-A8C1-BB8DA34D82DC}" dt="2022-12-19T06:48:20.261" v="44" actId="20577"/>
      <pc:docMkLst>
        <pc:docMk/>
      </pc:docMkLst>
      <pc:sldChg chg="addSp modSp mod">
        <pc:chgData name="Leonie Smith" userId="fed1330f33f5650e" providerId="LiveId" clId="{53E4F7AC-011E-48A0-A8C1-BB8DA34D82DC}" dt="2022-12-19T06:42:33.207" v="3" actId="1076"/>
        <pc:sldMkLst>
          <pc:docMk/>
          <pc:sldMk cId="3788111665" sldId="258"/>
        </pc:sldMkLst>
      </pc:sldChg>
      <pc:sldChg chg="addSp modSp">
        <pc:chgData name="Leonie Smith" userId="fed1330f33f5650e" providerId="LiveId" clId="{53E4F7AC-011E-48A0-A8C1-BB8DA34D82DC}" dt="2022-12-19T06:42:38.230" v="4"/>
        <pc:sldMkLst>
          <pc:docMk/>
          <pc:sldMk cId="4120481681" sldId="270"/>
        </pc:sldMkLst>
      </pc:sldChg>
      <pc:sldChg chg="addSp modSp mod">
        <pc:chgData name="Leonie Smith" userId="fed1330f33f5650e" providerId="LiveId" clId="{53E4F7AC-011E-48A0-A8C1-BB8DA34D82DC}" dt="2022-12-19T06:46:59.159" v="28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53E4F7AC-011E-48A0-A8C1-BB8DA34D82DC}" dt="2022-12-19T06:47:06.066" v="30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53E4F7AC-011E-48A0-A8C1-BB8DA34D82DC}" dt="2022-12-19T06:47:13.583" v="32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53E4F7AC-011E-48A0-A8C1-BB8DA34D82DC}" dt="2022-12-19T06:47:20.571" v="34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53E4F7AC-011E-48A0-A8C1-BB8DA34D82DC}" dt="2022-12-19T06:47:48.808" v="36" actId="20577"/>
        <pc:sldMkLst>
          <pc:docMk/>
          <pc:sldMk cId="1504117880" sldId="278"/>
        </pc:sldMkLst>
      </pc:sldChg>
      <pc:sldChg chg="addSp modSp mod">
        <pc:chgData name="Leonie Smith" userId="fed1330f33f5650e" providerId="LiveId" clId="{53E4F7AC-011E-48A0-A8C1-BB8DA34D82DC}" dt="2022-12-19T06:47:56.091" v="38" actId="20577"/>
        <pc:sldMkLst>
          <pc:docMk/>
          <pc:sldMk cId="2351986322" sldId="279"/>
        </pc:sldMkLst>
      </pc:sldChg>
      <pc:sldChg chg="addSp modSp mod">
        <pc:chgData name="Leonie Smith" userId="fed1330f33f5650e" providerId="LiveId" clId="{53E4F7AC-011E-48A0-A8C1-BB8DA34D82DC}" dt="2022-12-19T06:48:03.672" v="40" actId="20577"/>
        <pc:sldMkLst>
          <pc:docMk/>
          <pc:sldMk cId="2009450323" sldId="280"/>
        </pc:sldMkLst>
      </pc:sldChg>
      <pc:sldChg chg="addSp modSp mod">
        <pc:chgData name="Leonie Smith" userId="fed1330f33f5650e" providerId="LiveId" clId="{53E4F7AC-011E-48A0-A8C1-BB8DA34D82DC}" dt="2022-12-19T06:48:11.441" v="42" actId="20577"/>
        <pc:sldMkLst>
          <pc:docMk/>
          <pc:sldMk cId="1126511635" sldId="282"/>
        </pc:sldMkLst>
      </pc:sldChg>
      <pc:sldChg chg="addSp modSp mod">
        <pc:chgData name="Leonie Smith" userId="fed1330f33f5650e" providerId="LiveId" clId="{53E4F7AC-011E-48A0-A8C1-BB8DA34D82DC}" dt="2022-12-19T06:48:20.261" v="44" actId="20577"/>
        <pc:sldMkLst>
          <pc:docMk/>
          <pc:sldMk cId="3922583308" sldId="284"/>
        </pc:sldMkLst>
      </pc:sldChg>
      <pc:sldChg chg="addSp delSp modSp add mod">
        <pc:chgData name="Leonie Smith" userId="fed1330f33f5650e" providerId="LiveId" clId="{53E4F7AC-011E-48A0-A8C1-BB8DA34D82DC}" dt="2022-12-19T06:46:26.396" v="21" actId="21"/>
        <pc:sldMkLst>
          <pc:docMk/>
          <pc:sldMk cId="3955345143" sldId="286"/>
        </pc:sldMkLst>
      </pc:sldChg>
    </pc:docChg>
  </pc:docChgLst>
  <pc:docChgLst>
    <pc:chgData name="Alfred Smith" userId="3c60a3631c0db8ad" providerId="LiveId" clId="{CE4ACBFB-6131-4EB3-8FCE-D63D6467B207}"/>
    <pc:docChg chg="custSel modSld">
      <pc:chgData name="Alfred Smith" userId="3c60a3631c0db8ad" providerId="LiveId" clId="{CE4ACBFB-6131-4EB3-8FCE-D63D6467B207}" dt="2025-04-16T14:05:17.087" v="4"/>
      <pc:docMkLst>
        <pc:docMk/>
      </pc:docMkLst>
      <pc:sldChg chg="addSp delSp modSp mod">
        <pc:chgData name="Alfred Smith" userId="3c60a3631c0db8ad" providerId="LiveId" clId="{CE4ACBFB-6131-4EB3-8FCE-D63D6467B207}" dt="2025-04-16T14:05:17.087" v="4"/>
        <pc:sldMkLst>
          <pc:docMk/>
          <pc:sldMk cId="1499918570" sldId="257"/>
        </pc:sldMkLst>
        <pc:spChg chg="add mod">
          <ac:chgData name="Alfred Smith" userId="3c60a3631c0db8ad" providerId="LiveId" clId="{CE4ACBFB-6131-4EB3-8FCE-D63D6467B207}" dt="2025-04-16T14:05:17.087" v="4"/>
          <ac:spMkLst>
            <pc:docMk/>
            <pc:sldMk cId="1499918570" sldId="257"/>
            <ac:spMk id="8" creationId="{6F6358C4-5C7F-3A58-1729-9FB17F2B28D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39 The Transfiguration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Transfiguration - Matt 17:1-13; Mark 9:2-13; Luke 9:28-36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Boy with an evil spirit - Matt 17:14-23; Mark 9:14-32; Luke 9:37-45 (Right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Jesus and Peter pay tax - Matt 17:24-27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Who is the greatest? - Matt 18:1-4; Mark 9:33-40; Luke 9:46-50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Towards Jerusalem - Luke 9:51-62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72 sent out - Luke 10:1-24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39-3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AAFBAAE-A886-11A5-DBEC-C104ABF617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F6358C4-5C7F-3A58-1729-9FB17F2B2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5"/>
    </mc:Choice>
    <mc:Fallback xmlns="">
      <p:transition spd="slow" advTm="3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CFB715-D47B-A768-FCE5-55A999BDC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3425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ED9944-9978-C3D1-5992-B8E1CA0F56F6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27འོན༌ཀྱང༌། དཔྱ་ཁྲལ་ལེན་མཁན་དེ་རྣམས་ཁྲོ་རུ་མི་འཇུག་པའི༌ཕྱིར། ཁྱོད་རང་མཚོ་འགྲམ་དུ་ལྕགས་ཀྱུ་འཕངས་ནས་ཉ་འཛིན་དུ་སོང༌ཞིག ཐོག་མར་བཟུང་བའི་ཉ་དེའི་ཁ་ཕྱེས་ཤིག་དང་དངུལ་སྒོར་གཅིག་རྙེད་པར༌འགྱུར། ཁྱོད་ཀྱིས་དངུལ་སྒོར་དེ་ཁྱེར་ནས་ངེད་གཉིས་ཀའི་དཔྱ་ཁྲལ་གྱི་ཚབ་ཏུ་དེ་རྣམས་ལ་བྱིན་ཅིག་ཅེས་གསུངས༌སོ།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27“But so that we may not offend them, go to the sea, cast a hook, and take the first fish you catch. When you open its mouth, you will find a four-drachma coin. Take it and give it to them for My tax and yours.”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2463BF2-D655-234A-158F-CF90D9CA50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70"/>
    </mc:Choice>
    <mc:Fallback xmlns="">
      <p:transition spd="slow" advTm="19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3B580A-58C4-B8DF-6D50-96A1B2C68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83403"/>
            <a:ext cx="14403514" cy="7741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2FB35B-BF4B-43A9-A763-D8201D1ED452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33དེ་ནས་ཁོང་རྣམས་ཀཱ་ཕར་ན་ཧུམ་དུ་སླེབས་པ་དང་སྐྱབས་མགོན་ཡེ་ཤུ་ཁང་པའི་ནང་དུ་བཞུགས་པའི་ཚེ་ཐུགས་སྲས་རྣམས་ལ་འདི་སྐད༌དུ། ཁྱོད་ཅག་གིས་ལམ་བར་ནས་ཅི་ཞིག་གླེང་བ་ཡིན་ཞེས༌དྲིས།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Mark 9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33Then they came to Capernaum. While Jesus was in the house, He asked them, “What were you discussing on the way?”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B3D05C8-068A-3833-ED8D-77C10CA140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3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79"/>
    </mc:Choice>
    <mc:Fallback xmlns="">
      <p:transition spd="slow" advTm="12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E21E41-8A8E-E87A-D79C-C68DF4DD0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53464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31437C-473D-2064-06D3-287B0AD26274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མཱཪ་ཀུ 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117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34ཁོ་རྣམས་ཀྱིས་ལམ་བར་དུ་ཁོ་རྣམས་ལས་སུ་ཞིག་མཆོག་ཏུ་གྱུར་པ་ཡིན་པར་རྩོད་གླེང་བྱས་པས་སུས་ཀྱང་ཁ་མ་གྲགས༌ས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34But they were silent, for on the way they had been arguing about which of them was the greatest.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E5E266A-A37F-847E-CA6B-07F67D6E0C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6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8"/>
    </mc:Choice>
    <mc:Fallback xmlns="">
      <p:transition spd="slow" advTm="9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CA94E3-269A-0273-68EB-B3ABD671D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551" y="0"/>
            <a:ext cx="1223655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E4D7A6-FCCF-3FE3-A5DF-82438E1CBF5F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མཱཪ་ཀུ 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986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35ཁོང་ཉིད་མར་བཞུགས་རྗེས་ཐུགས་སྲས་བཅུ་གཉིས་པོ་བོས་ཏེ་འདི་སྐད༌དུ། སུ་ཞིག་གིས་རང་ཉིད་མཆོག་གྱུར་ཡིན་པར་འདོད༌ན། དེ་ནི་མི་ཐམས་ཅད་ཀྱི་མཐའ་མ་དང་མི་ཀུན་ལ་ཞབས་ཕྱི་སྒྲུབ་མཁན་ཏུ་འགྱུར་དགོས་པ་ཡིན་ཞེས་གསུངས༌ཤིང༌།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35Sitting down, Jesus called the Twelve and said, “If anyone wants to be first, he must be the last of all and the servant of all.”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F70E133-EC70-837D-937C-A189588362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8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08"/>
    </mc:Choice>
    <mc:Fallback xmlns="">
      <p:transition spd="slow" advTm="13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E23A52-F0E8-F8EB-DEBB-1FDACF7A8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9485"/>
            <a:ext cx="12245599" cy="69974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51829B-C598-F3A7-E634-74D0BF97E2B9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མཱཪ་ཀུ 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450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36དེ་ནས་ཁོང་གིས་བྱིས་པ་ཆུང་ངུ་ཞིག་ཁྲིད་ཡོང་སྟེ་ཁོ་རྣམས་ཀྱི་དཀྱིལ་ནས་སྡོད་དུ་བཅུག་པ༌དང༌། ཡང་བྱིས་པ་དེ་ཁོང་གི་པང་དུ་བཟུང་སྟེ་འདི་སྐད༌དུ།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36Then He had a little child stand among them. Taking the child in His arms, He said to them,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33C0492-3E39-E1F2-84BA-A64EB6B32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62"/>
    </mc:Choice>
    <mc:Fallback xmlns="">
      <p:transition spd="slow" advTm="10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DEEB75-13F8-FC8E-2DFB-8360EBD41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4023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0445EB-D82A-1CC7-1532-693DA39F0A5F}"/>
              </a:ext>
            </a:extLst>
          </p:cNvPr>
          <p:cNvSpPr txBox="1"/>
          <p:nvPr/>
        </p:nvSpPr>
        <p:spPr>
          <a:xfrm>
            <a:off x="481263" y="326676"/>
            <a:ext cx="6096000" cy="32627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མད་ཐཱ 17</a:t>
            </a:r>
            <a:r>
              <a:rPr lang="en-IN" sz="8000" b="1" cap="all" dirty="0">
                <a:solidFill>
                  <a:schemeClr val="bg1"/>
                </a:solidFill>
                <a:latin typeface="ArialMT"/>
              </a:rPr>
              <a:t>,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མཱཪ་ཀུ 9</a:t>
            </a:r>
            <a:endParaRPr lang="bo-CN" sz="8000" b="1" cap="all" dirty="0">
              <a:solidFill>
                <a:schemeClr val="bg1"/>
              </a:solidFill>
              <a:latin typeface="ArialMT"/>
            </a:endParaRP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མཆོད་ཁང་གི་ཁྲལ།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A00FCC-E038-8CBE-CDB0-BBE5320B1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3447"/>
            <a:ext cx="12305654" cy="71878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4B8EC1-74A1-0D20-DB60-CF36B6D277D7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མཱཪ་ཀུ 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37སུ་ཞིག་གིས་ངའི་མིང་གི་ཕྱིར་འདི་འདྲའི་བྱིས་པ་ཆུང་ངུ་ཞིག་ལ་བསུ་བ་བྱས༌ན། དོན་དམ་དུ་བདག་ལ་བསུ་བ་བྱས་པ༌ཡིན། ཡང་སུ་ཞིག་གིས་ང་རང་ལ་བསུ་བ་བྱས་པ་ཡིན༌ན། དོན་དམ་དུ་ང་རང་ལ་བསུ་བ་བྱས་པ་མ་ཡིན་པར་ང་རང་མངགས་མཁན་ཁོང་ལ་བསུ་བ་བྱས་པ་ཡིན་ཞེས་གསུངས༌སོ།།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37“Whoever welcomes one of these little children in My name welcomes Me, and whoever welcomes Me welcomes not only Me, but the One who sent Me.”</a:t>
            </a:r>
            <a:endParaRPr lang="en-IN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B5C0DC05-1179-B66A-6546-25D88C28B2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69"/>
    </mc:Choice>
    <mc:Fallback xmlns="">
      <p:transition spd="slow" advTm="16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1247AC8-6173-661A-0313-846A38700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83783" y="-1"/>
            <a:ext cx="14175783" cy="75764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46F5CB-EA9B-C530-41B0-5E2445434BBE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མཱཪ་ཀུ 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མད་ཐཱ 17</a:t>
            </a:r>
            <a:r>
              <a:rPr lang="en-IN" sz="8000" b="1" cap="all" dirty="0">
                <a:solidFill>
                  <a:srgbClr val="121212"/>
                </a:solidFill>
                <a:latin typeface="ArialMT"/>
              </a:rPr>
              <a:t>, </a:t>
            </a:r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མཱཪ་ཀུ 9</a:t>
            </a:r>
            <a:endParaRPr lang="bo-CN" sz="8000" b="1" cap="all" dirty="0">
              <a:solidFill>
                <a:srgbClr val="121212"/>
              </a:solidFill>
              <a:latin typeface="ArialMT"/>
            </a:endParaRP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མཆོད་ཁང་གི་ཁྲལ།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u="none" strike="noStrike" baseline="0" dirty="0">
                <a:latin typeface="TimesNewRomanPSMT"/>
              </a:rPr>
              <a:t>Jesus and Peter pay tax - Matt 17:24-27</a:t>
            </a:r>
          </a:p>
          <a:p>
            <a:r>
              <a:rPr lang="en-US" sz="5400" b="0" i="0" u="none" strike="noStrike" baseline="0" dirty="0">
                <a:latin typeface="TimesNewRomanPSMT"/>
              </a:rPr>
              <a:t>Who is the greatest? - Mark 9:33-40</a:t>
            </a:r>
            <a:endParaRPr lang="en-IN" sz="54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AE62A70-2800-F617-DBF3-4C027C8D8B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3"/>
    </mc:Choice>
    <mc:Fallback xmlns="">
      <p:transition spd="slow" advTm="2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C4088F-0CF7-4231-76A4-A5CE055DA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4023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C3F36C-11AD-7BA3-BA2F-E18D14669EAA}"/>
              </a:ext>
            </a:extLst>
          </p:cNvPr>
          <p:cNvSpPr txBox="1"/>
          <p:nvPr/>
        </p:nvSpPr>
        <p:spPr>
          <a:xfrm>
            <a:off x="481263" y="326676"/>
            <a:ext cx="6096000" cy="32627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མད་ཐཱ 17</a:t>
            </a:r>
            <a:r>
              <a:rPr lang="en-IN" sz="8000" b="1" cap="all" dirty="0">
                <a:solidFill>
                  <a:schemeClr val="bg1"/>
                </a:solidFill>
                <a:latin typeface="ArialMT"/>
              </a:rPr>
              <a:t>,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མཱཪ་ཀུ 9</a:t>
            </a:r>
            <a:endParaRPr lang="bo-CN" sz="8000" b="1" cap="all" dirty="0">
              <a:solidFill>
                <a:schemeClr val="bg1"/>
              </a:solidFill>
              <a:latin typeface="ArialMT"/>
            </a:endParaRP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མཆོད་ཁང་གི་ཁྲལ།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99B7F282-538A-C99E-DF1D-B8B0773F8AF7}"/>
              </a:ext>
            </a:extLst>
          </p:cNvPr>
          <p:cNvSpPr txBox="1"/>
          <p:nvPr/>
        </p:nvSpPr>
        <p:spPr>
          <a:xfrm>
            <a:off x="560705" y="599217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མད་ཐཱ 17: 24དེ་ནས་ཁོང་རྣམས་ཀཱ་ཕར་ན་ཧུམ་དུ་སླེབས་པ༌ན། མཆོད་ཁང་གི་དཔྱ་ཁྲལ་ལེན་མཁན་རྣམས་པེ་ཏྲོའི་གམ་དུ་ཡོང༌སྟེ། ཁྱོད་ཀྱི་སློབ་དཔོན་གྱིས་མཆོད་ཁང་ལ་དཔྱ་ཁྲལ་མི་འཇལ་ལམ་ཞེས་དྲིས་པ༌ན།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Matt17:24After they had arrived in Capernaum, the collectors of the two-drachma tax  came to Peter and asked, “Does your Teacher pay the two drachmas?”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885CB9E-E224-F964-9C19-6518737C59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902536" y="4800600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89"/>
    </mc:Choice>
    <mc:Fallback xmlns="">
      <p:transition spd="slow" advTm="14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686F9E-B4F7-7795-F38B-95C81C1EA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45571"/>
            <a:ext cx="12192000" cy="72035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0C1D4B-4819-081C-35DB-E4A5F697374A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25པེ་ཏྲོས་འཇལ་བ་ཡིན་ཞེས་སྨྲས༌སོ། །པེ་ཏྲོ་ཁང་པའི་ནང་དུ་སོང་བ༌དང༌། སྐྱབས་མགོན་ཡེ་ཤུས་སྔོན་ལ་འདི་སྐད༌དུ། སི༌མོན། ཁྱོད་ཀྱིས་ཇི་ལྟར་བསམ་པ་ཡིན༌ནམ། འཇིག་རྟེན་གྱི་རྒྱལ་པོ་རྣམས་ཀྱིས་སུ་ལས་ཤོ་གམ་མམ་དཔྱ་ཁྲལ་ལེན་པ་ཡིན༌ནམ། རང་གི་སྲས་ལས་ལེན་ནམ་གཞན་ལས་ལེན་པ་ཡིན་ཞེས་གསུངས་པ༌ལ།</a:t>
            </a:r>
            <a:endParaRPr lang="en-IN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25“Yes,” he answered.</a:t>
            </a:r>
          </a:p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When Peter entered the house, Jesus preempted him. “What do you think, Simon?” He asked. “From whom do the kings of the earth collect customs and taxes: from their own sons, or from others?”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EC43FC8-7D5C-0122-2B9E-4C7359D03D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65"/>
    </mc:Choice>
    <mc:Fallback xmlns="">
      <p:transition spd="slow" advTm="19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37623A-F9DB-08BB-C27A-B32C2D5E8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38942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3292C1-328A-104E-2792-B7AE575DD32C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>
                <a:solidFill>
                  <a:schemeClr val="bg1"/>
                </a:solidFill>
                <a:latin typeface="ArialMT"/>
              </a:rPr>
              <a:t>མད་ཐཱ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26པེ་ཏྲོས་མི་གཞན་དག་ལས་ལེན་པ་ཡིན་ཞེས་ཞུས༌སོ། །ཡང་སྐྱབས་མགོན་ཡེ་ཤུས་འདི་སྐད༌དུ། དེས་ན་རྒྱལ་སྲས་རྣམས་ཀྱིས་དཔྱ་ཁྲལ་མ་འཇལ་ཡང༌ཆོག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26“From others,” Peter answered.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“Then the sons are exempt,” Jesus declared.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A364DAF-06A1-7FC3-275A-BB918C67AF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4"/>
    </mc:Choice>
    <mc:Fallback xmlns="">
      <p:transition spd="slow" advTm="10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1149</Words>
  <Application>Microsoft Office PowerPoint</Application>
  <PresentationFormat>Widescreen</PresentationFormat>
  <Paragraphs>58</Paragraphs>
  <Slides>22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39-3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2025-05-20T09:41:24Z</dcterms:modified>
</cp:coreProperties>
</file>