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7" r:id="rId14"/>
    <p:sldId id="278" r:id="rId15"/>
    <p:sldId id="268" r:id="rId16"/>
    <p:sldId id="279" r:id="rId17"/>
    <p:sldId id="269" r:id="rId18"/>
    <p:sldId id="280" r:id="rId19"/>
    <p:sldId id="281" r:id="rId20"/>
    <p:sldId id="282" r:id="rId21"/>
    <p:sldId id="283" r:id="rId22"/>
    <p:sldId id="28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917CCD-3ADE-41C9-9A11-B773BD513FFE}" v="2" dt="2024-07-22T12:25:37.8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7805" autoAdjust="0"/>
  </p:normalViewPr>
  <p:slideViewPr>
    <p:cSldViewPr snapToGrid="0">
      <p:cViewPr varScale="1">
        <p:scale>
          <a:sx n="78" d="100"/>
          <a:sy n="78" d="100"/>
        </p:scale>
        <p:origin x="878"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AAB7DC90-C93C-4A94-B4CC-80B6F0DD0371}"/>
    <pc:docChg chg="modSld">
      <pc:chgData name="Leonie Smith" userId="fed1330f33f5650e" providerId="LiveId" clId="{AAB7DC90-C93C-4A94-B4CC-80B6F0DD0371}" dt="2024-01-06T03:56:51.278" v="9" actId="20577"/>
      <pc:docMkLst>
        <pc:docMk/>
      </pc:docMkLst>
      <pc:sldChg chg="modNotesTx">
        <pc:chgData name="Leonie Smith" userId="fed1330f33f5650e" providerId="LiveId" clId="{AAB7DC90-C93C-4A94-B4CC-80B6F0DD0371}" dt="2024-01-06T03:56:51.278" v="9" actId="20577"/>
        <pc:sldMkLst>
          <pc:docMk/>
          <pc:sldMk cId="1499918570" sldId="257"/>
        </pc:sldMkLst>
      </pc:sldChg>
    </pc:docChg>
  </pc:docChgLst>
  <pc:docChgLst>
    <pc:chgData name="Leonie Smith" userId="fed1330f33f5650e" providerId="LiveId" clId="{1DEDAD53-03E3-41E2-994E-10DF9EA92E45}"/>
    <pc:docChg chg="undo custSel addSld delSld modSld sldOrd">
      <pc:chgData name="Leonie Smith" userId="fed1330f33f5650e" providerId="LiveId" clId="{1DEDAD53-03E3-41E2-994E-10DF9EA92E45}" dt="2022-11-23T05:10:46.904" v="133" actId="5793"/>
      <pc:docMkLst>
        <pc:docMk/>
      </pc:docMkLst>
      <pc:sldChg chg="addSp delSp modSp mod modTransition modAnim modNotesTx">
        <pc:chgData name="Leonie Smith" userId="fed1330f33f5650e" providerId="LiveId" clId="{1DEDAD53-03E3-41E2-994E-10DF9EA92E45}" dt="2022-11-23T05:10:46.904" v="133" actId="5793"/>
        <pc:sldMkLst>
          <pc:docMk/>
          <pc:sldMk cId="1499918570" sldId="257"/>
        </pc:sldMkLst>
        <pc:picChg chg="add del mod">
          <ac:chgData name="Leonie Smith" userId="fed1330f33f5650e" providerId="LiveId" clId="{1DEDAD53-03E3-41E2-994E-10DF9EA92E45}" dt="2022-11-22T06:32:34.661" v="2"/>
          <ac:picMkLst>
            <pc:docMk/>
            <pc:sldMk cId="1499918570" sldId="257"/>
            <ac:picMk id="8" creationId="{B0876F92-B973-9C6C-7636-30237781B0A0}"/>
          </ac:picMkLst>
        </pc:picChg>
        <pc:picChg chg="add del mod">
          <ac:chgData name="Leonie Smith" userId="fed1330f33f5650e" providerId="LiveId" clId="{1DEDAD53-03E3-41E2-994E-10DF9EA92E45}" dt="2022-11-22T06:32:41.193" v="3"/>
          <ac:picMkLst>
            <pc:docMk/>
            <pc:sldMk cId="1499918570" sldId="257"/>
            <ac:picMk id="13" creationId="{3BC89CBB-9AEE-D25A-458A-29458FA2A673}"/>
          </ac:picMkLst>
        </pc:picChg>
        <pc:picChg chg="add mod">
          <ac:chgData name="Leonie Smith" userId="fed1330f33f5650e" providerId="LiveId" clId="{1DEDAD53-03E3-41E2-994E-10DF9EA92E45}" dt="2022-11-22T06:32:41.193" v="3"/>
          <ac:picMkLst>
            <pc:docMk/>
            <pc:sldMk cId="1499918570" sldId="257"/>
            <ac:picMk id="14" creationId="{16D74B23-1C2D-9BFE-31B2-D6E25741C2E5}"/>
          </ac:picMkLst>
        </pc:picChg>
      </pc:sldChg>
      <pc:sldChg chg="addSp delSp modSp mod modTransition modAnim">
        <pc:chgData name="Leonie Smith" userId="fed1330f33f5650e" providerId="LiveId" clId="{1DEDAD53-03E3-41E2-994E-10DF9EA92E45}" dt="2022-11-22T06:34:14.962" v="10"/>
        <pc:sldMkLst>
          <pc:docMk/>
          <pc:sldMk cId="454763615" sldId="259"/>
        </pc:sldMkLst>
        <pc:picChg chg="add del mod">
          <ac:chgData name="Leonie Smith" userId="fed1330f33f5650e" providerId="LiveId" clId="{1DEDAD53-03E3-41E2-994E-10DF9EA92E45}" dt="2022-11-22T06:33:37.967" v="6"/>
          <ac:picMkLst>
            <pc:docMk/>
            <pc:sldMk cId="454763615" sldId="259"/>
            <ac:picMk id="8" creationId="{1473789D-AAB9-F947-7B74-5F85E9E3992A}"/>
          </ac:picMkLst>
        </pc:picChg>
        <pc:picChg chg="add del mod">
          <ac:chgData name="Leonie Smith" userId="fed1330f33f5650e" providerId="LiveId" clId="{1DEDAD53-03E3-41E2-994E-10DF9EA92E45}" dt="2022-11-22T06:33:45.594" v="7"/>
          <ac:picMkLst>
            <pc:docMk/>
            <pc:sldMk cId="454763615" sldId="259"/>
            <ac:picMk id="13" creationId="{2454500B-56E6-418F-318B-06DE76CF6658}"/>
          </ac:picMkLst>
        </pc:picChg>
        <pc:picChg chg="add del mod">
          <ac:chgData name="Leonie Smith" userId="fed1330f33f5650e" providerId="LiveId" clId="{1DEDAD53-03E3-41E2-994E-10DF9EA92E45}" dt="2022-11-22T06:34:07.131" v="9"/>
          <ac:picMkLst>
            <pc:docMk/>
            <pc:sldMk cId="454763615" sldId="259"/>
            <ac:picMk id="14" creationId="{8D7746AC-7CBA-3C22-86B8-A0B93317C53C}"/>
          </ac:picMkLst>
        </pc:picChg>
        <pc:picChg chg="add del mod ord">
          <ac:chgData name="Leonie Smith" userId="fed1330f33f5650e" providerId="LiveId" clId="{1DEDAD53-03E3-41E2-994E-10DF9EA92E45}" dt="2022-11-22T06:34:14.962" v="10"/>
          <ac:picMkLst>
            <pc:docMk/>
            <pc:sldMk cId="454763615" sldId="259"/>
            <ac:picMk id="18" creationId="{4795920B-D43A-7899-3BD7-69B347FE3189}"/>
          </ac:picMkLst>
        </pc:picChg>
        <pc:picChg chg="add mod">
          <ac:chgData name="Leonie Smith" userId="fed1330f33f5650e" providerId="LiveId" clId="{1DEDAD53-03E3-41E2-994E-10DF9EA92E45}" dt="2022-11-22T06:34:14.962" v="10"/>
          <ac:picMkLst>
            <pc:docMk/>
            <pc:sldMk cId="454763615" sldId="259"/>
            <ac:picMk id="19" creationId="{23F9E97E-A8DE-D019-3A5F-972CEBD8C0F5}"/>
          </ac:picMkLst>
        </pc:picChg>
      </pc:sldChg>
      <pc:sldChg chg="addSp modSp">
        <pc:chgData name="Leonie Smith" userId="fed1330f33f5650e" providerId="LiveId" clId="{1DEDAD53-03E3-41E2-994E-10DF9EA92E45}" dt="2022-11-22T06:35:35.080" v="11"/>
        <pc:sldMkLst>
          <pc:docMk/>
          <pc:sldMk cId="2346136586" sldId="260"/>
        </pc:sldMkLst>
        <pc:picChg chg="add mod">
          <ac:chgData name="Leonie Smith" userId="fed1330f33f5650e" providerId="LiveId" clId="{1DEDAD53-03E3-41E2-994E-10DF9EA92E45}" dt="2022-11-22T06:35:35.080" v="11"/>
          <ac:picMkLst>
            <pc:docMk/>
            <pc:sldMk cId="2346136586" sldId="260"/>
            <ac:picMk id="11" creationId="{796EFEF6-32E7-C0EE-E9F3-A482238CDA4B}"/>
          </ac:picMkLst>
        </pc:picChg>
      </pc:sldChg>
      <pc:sldChg chg="addSp delSp modSp mod modTransition modAnim">
        <pc:chgData name="Leonie Smith" userId="fed1330f33f5650e" providerId="LiveId" clId="{1DEDAD53-03E3-41E2-994E-10DF9EA92E45}" dt="2022-11-22T06:40:48.632" v="30"/>
        <pc:sldMkLst>
          <pc:docMk/>
          <pc:sldMk cId="4037329247" sldId="261"/>
        </pc:sldMkLst>
        <pc:picChg chg="add del mod">
          <ac:chgData name="Leonie Smith" userId="fed1330f33f5650e" providerId="LiveId" clId="{1DEDAD53-03E3-41E2-994E-10DF9EA92E45}" dt="2022-11-22T06:37:23.976" v="14"/>
          <ac:picMkLst>
            <pc:docMk/>
            <pc:sldMk cId="4037329247" sldId="261"/>
            <ac:picMk id="9" creationId="{9B747196-60A5-3C0F-F202-F60ABE228DF9}"/>
          </ac:picMkLst>
        </pc:picChg>
        <pc:picChg chg="add del mod">
          <ac:chgData name="Leonie Smith" userId="fed1330f33f5650e" providerId="LiveId" clId="{1DEDAD53-03E3-41E2-994E-10DF9EA92E45}" dt="2022-11-22T06:37:46.220" v="15"/>
          <ac:picMkLst>
            <pc:docMk/>
            <pc:sldMk cId="4037329247" sldId="261"/>
            <ac:picMk id="12" creationId="{1C9A6F00-D01E-8701-A5FE-8F643AF88374}"/>
          </ac:picMkLst>
        </pc:picChg>
        <pc:picChg chg="add del mod">
          <ac:chgData name="Leonie Smith" userId="fed1330f33f5650e" providerId="LiveId" clId="{1DEDAD53-03E3-41E2-994E-10DF9EA92E45}" dt="2022-11-22T06:37:51.991" v="17"/>
          <ac:picMkLst>
            <pc:docMk/>
            <pc:sldMk cId="4037329247" sldId="261"/>
            <ac:picMk id="13" creationId="{343F4138-6763-7979-9423-5DE3FAA81CDA}"/>
          </ac:picMkLst>
        </pc:picChg>
        <pc:picChg chg="add del mod ord">
          <ac:chgData name="Leonie Smith" userId="fed1330f33f5650e" providerId="LiveId" clId="{1DEDAD53-03E3-41E2-994E-10DF9EA92E45}" dt="2022-11-22T06:38:13.747" v="18"/>
          <ac:picMkLst>
            <pc:docMk/>
            <pc:sldMk cId="4037329247" sldId="261"/>
            <ac:picMk id="16" creationId="{7D1EBDC2-FDC8-D5C1-22DE-4ABE2187D8A3}"/>
          </ac:picMkLst>
        </pc:picChg>
        <pc:picChg chg="add del mod">
          <ac:chgData name="Leonie Smith" userId="fed1330f33f5650e" providerId="LiveId" clId="{1DEDAD53-03E3-41E2-994E-10DF9EA92E45}" dt="2022-11-22T06:38:52.540" v="20"/>
          <ac:picMkLst>
            <pc:docMk/>
            <pc:sldMk cId="4037329247" sldId="261"/>
            <ac:picMk id="17" creationId="{EB19A2F8-02AF-8922-189C-A82F479BFC4E}"/>
          </ac:picMkLst>
        </pc:picChg>
        <pc:picChg chg="add del mod ord">
          <ac:chgData name="Leonie Smith" userId="fed1330f33f5650e" providerId="LiveId" clId="{1DEDAD53-03E3-41E2-994E-10DF9EA92E45}" dt="2022-11-22T06:39:04.952" v="21"/>
          <ac:picMkLst>
            <pc:docMk/>
            <pc:sldMk cId="4037329247" sldId="261"/>
            <ac:picMk id="22" creationId="{90A7AAF5-2D33-EC33-0BD1-96349976FCA9}"/>
          </ac:picMkLst>
        </pc:picChg>
        <pc:picChg chg="add del mod">
          <ac:chgData name="Leonie Smith" userId="fed1330f33f5650e" providerId="LiveId" clId="{1DEDAD53-03E3-41E2-994E-10DF9EA92E45}" dt="2022-11-22T06:39:09.746" v="23"/>
          <ac:picMkLst>
            <pc:docMk/>
            <pc:sldMk cId="4037329247" sldId="261"/>
            <ac:picMk id="23" creationId="{586A60CF-3835-0AA3-B3F7-B96988A1714D}"/>
          </ac:picMkLst>
        </pc:picChg>
        <pc:picChg chg="add del mod ord">
          <ac:chgData name="Leonie Smith" userId="fed1330f33f5650e" providerId="LiveId" clId="{1DEDAD53-03E3-41E2-994E-10DF9EA92E45}" dt="2022-11-22T06:39:26.026" v="24"/>
          <ac:picMkLst>
            <pc:docMk/>
            <pc:sldMk cId="4037329247" sldId="261"/>
            <ac:picMk id="26" creationId="{45C69226-4AAC-5893-C393-666A82739D12}"/>
          </ac:picMkLst>
        </pc:picChg>
        <pc:picChg chg="add del mod">
          <ac:chgData name="Leonie Smith" userId="fed1330f33f5650e" providerId="LiveId" clId="{1DEDAD53-03E3-41E2-994E-10DF9EA92E45}" dt="2022-11-22T06:39:33.972" v="26"/>
          <ac:picMkLst>
            <pc:docMk/>
            <pc:sldMk cId="4037329247" sldId="261"/>
            <ac:picMk id="27" creationId="{2F09CAA0-3CC9-6004-F06D-E1498EC0F2CC}"/>
          </ac:picMkLst>
        </pc:picChg>
        <pc:picChg chg="add del mod ord">
          <ac:chgData name="Leonie Smith" userId="fed1330f33f5650e" providerId="LiveId" clId="{1DEDAD53-03E3-41E2-994E-10DF9EA92E45}" dt="2022-11-22T06:39:56.022" v="27"/>
          <ac:picMkLst>
            <pc:docMk/>
            <pc:sldMk cId="4037329247" sldId="261"/>
            <ac:picMk id="30" creationId="{F4F00E7D-2707-A2D7-1063-75738D43DE2A}"/>
          </ac:picMkLst>
        </pc:picChg>
        <pc:picChg chg="add del mod">
          <ac:chgData name="Leonie Smith" userId="fed1330f33f5650e" providerId="LiveId" clId="{1DEDAD53-03E3-41E2-994E-10DF9EA92E45}" dt="2022-11-22T06:40:25.486" v="29"/>
          <ac:picMkLst>
            <pc:docMk/>
            <pc:sldMk cId="4037329247" sldId="261"/>
            <ac:picMk id="31" creationId="{EEC06189-CF01-5C04-DE92-3CA444C707C2}"/>
          </ac:picMkLst>
        </pc:picChg>
        <pc:picChg chg="add del mod ord">
          <ac:chgData name="Leonie Smith" userId="fed1330f33f5650e" providerId="LiveId" clId="{1DEDAD53-03E3-41E2-994E-10DF9EA92E45}" dt="2022-11-22T06:40:48.632" v="30"/>
          <ac:picMkLst>
            <pc:docMk/>
            <pc:sldMk cId="4037329247" sldId="261"/>
            <ac:picMk id="36" creationId="{5638D7A0-7527-A289-D789-98A6E9843840}"/>
          </ac:picMkLst>
        </pc:picChg>
        <pc:picChg chg="add mod">
          <ac:chgData name="Leonie Smith" userId="fed1330f33f5650e" providerId="LiveId" clId="{1DEDAD53-03E3-41E2-994E-10DF9EA92E45}" dt="2022-11-22T06:40:48.632" v="30"/>
          <ac:picMkLst>
            <pc:docMk/>
            <pc:sldMk cId="4037329247" sldId="261"/>
            <ac:picMk id="37" creationId="{6C7BD850-0C13-22ED-47DB-AA1B8055E95D}"/>
          </ac:picMkLst>
        </pc:picChg>
      </pc:sldChg>
      <pc:sldChg chg="addSp delSp modSp mod modTransition modAnim">
        <pc:chgData name="Leonie Smith" userId="fed1330f33f5650e" providerId="LiveId" clId="{1DEDAD53-03E3-41E2-994E-10DF9EA92E45}" dt="2022-11-22T06:42:19.268" v="34"/>
        <pc:sldMkLst>
          <pc:docMk/>
          <pc:sldMk cId="1909638311" sldId="262"/>
        </pc:sldMkLst>
        <pc:picChg chg="add del mod">
          <ac:chgData name="Leonie Smith" userId="fed1330f33f5650e" providerId="LiveId" clId="{1DEDAD53-03E3-41E2-994E-10DF9EA92E45}" dt="2022-11-22T06:42:07.644" v="33"/>
          <ac:picMkLst>
            <pc:docMk/>
            <pc:sldMk cId="1909638311" sldId="262"/>
            <ac:picMk id="10" creationId="{89A94121-C110-43AD-9973-CC816F578830}"/>
          </ac:picMkLst>
        </pc:picChg>
        <pc:picChg chg="add del mod">
          <ac:chgData name="Leonie Smith" userId="fed1330f33f5650e" providerId="LiveId" clId="{1DEDAD53-03E3-41E2-994E-10DF9EA92E45}" dt="2022-11-22T06:42:19.268" v="34"/>
          <ac:picMkLst>
            <pc:docMk/>
            <pc:sldMk cId="1909638311" sldId="262"/>
            <ac:picMk id="14" creationId="{D8235703-7ECC-D26A-5C63-585253BF3AD8}"/>
          </ac:picMkLst>
        </pc:picChg>
        <pc:picChg chg="add mod">
          <ac:chgData name="Leonie Smith" userId="fed1330f33f5650e" providerId="LiveId" clId="{1DEDAD53-03E3-41E2-994E-10DF9EA92E45}" dt="2022-11-22T06:42:19.268" v="34"/>
          <ac:picMkLst>
            <pc:docMk/>
            <pc:sldMk cId="1909638311" sldId="262"/>
            <ac:picMk id="15" creationId="{EBEAC0AF-55E4-9DF1-EC34-55DDD9A03EE7}"/>
          </ac:picMkLst>
        </pc:picChg>
      </pc:sldChg>
      <pc:sldChg chg="addSp delSp modSp mod modTransition modAnim">
        <pc:chgData name="Leonie Smith" userId="fed1330f33f5650e" providerId="LiveId" clId="{1DEDAD53-03E3-41E2-994E-10DF9EA92E45}" dt="2022-11-22T06:49:23.175" v="59"/>
        <pc:sldMkLst>
          <pc:docMk/>
          <pc:sldMk cId="641208035" sldId="263"/>
        </pc:sldMkLst>
        <pc:picChg chg="add del mod">
          <ac:chgData name="Leonie Smith" userId="fed1330f33f5650e" providerId="LiveId" clId="{1DEDAD53-03E3-41E2-994E-10DF9EA92E45}" dt="2022-11-22T06:43:52.275" v="37"/>
          <ac:picMkLst>
            <pc:docMk/>
            <pc:sldMk cId="641208035" sldId="263"/>
            <ac:picMk id="10" creationId="{E669936B-9FEF-5D27-027F-46C2CA4ACC5A}"/>
          </ac:picMkLst>
        </pc:picChg>
        <pc:picChg chg="add del mod">
          <ac:chgData name="Leonie Smith" userId="fed1330f33f5650e" providerId="LiveId" clId="{1DEDAD53-03E3-41E2-994E-10DF9EA92E45}" dt="2022-11-22T06:44:28.875" v="38"/>
          <ac:picMkLst>
            <pc:docMk/>
            <pc:sldMk cId="641208035" sldId="263"/>
            <ac:picMk id="13" creationId="{ADCBE08D-5848-CBEC-66C4-A0301CAED4CD}"/>
          </ac:picMkLst>
        </pc:picChg>
        <pc:picChg chg="add del mod">
          <ac:chgData name="Leonie Smith" userId="fed1330f33f5650e" providerId="LiveId" clId="{1DEDAD53-03E3-41E2-994E-10DF9EA92E45}" dt="2022-11-22T06:44:34.161" v="40"/>
          <ac:picMkLst>
            <pc:docMk/>
            <pc:sldMk cId="641208035" sldId="263"/>
            <ac:picMk id="14" creationId="{6DF0E119-740D-4430-044A-6F70BD7B151E}"/>
          </ac:picMkLst>
        </pc:picChg>
        <pc:picChg chg="add del mod ord">
          <ac:chgData name="Leonie Smith" userId="fed1330f33f5650e" providerId="LiveId" clId="{1DEDAD53-03E3-41E2-994E-10DF9EA92E45}" dt="2022-11-22T06:44:58.640" v="41"/>
          <ac:picMkLst>
            <pc:docMk/>
            <pc:sldMk cId="641208035" sldId="263"/>
            <ac:picMk id="17" creationId="{D69027C9-97C4-F9F0-077E-934AABD9B4D1}"/>
          </ac:picMkLst>
        </pc:picChg>
        <pc:picChg chg="add del mod">
          <ac:chgData name="Leonie Smith" userId="fed1330f33f5650e" providerId="LiveId" clId="{1DEDAD53-03E3-41E2-994E-10DF9EA92E45}" dt="2022-11-22T06:45:39.794" v="43"/>
          <ac:picMkLst>
            <pc:docMk/>
            <pc:sldMk cId="641208035" sldId="263"/>
            <ac:picMk id="18" creationId="{8C1E6891-435C-37C8-C86B-770133F8F87E}"/>
          </ac:picMkLst>
        </pc:picChg>
        <pc:picChg chg="add del mod ord">
          <ac:chgData name="Leonie Smith" userId="fed1330f33f5650e" providerId="LiveId" clId="{1DEDAD53-03E3-41E2-994E-10DF9EA92E45}" dt="2022-11-22T06:45:54.695" v="44"/>
          <ac:picMkLst>
            <pc:docMk/>
            <pc:sldMk cId="641208035" sldId="263"/>
            <ac:picMk id="23" creationId="{9768DD66-97DD-6BF4-1192-1E821750051B}"/>
          </ac:picMkLst>
        </pc:picChg>
        <pc:picChg chg="add del mod">
          <ac:chgData name="Leonie Smith" userId="fed1330f33f5650e" providerId="LiveId" clId="{1DEDAD53-03E3-41E2-994E-10DF9EA92E45}" dt="2022-11-22T06:46:14.425" v="46"/>
          <ac:picMkLst>
            <pc:docMk/>
            <pc:sldMk cId="641208035" sldId="263"/>
            <ac:picMk id="24" creationId="{A24E21DB-4950-A7AD-ED2D-9D135822A34C}"/>
          </ac:picMkLst>
        </pc:picChg>
        <pc:picChg chg="add del mod ord">
          <ac:chgData name="Leonie Smith" userId="fed1330f33f5650e" providerId="LiveId" clId="{1DEDAD53-03E3-41E2-994E-10DF9EA92E45}" dt="2022-11-22T06:46:38.716" v="47"/>
          <ac:picMkLst>
            <pc:docMk/>
            <pc:sldMk cId="641208035" sldId="263"/>
            <ac:picMk id="27" creationId="{54BC9539-0AFC-3D43-B07E-82EC5CD2FC2E}"/>
          </ac:picMkLst>
        </pc:picChg>
        <pc:picChg chg="add del mod">
          <ac:chgData name="Leonie Smith" userId="fed1330f33f5650e" providerId="LiveId" clId="{1DEDAD53-03E3-41E2-994E-10DF9EA92E45}" dt="2022-11-22T06:47:29.117" v="49"/>
          <ac:picMkLst>
            <pc:docMk/>
            <pc:sldMk cId="641208035" sldId="263"/>
            <ac:picMk id="28" creationId="{1CF7F5D8-5A25-266D-269C-5A235E5F8DC6}"/>
          </ac:picMkLst>
        </pc:picChg>
        <pc:picChg chg="add del mod ord">
          <ac:chgData name="Leonie Smith" userId="fed1330f33f5650e" providerId="LiveId" clId="{1DEDAD53-03E3-41E2-994E-10DF9EA92E45}" dt="2022-11-22T06:47:43.429" v="50"/>
          <ac:picMkLst>
            <pc:docMk/>
            <pc:sldMk cId="641208035" sldId="263"/>
            <ac:picMk id="33" creationId="{B6DA9E74-32ED-AA36-0A74-A8F2E507FCCF}"/>
          </ac:picMkLst>
        </pc:picChg>
        <pc:picChg chg="add del mod">
          <ac:chgData name="Leonie Smith" userId="fed1330f33f5650e" providerId="LiveId" clId="{1DEDAD53-03E3-41E2-994E-10DF9EA92E45}" dt="2022-11-22T06:47:47.300" v="52"/>
          <ac:picMkLst>
            <pc:docMk/>
            <pc:sldMk cId="641208035" sldId="263"/>
            <ac:picMk id="34" creationId="{E9A06608-334D-CFF5-BDCE-E02BE3F78518}"/>
          </ac:picMkLst>
        </pc:picChg>
        <pc:picChg chg="add del mod ord">
          <ac:chgData name="Leonie Smith" userId="fed1330f33f5650e" providerId="LiveId" clId="{1DEDAD53-03E3-41E2-994E-10DF9EA92E45}" dt="2022-11-22T06:48:05.816" v="53"/>
          <ac:picMkLst>
            <pc:docMk/>
            <pc:sldMk cId="641208035" sldId="263"/>
            <ac:picMk id="37" creationId="{35563A2F-D808-F426-72E9-1779203B50E2}"/>
          </ac:picMkLst>
        </pc:picChg>
        <pc:picChg chg="add del mod">
          <ac:chgData name="Leonie Smith" userId="fed1330f33f5650e" providerId="LiveId" clId="{1DEDAD53-03E3-41E2-994E-10DF9EA92E45}" dt="2022-11-22T06:48:27.131" v="55"/>
          <ac:picMkLst>
            <pc:docMk/>
            <pc:sldMk cId="641208035" sldId="263"/>
            <ac:picMk id="38" creationId="{E7017020-123A-F037-55C5-5C4F3391552F}"/>
          </ac:picMkLst>
        </pc:picChg>
        <pc:picChg chg="add del mod ord">
          <ac:chgData name="Leonie Smith" userId="fed1330f33f5650e" providerId="LiveId" clId="{1DEDAD53-03E3-41E2-994E-10DF9EA92E45}" dt="2022-11-22T06:48:39.508" v="56"/>
          <ac:picMkLst>
            <pc:docMk/>
            <pc:sldMk cId="641208035" sldId="263"/>
            <ac:picMk id="41" creationId="{3A176C74-8EDC-FBBA-EB3C-39FBEB934BD9}"/>
          </ac:picMkLst>
        </pc:picChg>
        <pc:picChg chg="add del mod">
          <ac:chgData name="Leonie Smith" userId="fed1330f33f5650e" providerId="LiveId" clId="{1DEDAD53-03E3-41E2-994E-10DF9EA92E45}" dt="2022-11-22T06:48:59.259" v="58"/>
          <ac:picMkLst>
            <pc:docMk/>
            <pc:sldMk cId="641208035" sldId="263"/>
            <ac:picMk id="42" creationId="{5F9D9134-29B2-C48D-56A1-7C84FFBBFC55}"/>
          </ac:picMkLst>
        </pc:picChg>
        <pc:picChg chg="add del mod ord">
          <ac:chgData name="Leonie Smith" userId="fed1330f33f5650e" providerId="LiveId" clId="{1DEDAD53-03E3-41E2-994E-10DF9EA92E45}" dt="2022-11-22T06:49:23.175" v="59"/>
          <ac:picMkLst>
            <pc:docMk/>
            <pc:sldMk cId="641208035" sldId="263"/>
            <ac:picMk id="46" creationId="{251693F0-72A8-59BB-CBEA-735664070B13}"/>
          </ac:picMkLst>
        </pc:picChg>
        <pc:picChg chg="add mod">
          <ac:chgData name="Leonie Smith" userId="fed1330f33f5650e" providerId="LiveId" clId="{1DEDAD53-03E3-41E2-994E-10DF9EA92E45}" dt="2022-11-22T06:49:23.175" v="59"/>
          <ac:picMkLst>
            <pc:docMk/>
            <pc:sldMk cId="641208035" sldId="263"/>
            <ac:picMk id="47" creationId="{44C73DDA-F6CE-96A0-9C19-20F23858DEB2}"/>
          </ac:picMkLst>
        </pc:picChg>
      </pc:sldChg>
      <pc:sldChg chg="addSp delSp modSp mod modTransition modAnim">
        <pc:chgData name="Leonie Smith" userId="fed1330f33f5650e" providerId="LiveId" clId="{1DEDAD53-03E3-41E2-994E-10DF9EA92E45}" dt="2022-11-22T06:57:58.400" v="107"/>
        <pc:sldMkLst>
          <pc:docMk/>
          <pc:sldMk cId="250231405" sldId="267"/>
        </pc:sldMkLst>
        <pc:picChg chg="add del mod">
          <ac:chgData name="Leonie Smith" userId="fed1330f33f5650e" providerId="LiveId" clId="{1DEDAD53-03E3-41E2-994E-10DF9EA92E45}" dt="2022-11-22T06:57:21.485" v="103"/>
          <ac:picMkLst>
            <pc:docMk/>
            <pc:sldMk cId="250231405" sldId="267"/>
            <ac:picMk id="7" creationId="{3585D9C5-C8D6-1FB0-5647-54913D4F3B9F}"/>
          </ac:picMkLst>
        </pc:picChg>
        <pc:picChg chg="add del mod">
          <ac:chgData name="Leonie Smith" userId="fed1330f33f5650e" providerId="LiveId" clId="{1DEDAD53-03E3-41E2-994E-10DF9EA92E45}" dt="2022-11-22T06:57:35.859" v="104"/>
          <ac:picMkLst>
            <pc:docMk/>
            <pc:sldMk cId="250231405" sldId="267"/>
            <ac:picMk id="12" creationId="{D6A0D647-9DB9-7BBC-F890-2ED1EC1A5FBC}"/>
          </ac:picMkLst>
        </pc:picChg>
        <pc:picChg chg="add del mod">
          <ac:chgData name="Leonie Smith" userId="fed1330f33f5650e" providerId="LiveId" clId="{1DEDAD53-03E3-41E2-994E-10DF9EA92E45}" dt="2022-11-22T06:57:40.196" v="106"/>
          <ac:picMkLst>
            <pc:docMk/>
            <pc:sldMk cId="250231405" sldId="267"/>
            <ac:picMk id="13" creationId="{31856753-0419-0BC7-5E3D-102944E71626}"/>
          </ac:picMkLst>
        </pc:picChg>
        <pc:picChg chg="add del mod ord">
          <ac:chgData name="Leonie Smith" userId="fed1330f33f5650e" providerId="LiveId" clId="{1DEDAD53-03E3-41E2-994E-10DF9EA92E45}" dt="2022-11-22T06:57:58.400" v="107"/>
          <ac:picMkLst>
            <pc:docMk/>
            <pc:sldMk cId="250231405" sldId="267"/>
            <ac:picMk id="16" creationId="{B1CA6F13-B2AC-ECAE-EBFF-0CD4CBA9C039}"/>
          </ac:picMkLst>
        </pc:picChg>
        <pc:picChg chg="add mod">
          <ac:chgData name="Leonie Smith" userId="fed1330f33f5650e" providerId="LiveId" clId="{1DEDAD53-03E3-41E2-994E-10DF9EA92E45}" dt="2022-11-22T06:57:58.400" v="107"/>
          <ac:picMkLst>
            <pc:docMk/>
            <pc:sldMk cId="250231405" sldId="267"/>
            <ac:picMk id="17" creationId="{94F7429B-D8F7-4147-74D9-34CDCD026C5E}"/>
          </ac:picMkLst>
        </pc:picChg>
      </pc:sldChg>
      <pc:sldChg chg="addSp delSp modSp mod modTransition modAnim">
        <pc:chgData name="Leonie Smith" userId="fed1330f33f5650e" providerId="LiveId" clId="{1DEDAD53-03E3-41E2-994E-10DF9EA92E45}" dt="2022-11-23T05:09:01.388" v="129"/>
        <pc:sldMkLst>
          <pc:docMk/>
          <pc:sldMk cId="3557369245" sldId="268"/>
        </pc:sldMkLst>
        <pc:picChg chg="add del mod">
          <ac:chgData name="Leonie Smith" userId="fed1330f33f5650e" providerId="LiveId" clId="{1DEDAD53-03E3-41E2-994E-10DF9EA92E45}" dt="2022-11-23T05:07:48.715" v="119"/>
          <ac:picMkLst>
            <pc:docMk/>
            <pc:sldMk cId="3557369245" sldId="268"/>
            <ac:picMk id="8" creationId="{904DD9B7-540C-061B-E22C-762D60605DD3}"/>
          </ac:picMkLst>
        </pc:picChg>
        <pc:picChg chg="add del mod">
          <ac:chgData name="Leonie Smith" userId="fed1330f33f5650e" providerId="LiveId" clId="{1DEDAD53-03E3-41E2-994E-10DF9EA92E45}" dt="2022-11-23T05:07:59.621" v="120"/>
          <ac:picMkLst>
            <pc:docMk/>
            <pc:sldMk cId="3557369245" sldId="268"/>
            <ac:picMk id="10" creationId="{4E898813-0A3B-948F-3459-D85ABDE59C1D}"/>
          </ac:picMkLst>
        </pc:picChg>
        <pc:picChg chg="add del mod">
          <ac:chgData name="Leonie Smith" userId="fed1330f33f5650e" providerId="LiveId" clId="{1DEDAD53-03E3-41E2-994E-10DF9EA92E45}" dt="2022-11-23T05:08:06.303" v="122"/>
          <ac:picMkLst>
            <pc:docMk/>
            <pc:sldMk cId="3557369245" sldId="268"/>
            <ac:picMk id="11" creationId="{087E23EE-DA61-941E-14B7-915E26B418A2}"/>
          </ac:picMkLst>
        </pc:picChg>
        <pc:picChg chg="add del mod ord">
          <ac:chgData name="Leonie Smith" userId="fed1330f33f5650e" providerId="LiveId" clId="{1DEDAD53-03E3-41E2-994E-10DF9EA92E45}" dt="2022-11-23T05:08:12.667" v="123"/>
          <ac:picMkLst>
            <pc:docMk/>
            <pc:sldMk cId="3557369245" sldId="268"/>
            <ac:picMk id="14" creationId="{09858215-84BE-6E1A-664C-A6C8E1809BCA}"/>
          </ac:picMkLst>
        </pc:picChg>
        <pc:picChg chg="add del mod">
          <ac:chgData name="Leonie Smith" userId="fed1330f33f5650e" providerId="LiveId" clId="{1DEDAD53-03E3-41E2-994E-10DF9EA92E45}" dt="2022-11-23T05:08:16.613" v="125"/>
          <ac:picMkLst>
            <pc:docMk/>
            <pc:sldMk cId="3557369245" sldId="268"/>
            <ac:picMk id="15" creationId="{AD7DCF67-68CB-EC32-B572-366D268C1607}"/>
          </ac:picMkLst>
        </pc:picChg>
        <pc:picChg chg="add del mod ord">
          <ac:chgData name="Leonie Smith" userId="fed1330f33f5650e" providerId="LiveId" clId="{1DEDAD53-03E3-41E2-994E-10DF9EA92E45}" dt="2022-11-23T05:08:30.553" v="126"/>
          <ac:picMkLst>
            <pc:docMk/>
            <pc:sldMk cId="3557369245" sldId="268"/>
            <ac:picMk id="18" creationId="{E77F22DD-219F-49BD-44BC-6832F463E1C0}"/>
          </ac:picMkLst>
        </pc:picChg>
        <pc:picChg chg="add del mod">
          <ac:chgData name="Leonie Smith" userId="fed1330f33f5650e" providerId="LiveId" clId="{1DEDAD53-03E3-41E2-994E-10DF9EA92E45}" dt="2022-11-23T05:08:49.034" v="128"/>
          <ac:picMkLst>
            <pc:docMk/>
            <pc:sldMk cId="3557369245" sldId="268"/>
            <ac:picMk id="19" creationId="{D5A3F7D4-433A-A9C2-9D74-D22F3F4AA458}"/>
          </ac:picMkLst>
        </pc:picChg>
        <pc:picChg chg="add del mod ord">
          <ac:chgData name="Leonie Smith" userId="fed1330f33f5650e" providerId="LiveId" clId="{1DEDAD53-03E3-41E2-994E-10DF9EA92E45}" dt="2022-11-23T05:09:01.388" v="129"/>
          <ac:picMkLst>
            <pc:docMk/>
            <pc:sldMk cId="3557369245" sldId="268"/>
            <ac:picMk id="22" creationId="{06C53095-51AF-F8AD-0E51-50977D815681}"/>
          </ac:picMkLst>
        </pc:picChg>
        <pc:picChg chg="add mod">
          <ac:chgData name="Leonie Smith" userId="fed1330f33f5650e" providerId="LiveId" clId="{1DEDAD53-03E3-41E2-994E-10DF9EA92E45}" dt="2022-11-23T05:09:01.388" v="129"/>
          <ac:picMkLst>
            <pc:docMk/>
            <pc:sldMk cId="3557369245" sldId="268"/>
            <ac:picMk id="23" creationId="{18D1E966-FC16-01F9-0865-BAD3606BA08C}"/>
          </ac:picMkLst>
        </pc:picChg>
      </pc:sldChg>
      <pc:sldChg chg="addSp delSp modSp mod modTransition modAnim">
        <pc:chgData name="Leonie Smith" userId="fed1330f33f5650e" providerId="LiveId" clId="{1DEDAD53-03E3-41E2-994E-10DF9EA92E45}" dt="2022-11-22T07:00:45.034" v="112"/>
        <pc:sldMkLst>
          <pc:docMk/>
          <pc:sldMk cId="1388283621" sldId="269"/>
        </pc:sldMkLst>
        <pc:picChg chg="add del mod">
          <ac:chgData name="Leonie Smith" userId="fed1330f33f5650e" providerId="LiveId" clId="{1DEDAD53-03E3-41E2-994E-10DF9EA92E45}" dt="2022-11-22T07:00:28.408" v="111"/>
          <ac:picMkLst>
            <pc:docMk/>
            <pc:sldMk cId="1388283621" sldId="269"/>
            <ac:picMk id="8" creationId="{CABC36FB-D8C7-4CEE-BC93-A019B54703AF}"/>
          </ac:picMkLst>
        </pc:picChg>
        <pc:picChg chg="add del mod">
          <ac:chgData name="Leonie Smith" userId="fed1330f33f5650e" providerId="LiveId" clId="{1DEDAD53-03E3-41E2-994E-10DF9EA92E45}" dt="2022-11-22T07:00:45.034" v="112"/>
          <ac:picMkLst>
            <pc:docMk/>
            <pc:sldMk cId="1388283621" sldId="269"/>
            <ac:picMk id="11" creationId="{9FB22D7F-DFC0-66F2-9CF7-91FD0990D314}"/>
          </ac:picMkLst>
        </pc:picChg>
        <pc:picChg chg="add mod">
          <ac:chgData name="Leonie Smith" userId="fed1330f33f5650e" providerId="LiveId" clId="{1DEDAD53-03E3-41E2-994E-10DF9EA92E45}" dt="2022-11-22T07:00:45.034" v="112"/>
          <ac:picMkLst>
            <pc:docMk/>
            <pc:sldMk cId="1388283621" sldId="269"/>
            <ac:picMk id="12" creationId="{A8E38FDB-C7B2-037A-5269-A0C83B4A40BA}"/>
          </ac:picMkLst>
        </pc:picChg>
      </pc:sldChg>
      <pc:sldChg chg="addSp modSp">
        <pc:chgData name="Leonie Smith" userId="fed1330f33f5650e" providerId="LiveId" clId="{1DEDAD53-03E3-41E2-994E-10DF9EA92E45}" dt="2022-11-22T07:01:38.799" v="113"/>
        <pc:sldMkLst>
          <pc:docMk/>
          <pc:sldMk cId="1922139011" sldId="281"/>
        </pc:sldMkLst>
        <pc:picChg chg="add mod">
          <ac:chgData name="Leonie Smith" userId="fed1330f33f5650e" providerId="LiveId" clId="{1DEDAD53-03E3-41E2-994E-10DF9EA92E45}" dt="2022-11-22T07:01:38.799" v="113"/>
          <ac:picMkLst>
            <pc:docMk/>
            <pc:sldMk cId="1922139011" sldId="281"/>
            <ac:picMk id="9" creationId="{F12318B4-2F38-E489-4EEC-2B334A8A862E}"/>
          </ac:picMkLst>
        </pc:picChg>
      </pc:sldChg>
      <pc:sldChg chg="addSp delSp modSp mod modTransition modAnim">
        <pc:chgData name="Leonie Smith" userId="fed1330f33f5650e" providerId="LiveId" clId="{1DEDAD53-03E3-41E2-994E-10DF9EA92E45}" dt="2022-11-22T07:04:42.490" v="117"/>
        <pc:sldMkLst>
          <pc:docMk/>
          <pc:sldMk cId="3166251957" sldId="283"/>
        </pc:sldMkLst>
        <pc:picChg chg="add del mod">
          <ac:chgData name="Leonie Smith" userId="fed1330f33f5650e" providerId="LiveId" clId="{1DEDAD53-03E3-41E2-994E-10DF9EA92E45}" dt="2022-11-22T07:04:21.337" v="116"/>
          <ac:picMkLst>
            <pc:docMk/>
            <pc:sldMk cId="3166251957" sldId="283"/>
            <ac:picMk id="7" creationId="{0D3DF1EA-C7CB-C020-253D-3A09056CD639}"/>
          </ac:picMkLst>
        </pc:picChg>
        <pc:picChg chg="add del mod">
          <ac:chgData name="Leonie Smith" userId="fed1330f33f5650e" providerId="LiveId" clId="{1DEDAD53-03E3-41E2-994E-10DF9EA92E45}" dt="2022-11-22T07:04:42.490" v="117"/>
          <ac:picMkLst>
            <pc:docMk/>
            <pc:sldMk cId="3166251957" sldId="283"/>
            <ac:picMk id="12" creationId="{D97F7D9E-B967-B599-C99D-BD4EB111B854}"/>
          </ac:picMkLst>
        </pc:picChg>
        <pc:picChg chg="add mod">
          <ac:chgData name="Leonie Smith" userId="fed1330f33f5650e" providerId="LiveId" clId="{1DEDAD53-03E3-41E2-994E-10DF9EA92E45}" dt="2022-11-22T07:04:42.490" v="117"/>
          <ac:picMkLst>
            <pc:docMk/>
            <pc:sldMk cId="3166251957" sldId="283"/>
            <ac:picMk id="13" creationId="{9D767F8E-0B92-3845-FC5A-0E8D162B8BDE}"/>
          </ac:picMkLst>
        </pc:picChg>
      </pc:sldChg>
      <pc:sldChg chg="add del">
        <pc:chgData name="Leonie Smith" userId="fed1330f33f5650e" providerId="LiveId" clId="{1DEDAD53-03E3-41E2-994E-10DF9EA92E45}" dt="2022-11-22T06:51:08.687" v="61" actId="2890"/>
        <pc:sldMkLst>
          <pc:docMk/>
          <pc:sldMk cId="184870942" sldId="285"/>
        </pc:sldMkLst>
      </pc:sldChg>
      <pc:sldChg chg="addSp delSp modSp add mod ord modTransition modAnim">
        <pc:chgData name="Leonie Smith" userId="fed1330f33f5650e" providerId="LiveId" clId="{1DEDAD53-03E3-41E2-994E-10DF9EA92E45}" dt="2022-11-22T06:53:32.915" v="100"/>
        <pc:sldMkLst>
          <pc:docMk/>
          <pc:sldMk cId="3415668318" sldId="285"/>
        </pc:sldMkLst>
        <pc:spChg chg="mod">
          <ac:chgData name="Leonie Smith" userId="fed1330f33f5650e" providerId="LiveId" clId="{1DEDAD53-03E3-41E2-994E-10DF9EA92E45}" dt="2022-11-22T06:51:43.476" v="91" actId="20577"/>
          <ac:spMkLst>
            <pc:docMk/>
            <pc:sldMk cId="3415668318" sldId="285"/>
            <ac:spMk id="4" creationId="{EE2AC625-9141-A801-F431-DD5F79396320}"/>
          </ac:spMkLst>
        </pc:spChg>
        <pc:picChg chg="add del mod ord">
          <ac:chgData name="Leonie Smith" userId="fed1330f33f5650e" providerId="LiveId" clId="{1DEDAD53-03E3-41E2-994E-10DF9EA92E45}" dt="2022-11-22T06:53:00.710" v="94"/>
          <ac:picMkLst>
            <pc:docMk/>
            <pc:sldMk cId="3415668318" sldId="285"/>
            <ac:picMk id="6" creationId="{27DD2213-53E9-911C-F2A2-5C08A9CFFADE}"/>
          </ac:picMkLst>
        </pc:picChg>
        <pc:picChg chg="add del mod">
          <ac:chgData name="Leonie Smith" userId="fed1330f33f5650e" providerId="LiveId" clId="{1DEDAD53-03E3-41E2-994E-10DF9EA92E45}" dt="2022-11-22T06:53:09.646" v="96"/>
          <ac:picMkLst>
            <pc:docMk/>
            <pc:sldMk cId="3415668318" sldId="285"/>
            <ac:picMk id="7" creationId="{A77FD13C-FECA-5009-FB78-C26D4FD9D657}"/>
          </ac:picMkLst>
        </pc:picChg>
        <pc:picChg chg="add del mod ord">
          <ac:chgData name="Leonie Smith" userId="fed1330f33f5650e" providerId="LiveId" clId="{1DEDAD53-03E3-41E2-994E-10DF9EA92E45}" dt="2022-11-22T06:53:15.578" v="97"/>
          <ac:picMkLst>
            <pc:docMk/>
            <pc:sldMk cId="3415668318" sldId="285"/>
            <ac:picMk id="11" creationId="{EEF5F6DA-A26F-AAA5-8A3B-F8BD25A3D357}"/>
          </ac:picMkLst>
        </pc:picChg>
        <pc:picChg chg="add del mod">
          <ac:chgData name="Leonie Smith" userId="fed1330f33f5650e" providerId="LiveId" clId="{1DEDAD53-03E3-41E2-994E-10DF9EA92E45}" dt="2022-11-22T06:53:19.805" v="99"/>
          <ac:picMkLst>
            <pc:docMk/>
            <pc:sldMk cId="3415668318" sldId="285"/>
            <ac:picMk id="12" creationId="{14FBFD5F-B1E5-EA22-784A-92DEB82CE4BC}"/>
          </ac:picMkLst>
        </pc:picChg>
        <pc:picChg chg="add del mod ord">
          <ac:chgData name="Leonie Smith" userId="fed1330f33f5650e" providerId="LiveId" clId="{1DEDAD53-03E3-41E2-994E-10DF9EA92E45}" dt="2022-11-22T06:53:32.915" v="100"/>
          <ac:picMkLst>
            <pc:docMk/>
            <pc:sldMk cId="3415668318" sldId="285"/>
            <ac:picMk id="15" creationId="{DBDE7F43-5D46-6F7F-43F8-15E6C0273E90}"/>
          </ac:picMkLst>
        </pc:picChg>
        <pc:picChg chg="add mod">
          <ac:chgData name="Leonie Smith" userId="fed1330f33f5650e" providerId="LiveId" clId="{1DEDAD53-03E3-41E2-994E-10DF9EA92E45}" dt="2022-11-22T06:53:32.915" v="100"/>
          <ac:picMkLst>
            <pc:docMk/>
            <pc:sldMk cId="3415668318" sldId="285"/>
            <ac:picMk id="16" creationId="{C37960B5-E053-786E-3FF8-4CA94D8E265F}"/>
          </ac:picMkLst>
        </pc:picChg>
        <pc:picChg chg="del">
          <ac:chgData name="Leonie Smith" userId="fed1330f33f5650e" providerId="LiveId" clId="{1DEDAD53-03E3-41E2-994E-10DF9EA92E45}" dt="2022-11-22T06:52:56.700" v="93"/>
          <ac:picMkLst>
            <pc:docMk/>
            <pc:sldMk cId="3415668318" sldId="285"/>
            <ac:picMk id="47" creationId="{44C73DDA-F6CE-96A0-9C19-20F23858DEB2}"/>
          </ac:picMkLst>
        </pc:picChg>
      </pc:sldChg>
    </pc:docChg>
  </pc:docChgLst>
  <pc:docChgLst>
    <pc:chgData name="Leonie Smith" userId="fed1330f33f5650e" providerId="LiveId" clId="{FF244945-9B8A-48EE-9A14-12EF38315347}"/>
    <pc:docChg chg="delSld modSld">
      <pc:chgData name="Leonie Smith" userId="fed1330f33f5650e" providerId="LiveId" clId="{FF244945-9B8A-48EE-9A14-12EF38315347}" dt="2024-01-05T03:31:46.411" v="49" actId="47"/>
      <pc:docMkLst>
        <pc:docMk/>
      </pc:docMkLst>
      <pc:sldChg chg="addSp delSp modSp mod modTransition modAnim">
        <pc:chgData name="Leonie Smith" userId="fed1330f33f5650e" providerId="LiveId" clId="{FF244945-9B8A-48EE-9A14-12EF38315347}" dt="2024-01-05T03:24:41.887" v="2"/>
        <pc:sldMkLst>
          <pc:docMk/>
          <pc:sldMk cId="1499918570" sldId="257"/>
        </pc:sldMkLst>
        <pc:picChg chg="add del mod ord">
          <ac:chgData name="Leonie Smith" userId="fed1330f33f5650e" providerId="LiveId" clId="{FF244945-9B8A-48EE-9A14-12EF38315347}" dt="2024-01-05T03:24:41.887" v="2"/>
          <ac:picMkLst>
            <pc:docMk/>
            <pc:sldMk cId="1499918570" sldId="257"/>
            <ac:picMk id="5" creationId="{8CB0662F-29CC-11AD-832A-5727DEF1463E}"/>
          </ac:picMkLst>
        </pc:picChg>
        <pc:picChg chg="add mod">
          <ac:chgData name="Leonie Smith" userId="fed1330f33f5650e" providerId="LiveId" clId="{FF244945-9B8A-48EE-9A14-12EF38315347}" dt="2024-01-05T03:24:41.887" v="2"/>
          <ac:picMkLst>
            <pc:docMk/>
            <pc:sldMk cId="1499918570" sldId="257"/>
            <ac:picMk id="6" creationId="{2AAFBAAE-A886-11A5-DBEC-C104ABF61713}"/>
          </ac:picMkLst>
        </pc:picChg>
        <pc:picChg chg="del">
          <ac:chgData name="Leonie Smith" userId="fed1330f33f5650e" providerId="LiveId" clId="{FF244945-9B8A-48EE-9A14-12EF38315347}" dt="2024-01-05T03:24:34.855" v="1"/>
          <ac:picMkLst>
            <pc:docMk/>
            <pc:sldMk cId="1499918570" sldId="257"/>
            <ac:picMk id="14" creationId="{16D74B23-1C2D-9BFE-31B2-D6E25741C2E5}"/>
          </ac:picMkLst>
        </pc:picChg>
      </pc:sldChg>
      <pc:sldChg chg="addSp delSp modSp mod modTransition modAnim">
        <pc:chgData name="Leonie Smith" userId="fed1330f33f5650e" providerId="LiveId" clId="{FF244945-9B8A-48EE-9A14-12EF38315347}" dt="2024-01-05T03:26:18.341" v="14"/>
        <pc:sldMkLst>
          <pc:docMk/>
          <pc:sldMk cId="454763615" sldId="259"/>
        </pc:sldMkLst>
        <pc:picChg chg="add del mod ord">
          <ac:chgData name="Leonie Smith" userId="fed1330f33f5650e" providerId="LiveId" clId="{FF244945-9B8A-48EE-9A14-12EF38315347}" dt="2024-01-05T03:25:01.303" v="5"/>
          <ac:picMkLst>
            <pc:docMk/>
            <pc:sldMk cId="454763615" sldId="259"/>
            <ac:picMk id="5" creationId="{4AF711BD-57DF-AC4E-C82B-4BA7D9AF96DC}"/>
          </ac:picMkLst>
        </pc:picChg>
        <pc:picChg chg="add del mod">
          <ac:chgData name="Leonie Smith" userId="fed1330f33f5650e" providerId="LiveId" clId="{FF244945-9B8A-48EE-9A14-12EF38315347}" dt="2024-01-05T03:26:12.175" v="13"/>
          <ac:picMkLst>
            <pc:docMk/>
            <pc:sldMk cId="454763615" sldId="259"/>
            <ac:picMk id="6" creationId="{4EEEC6BC-0F37-7F59-1FED-67EA9FBCC1BC}"/>
          </ac:picMkLst>
        </pc:picChg>
        <pc:picChg chg="add del mod ord">
          <ac:chgData name="Leonie Smith" userId="fed1330f33f5650e" providerId="LiveId" clId="{FF244945-9B8A-48EE-9A14-12EF38315347}" dt="2024-01-05T03:26:18.341" v="14"/>
          <ac:picMkLst>
            <pc:docMk/>
            <pc:sldMk cId="454763615" sldId="259"/>
            <ac:picMk id="10" creationId="{FD0C21B7-EA2D-EDE0-AB33-F0240A3B07DB}"/>
          </ac:picMkLst>
        </pc:picChg>
        <pc:picChg chg="add mod">
          <ac:chgData name="Leonie Smith" userId="fed1330f33f5650e" providerId="LiveId" clId="{FF244945-9B8A-48EE-9A14-12EF38315347}" dt="2024-01-05T03:26:18.341" v="14"/>
          <ac:picMkLst>
            <pc:docMk/>
            <pc:sldMk cId="454763615" sldId="259"/>
            <ac:picMk id="11" creationId="{8AE62A70-2800-F617-DBF3-4C027C8D8B40}"/>
          </ac:picMkLst>
        </pc:picChg>
        <pc:picChg chg="del">
          <ac:chgData name="Leonie Smith" userId="fed1330f33f5650e" providerId="LiveId" clId="{FF244945-9B8A-48EE-9A14-12EF38315347}" dt="2024-01-05T03:24:54.887" v="4"/>
          <ac:picMkLst>
            <pc:docMk/>
            <pc:sldMk cId="454763615" sldId="259"/>
            <ac:picMk id="19" creationId="{23F9E97E-A8DE-D019-3A5F-972CEBD8C0F5}"/>
          </ac:picMkLst>
        </pc:picChg>
      </pc:sldChg>
      <pc:sldChg chg="addSp delSp modSp mod modTransition modAnim">
        <pc:chgData name="Leonie Smith" userId="fed1330f33f5650e" providerId="LiveId" clId="{FF244945-9B8A-48EE-9A14-12EF38315347}" dt="2024-01-05T03:25:51.562" v="11"/>
        <pc:sldMkLst>
          <pc:docMk/>
          <pc:sldMk cId="2346136586" sldId="260"/>
        </pc:sldMkLst>
        <pc:picChg chg="add del mod">
          <ac:chgData name="Leonie Smith" userId="fed1330f33f5650e" providerId="LiveId" clId="{FF244945-9B8A-48EE-9A14-12EF38315347}" dt="2024-01-05T03:25:25.062" v="8"/>
          <ac:picMkLst>
            <pc:docMk/>
            <pc:sldMk cId="2346136586" sldId="260"/>
            <ac:picMk id="5" creationId="{006D235A-97E6-8319-BD97-E8A7A0E37AA6}"/>
          </ac:picMkLst>
        </pc:picChg>
        <pc:picChg chg="add del mod">
          <ac:chgData name="Leonie Smith" userId="fed1330f33f5650e" providerId="LiveId" clId="{FF244945-9B8A-48EE-9A14-12EF38315347}" dt="2024-01-05T03:25:34.166" v="10"/>
          <ac:picMkLst>
            <pc:docMk/>
            <pc:sldMk cId="2346136586" sldId="260"/>
            <ac:picMk id="6" creationId="{0064B0C9-50F0-278E-031C-FC87914DD45C}"/>
          </ac:picMkLst>
        </pc:picChg>
        <pc:picChg chg="add del mod ord">
          <ac:chgData name="Leonie Smith" userId="fed1330f33f5650e" providerId="LiveId" clId="{FF244945-9B8A-48EE-9A14-12EF38315347}" dt="2024-01-05T03:25:51.562" v="11"/>
          <ac:picMkLst>
            <pc:docMk/>
            <pc:sldMk cId="2346136586" sldId="260"/>
            <ac:picMk id="9" creationId="{0FF94BED-E48F-7257-1778-7D9B746EE3D5}"/>
          </ac:picMkLst>
        </pc:picChg>
        <pc:picChg chg="add mod">
          <ac:chgData name="Leonie Smith" userId="fed1330f33f5650e" providerId="LiveId" clId="{FF244945-9B8A-48EE-9A14-12EF38315347}" dt="2024-01-05T03:25:51.562" v="11"/>
          <ac:picMkLst>
            <pc:docMk/>
            <pc:sldMk cId="2346136586" sldId="260"/>
            <ac:picMk id="10" creationId="{7885CB9E-E224-F964-9C19-6518737C594F}"/>
          </ac:picMkLst>
        </pc:picChg>
        <pc:picChg chg="del">
          <ac:chgData name="Leonie Smith" userId="fed1330f33f5650e" providerId="LiveId" clId="{FF244945-9B8A-48EE-9A14-12EF38315347}" dt="2024-01-05T03:25:08.369" v="7"/>
          <ac:picMkLst>
            <pc:docMk/>
            <pc:sldMk cId="2346136586" sldId="260"/>
            <ac:picMk id="11" creationId="{796EFEF6-32E7-C0EE-E9F3-A482238CDA4B}"/>
          </ac:picMkLst>
        </pc:picChg>
      </pc:sldChg>
      <pc:sldChg chg="addSp delSp modSp mod modTransition modAnim">
        <pc:chgData name="Leonie Smith" userId="fed1330f33f5650e" providerId="LiveId" clId="{FF244945-9B8A-48EE-9A14-12EF38315347}" dt="2024-01-05T03:27:19.178" v="20"/>
        <pc:sldMkLst>
          <pc:docMk/>
          <pc:sldMk cId="4037329247" sldId="261"/>
        </pc:sldMkLst>
        <pc:picChg chg="add del mod ord">
          <ac:chgData name="Leonie Smith" userId="fed1330f33f5650e" providerId="LiveId" clId="{FF244945-9B8A-48EE-9A14-12EF38315347}" dt="2024-01-05T03:26:53.789" v="17"/>
          <ac:picMkLst>
            <pc:docMk/>
            <pc:sldMk cId="4037329247" sldId="261"/>
            <ac:picMk id="5" creationId="{86769D38-3C37-ED02-0012-161880AC02B8}"/>
          </ac:picMkLst>
        </pc:picChg>
        <pc:picChg chg="add del mod">
          <ac:chgData name="Leonie Smith" userId="fed1330f33f5650e" providerId="LiveId" clId="{FF244945-9B8A-48EE-9A14-12EF38315347}" dt="2024-01-05T03:26:56.687" v="19"/>
          <ac:picMkLst>
            <pc:docMk/>
            <pc:sldMk cId="4037329247" sldId="261"/>
            <ac:picMk id="6" creationId="{B0211AAD-B03D-8432-2D4B-010D53A9AABA}"/>
          </ac:picMkLst>
        </pc:picChg>
        <pc:picChg chg="add del mod ord">
          <ac:chgData name="Leonie Smith" userId="fed1330f33f5650e" providerId="LiveId" clId="{FF244945-9B8A-48EE-9A14-12EF38315347}" dt="2024-01-05T03:27:19.178" v="20"/>
          <ac:picMkLst>
            <pc:docMk/>
            <pc:sldMk cId="4037329247" sldId="261"/>
            <ac:picMk id="9" creationId="{5A17528B-EE25-F3CA-A726-61D968C529A4}"/>
          </ac:picMkLst>
        </pc:picChg>
        <pc:picChg chg="add mod">
          <ac:chgData name="Leonie Smith" userId="fed1330f33f5650e" providerId="LiveId" clId="{FF244945-9B8A-48EE-9A14-12EF38315347}" dt="2024-01-05T03:27:19.178" v="20"/>
          <ac:picMkLst>
            <pc:docMk/>
            <pc:sldMk cId="4037329247" sldId="261"/>
            <ac:picMk id="10" creationId="{7EC43FC8-7D5C-0122-2B9E-4C7359D03DF3}"/>
          </ac:picMkLst>
        </pc:picChg>
        <pc:picChg chg="del">
          <ac:chgData name="Leonie Smith" userId="fed1330f33f5650e" providerId="LiveId" clId="{FF244945-9B8A-48EE-9A14-12EF38315347}" dt="2024-01-05T03:26:28.134" v="16"/>
          <ac:picMkLst>
            <pc:docMk/>
            <pc:sldMk cId="4037329247" sldId="261"/>
            <ac:picMk id="37" creationId="{6C7BD850-0C13-22ED-47DB-AA1B8055E95D}"/>
          </ac:picMkLst>
        </pc:picChg>
      </pc:sldChg>
      <pc:sldChg chg="addSp delSp modSp mod modTransition modAnim">
        <pc:chgData name="Leonie Smith" userId="fed1330f33f5650e" providerId="LiveId" clId="{FF244945-9B8A-48EE-9A14-12EF38315347}" dt="2024-01-05T03:27:40.209" v="23"/>
        <pc:sldMkLst>
          <pc:docMk/>
          <pc:sldMk cId="1909638311" sldId="262"/>
        </pc:sldMkLst>
        <pc:picChg chg="add del mod ord">
          <ac:chgData name="Leonie Smith" userId="fed1330f33f5650e" providerId="LiveId" clId="{FF244945-9B8A-48EE-9A14-12EF38315347}" dt="2024-01-05T03:27:40.209" v="23"/>
          <ac:picMkLst>
            <pc:docMk/>
            <pc:sldMk cId="1909638311" sldId="262"/>
            <ac:picMk id="5" creationId="{440EAA64-5E7F-D181-C95D-78FD8EE65FC6}"/>
          </ac:picMkLst>
        </pc:picChg>
        <pc:picChg chg="add mod">
          <ac:chgData name="Leonie Smith" userId="fed1330f33f5650e" providerId="LiveId" clId="{FF244945-9B8A-48EE-9A14-12EF38315347}" dt="2024-01-05T03:27:40.209" v="23"/>
          <ac:picMkLst>
            <pc:docMk/>
            <pc:sldMk cId="1909638311" sldId="262"/>
            <ac:picMk id="6" creationId="{0A364DAF-06A1-7FC3-275A-BB918C67AF06}"/>
          </ac:picMkLst>
        </pc:picChg>
        <pc:picChg chg="del">
          <ac:chgData name="Leonie Smith" userId="fed1330f33f5650e" providerId="LiveId" clId="{FF244945-9B8A-48EE-9A14-12EF38315347}" dt="2024-01-05T03:27:26.598" v="22"/>
          <ac:picMkLst>
            <pc:docMk/>
            <pc:sldMk cId="1909638311" sldId="262"/>
            <ac:picMk id="15" creationId="{EBEAC0AF-55E4-9DF1-EC34-55DDD9A03EE7}"/>
          </ac:picMkLst>
        </pc:picChg>
      </pc:sldChg>
      <pc:sldChg chg="addSp delSp modSp mod modTransition modAnim">
        <pc:chgData name="Leonie Smith" userId="fed1330f33f5650e" providerId="LiveId" clId="{FF244945-9B8A-48EE-9A14-12EF38315347}" dt="2024-01-05T03:28:10.696" v="26"/>
        <pc:sldMkLst>
          <pc:docMk/>
          <pc:sldMk cId="641208035" sldId="263"/>
        </pc:sldMkLst>
        <pc:picChg chg="add del mod ord">
          <ac:chgData name="Leonie Smith" userId="fed1330f33f5650e" providerId="LiveId" clId="{FF244945-9B8A-48EE-9A14-12EF38315347}" dt="2024-01-05T03:28:10.696" v="26"/>
          <ac:picMkLst>
            <pc:docMk/>
            <pc:sldMk cId="641208035" sldId="263"/>
            <ac:picMk id="5" creationId="{04FA642D-6D30-81EE-6D35-2A39A27E91DE}"/>
          </ac:picMkLst>
        </pc:picChg>
        <pc:picChg chg="add mod">
          <ac:chgData name="Leonie Smith" userId="fed1330f33f5650e" providerId="LiveId" clId="{FF244945-9B8A-48EE-9A14-12EF38315347}" dt="2024-01-05T03:28:10.696" v="26"/>
          <ac:picMkLst>
            <pc:docMk/>
            <pc:sldMk cId="641208035" sldId="263"/>
            <ac:picMk id="6" creationId="{C2463BF2-D655-234A-158F-CF90D9CA507C}"/>
          </ac:picMkLst>
        </pc:picChg>
        <pc:picChg chg="del">
          <ac:chgData name="Leonie Smith" userId="fed1330f33f5650e" providerId="LiveId" clId="{FF244945-9B8A-48EE-9A14-12EF38315347}" dt="2024-01-05T03:27:47.919" v="25"/>
          <ac:picMkLst>
            <pc:docMk/>
            <pc:sldMk cId="641208035" sldId="263"/>
            <ac:picMk id="47" creationId="{44C73DDA-F6CE-96A0-9C19-20F23858DEB2}"/>
          </ac:picMkLst>
        </pc:picChg>
      </pc:sldChg>
      <pc:sldChg chg="addSp delSp modSp mod modTransition modAnim">
        <pc:chgData name="Leonie Smith" userId="fed1330f33f5650e" providerId="LiveId" clId="{FF244945-9B8A-48EE-9A14-12EF38315347}" dt="2024-01-05T03:28:52.103" v="29"/>
        <pc:sldMkLst>
          <pc:docMk/>
          <pc:sldMk cId="250231405" sldId="267"/>
        </pc:sldMkLst>
        <pc:picChg chg="add del mod ord">
          <ac:chgData name="Leonie Smith" userId="fed1330f33f5650e" providerId="LiveId" clId="{FF244945-9B8A-48EE-9A14-12EF38315347}" dt="2024-01-05T03:28:52.103" v="29"/>
          <ac:picMkLst>
            <pc:docMk/>
            <pc:sldMk cId="250231405" sldId="267"/>
            <ac:picMk id="5" creationId="{9499B0B0-AFFE-E630-AECA-EBEC6E4FA263}"/>
          </ac:picMkLst>
        </pc:picChg>
        <pc:picChg chg="add mod">
          <ac:chgData name="Leonie Smith" userId="fed1330f33f5650e" providerId="LiveId" clId="{FF244945-9B8A-48EE-9A14-12EF38315347}" dt="2024-01-05T03:28:52.103" v="29"/>
          <ac:picMkLst>
            <pc:docMk/>
            <pc:sldMk cId="250231405" sldId="267"/>
            <ac:picMk id="6" creationId="{EB3D05C8-068A-3833-ED8D-77C10CA14021}"/>
          </ac:picMkLst>
        </pc:picChg>
        <pc:picChg chg="del">
          <ac:chgData name="Leonie Smith" userId="fed1330f33f5650e" providerId="LiveId" clId="{FF244945-9B8A-48EE-9A14-12EF38315347}" dt="2024-01-05T03:28:35.818" v="28"/>
          <ac:picMkLst>
            <pc:docMk/>
            <pc:sldMk cId="250231405" sldId="267"/>
            <ac:picMk id="17" creationId="{94F7429B-D8F7-4147-74D9-34CDCD026C5E}"/>
          </ac:picMkLst>
        </pc:picChg>
      </pc:sldChg>
      <pc:sldChg chg="addSp delSp modSp mod modTransition modAnim">
        <pc:chgData name="Leonie Smith" userId="fed1330f33f5650e" providerId="LiveId" clId="{FF244945-9B8A-48EE-9A14-12EF38315347}" dt="2024-01-05T03:29:13.407" v="32"/>
        <pc:sldMkLst>
          <pc:docMk/>
          <pc:sldMk cId="3557369245" sldId="268"/>
        </pc:sldMkLst>
        <pc:picChg chg="add del mod ord">
          <ac:chgData name="Leonie Smith" userId="fed1330f33f5650e" providerId="LiveId" clId="{FF244945-9B8A-48EE-9A14-12EF38315347}" dt="2024-01-05T03:29:13.407" v="32"/>
          <ac:picMkLst>
            <pc:docMk/>
            <pc:sldMk cId="3557369245" sldId="268"/>
            <ac:picMk id="5" creationId="{9F51AF0E-0DEB-F7B7-61FA-F031FBE7C196}"/>
          </ac:picMkLst>
        </pc:picChg>
        <pc:picChg chg="add mod">
          <ac:chgData name="Leonie Smith" userId="fed1330f33f5650e" providerId="LiveId" clId="{FF244945-9B8A-48EE-9A14-12EF38315347}" dt="2024-01-05T03:29:13.407" v="32"/>
          <ac:picMkLst>
            <pc:docMk/>
            <pc:sldMk cId="3557369245" sldId="268"/>
            <ac:picMk id="6" creationId="{3E5E266A-A37F-847E-CA6B-07F67D6E0CC5}"/>
          </ac:picMkLst>
        </pc:picChg>
        <pc:picChg chg="del">
          <ac:chgData name="Leonie Smith" userId="fed1330f33f5650e" providerId="LiveId" clId="{FF244945-9B8A-48EE-9A14-12EF38315347}" dt="2024-01-05T03:29:00.549" v="31"/>
          <ac:picMkLst>
            <pc:docMk/>
            <pc:sldMk cId="3557369245" sldId="268"/>
            <ac:picMk id="23" creationId="{18D1E966-FC16-01F9-0865-BAD3606BA08C}"/>
          </ac:picMkLst>
        </pc:picChg>
      </pc:sldChg>
      <pc:sldChg chg="addSp delSp modSp mod modTransition modAnim">
        <pc:chgData name="Leonie Smith" userId="fed1330f33f5650e" providerId="LiveId" clId="{FF244945-9B8A-48EE-9A14-12EF38315347}" dt="2024-01-05T03:29:37.279" v="35"/>
        <pc:sldMkLst>
          <pc:docMk/>
          <pc:sldMk cId="1388283621" sldId="269"/>
        </pc:sldMkLst>
        <pc:picChg chg="add del mod ord">
          <ac:chgData name="Leonie Smith" userId="fed1330f33f5650e" providerId="LiveId" clId="{FF244945-9B8A-48EE-9A14-12EF38315347}" dt="2024-01-05T03:29:37.279" v="35"/>
          <ac:picMkLst>
            <pc:docMk/>
            <pc:sldMk cId="1388283621" sldId="269"/>
            <ac:picMk id="5" creationId="{5F194FAA-1F74-F801-C818-3DDAB4A16560}"/>
          </ac:picMkLst>
        </pc:picChg>
        <pc:picChg chg="add mod">
          <ac:chgData name="Leonie Smith" userId="fed1330f33f5650e" providerId="LiveId" clId="{FF244945-9B8A-48EE-9A14-12EF38315347}" dt="2024-01-05T03:29:37.279" v="35"/>
          <ac:picMkLst>
            <pc:docMk/>
            <pc:sldMk cId="1388283621" sldId="269"/>
            <ac:picMk id="6" creationId="{0F70E133-EC70-837D-937C-A18958836278}"/>
          </ac:picMkLst>
        </pc:picChg>
        <pc:picChg chg="del">
          <ac:chgData name="Leonie Smith" userId="fed1330f33f5650e" providerId="LiveId" clId="{FF244945-9B8A-48EE-9A14-12EF38315347}" dt="2024-01-05T03:29:20.146" v="34"/>
          <ac:picMkLst>
            <pc:docMk/>
            <pc:sldMk cId="1388283621" sldId="269"/>
            <ac:picMk id="12" creationId="{A8E38FDB-C7B2-037A-5269-A0C83B4A40BA}"/>
          </ac:picMkLst>
        </pc:picChg>
      </pc:sldChg>
      <pc:sldChg chg="addSp delSp modSp mod modTransition modAnim">
        <pc:chgData name="Leonie Smith" userId="fed1330f33f5650e" providerId="LiveId" clId="{FF244945-9B8A-48EE-9A14-12EF38315347}" dt="2024-01-05T03:29:57.725" v="38"/>
        <pc:sldMkLst>
          <pc:docMk/>
          <pc:sldMk cId="1922139011" sldId="281"/>
        </pc:sldMkLst>
        <pc:picChg chg="add del mod">
          <ac:chgData name="Leonie Smith" userId="fed1330f33f5650e" providerId="LiveId" clId="{FF244945-9B8A-48EE-9A14-12EF38315347}" dt="2024-01-05T03:29:57.725" v="38"/>
          <ac:picMkLst>
            <pc:docMk/>
            <pc:sldMk cId="1922139011" sldId="281"/>
            <ac:picMk id="5" creationId="{9AC69A61-932D-2A67-C9DB-6A50A7726240}"/>
          </ac:picMkLst>
        </pc:picChg>
        <pc:picChg chg="add mod">
          <ac:chgData name="Leonie Smith" userId="fed1330f33f5650e" providerId="LiveId" clId="{FF244945-9B8A-48EE-9A14-12EF38315347}" dt="2024-01-05T03:29:57.725" v="38"/>
          <ac:picMkLst>
            <pc:docMk/>
            <pc:sldMk cId="1922139011" sldId="281"/>
            <ac:picMk id="6" creationId="{E33C0492-3E39-E1F2-84BA-A64EB6B325DD}"/>
          </ac:picMkLst>
        </pc:picChg>
        <pc:picChg chg="del">
          <ac:chgData name="Leonie Smith" userId="fed1330f33f5650e" providerId="LiveId" clId="{FF244945-9B8A-48EE-9A14-12EF38315347}" dt="2024-01-05T03:29:44.041" v="37"/>
          <ac:picMkLst>
            <pc:docMk/>
            <pc:sldMk cId="1922139011" sldId="281"/>
            <ac:picMk id="9" creationId="{F12318B4-2F38-E489-4EEC-2B334A8A862E}"/>
          </ac:picMkLst>
        </pc:picChg>
      </pc:sldChg>
      <pc:sldChg chg="addSp delSp modSp mod modTransition modAnim">
        <pc:chgData name="Leonie Smith" userId="fed1330f33f5650e" providerId="LiveId" clId="{FF244945-9B8A-48EE-9A14-12EF38315347}" dt="2024-01-05T03:31:14.770" v="47"/>
        <pc:sldMkLst>
          <pc:docMk/>
          <pc:sldMk cId="3166251957" sldId="283"/>
        </pc:sldMkLst>
        <pc:picChg chg="add del mod ord">
          <ac:chgData name="Leonie Smith" userId="fed1330f33f5650e" providerId="LiveId" clId="{FF244945-9B8A-48EE-9A14-12EF38315347}" dt="2024-01-05T03:30:19.136" v="41"/>
          <ac:picMkLst>
            <pc:docMk/>
            <pc:sldMk cId="3166251957" sldId="283"/>
            <ac:picMk id="5" creationId="{C33BD325-F9AC-D26C-F8B3-3E0CDAF00351}"/>
          </ac:picMkLst>
        </pc:picChg>
        <pc:picChg chg="add del mod">
          <ac:chgData name="Leonie Smith" userId="fed1330f33f5650e" providerId="LiveId" clId="{FF244945-9B8A-48EE-9A14-12EF38315347}" dt="2024-01-05T03:30:26.873" v="43"/>
          <ac:picMkLst>
            <pc:docMk/>
            <pc:sldMk cId="3166251957" sldId="283"/>
            <ac:picMk id="6" creationId="{C3C196CF-DC05-0F44-56F0-C5DE9CE1665C}"/>
          </ac:picMkLst>
        </pc:picChg>
        <pc:picChg chg="add del mod ord">
          <ac:chgData name="Leonie Smith" userId="fed1330f33f5650e" providerId="LiveId" clId="{FF244945-9B8A-48EE-9A14-12EF38315347}" dt="2024-01-05T03:30:48.995" v="44"/>
          <ac:picMkLst>
            <pc:docMk/>
            <pc:sldMk cId="3166251957" sldId="283"/>
            <ac:picMk id="9" creationId="{4F2D7EC5-4AD2-6E2E-E70F-D5E158386D9C}"/>
          </ac:picMkLst>
        </pc:picChg>
        <pc:picChg chg="add del mod">
          <ac:chgData name="Leonie Smith" userId="fed1330f33f5650e" providerId="LiveId" clId="{FF244945-9B8A-48EE-9A14-12EF38315347}" dt="2024-01-05T03:30:55.508" v="46"/>
          <ac:picMkLst>
            <pc:docMk/>
            <pc:sldMk cId="3166251957" sldId="283"/>
            <ac:picMk id="10" creationId="{D35C8BED-E148-203D-BEA0-DD5457AE0653}"/>
          </ac:picMkLst>
        </pc:picChg>
        <pc:picChg chg="del">
          <ac:chgData name="Leonie Smith" userId="fed1330f33f5650e" providerId="LiveId" clId="{FF244945-9B8A-48EE-9A14-12EF38315347}" dt="2024-01-05T03:30:06.687" v="40"/>
          <ac:picMkLst>
            <pc:docMk/>
            <pc:sldMk cId="3166251957" sldId="283"/>
            <ac:picMk id="13" creationId="{9D767F8E-0B92-3845-FC5A-0E8D162B8BDE}"/>
          </ac:picMkLst>
        </pc:picChg>
        <pc:picChg chg="add del mod ord">
          <ac:chgData name="Leonie Smith" userId="fed1330f33f5650e" providerId="LiveId" clId="{FF244945-9B8A-48EE-9A14-12EF38315347}" dt="2024-01-05T03:31:14.770" v="47"/>
          <ac:picMkLst>
            <pc:docMk/>
            <pc:sldMk cId="3166251957" sldId="283"/>
            <ac:picMk id="14" creationId="{7AE64927-0A23-907B-D1F0-758EFCCD56A5}"/>
          </ac:picMkLst>
        </pc:picChg>
        <pc:picChg chg="add mod">
          <ac:chgData name="Leonie Smith" userId="fed1330f33f5650e" providerId="LiveId" clId="{FF244945-9B8A-48EE-9A14-12EF38315347}" dt="2024-01-05T03:31:14.770" v="47"/>
          <ac:picMkLst>
            <pc:docMk/>
            <pc:sldMk cId="3166251957" sldId="283"/>
            <ac:picMk id="15" creationId="{B5C0DC05-1179-B66A-6546-25D88C28B291}"/>
          </ac:picMkLst>
        </pc:picChg>
      </pc:sldChg>
      <pc:sldChg chg="del">
        <pc:chgData name="Leonie Smith" userId="fed1330f33f5650e" providerId="LiveId" clId="{FF244945-9B8A-48EE-9A14-12EF38315347}" dt="2024-01-05T03:31:39.525" v="48" actId="47"/>
        <pc:sldMkLst>
          <pc:docMk/>
          <pc:sldMk cId="3415668318" sldId="285"/>
        </pc:sldMkLst>
      </pc:sldChg>
      <pc:sldChg chg="del">
        <pc:chgData name="Leonie Smith" userId="fed1330f33f5650e" providerId="LiveId" clId="{FF244945-9B8A-48EE-9A14-12EF38315347}" dt="2024-01-05T03:31:46.411" v="49" actId="47"/>
        <pc:sldMkLst>
          <pc:docMk/>
          <pc:sldMk cId="3955345143" sldId="286"/>
        </pc:sldMkLst>
      </pc:sldChg>
    </pc:docChg>
  </pc:docChgLst>
  <pc:docChgLst>
    <pc:chgData name="Alfred Smith" userId="3c60a3631c0db8ad" providerId="LiveId" clId="{FC917CCD-3ADE-41C9-9A11-B773BD513FFE}"/>
    <pc:docChg chg="undo custSel modSld">
      <pc:chgData name="Alfred Smith" userId="3c60a3631c0db8ad" providerId="LiveId" clId="{FC917CCD-3ADE-41C9-9A11-B773BD513FFE}" dt="2024-07-22T12:42:44.647" v="51"/>
      <pc:docMkLst>
        <pc:docMk/>
      </pc:docMkLst>
      <pc:sldChg chg="addSp delSp modSp mod">
        <pc:chgData name="Alfred Smith" userId="3c60a3631c0db8ad" providerId="LiveId" clId="{FC917CCD-3ADE-41C9-9A11-B773BD513FFE}" dt="2024-07-22T12:24:48.198" v="1"/>
        <pc:sldMkLst>
          <pc:docMk/>
          <pc:sldMk cId="1499918570" sldId="257"/>
        </pc:sldMkLst>
        <pc:spChg chg="del">
          <ac:chgData name="Alfred Smith" userId="3c60a3631c0db8ad" providerId="LiveId" clId="{FC917CCD-3ADE-41C9-9A11-B773BD513FFE}" dt="2024-07-22T12:24:47.571" v="0" actId="478"/>
          <ac:spMkLst>
            <pc:docMk/>
            <pc:sldMk cId="1499918570" sldId="257"/>
            <ac:spMk id="3" creationId="{0228937D-0D81-2DA1-1C55-FD99B23FE1AE}"/>
          </ac:spMkLst>
        </pc:spChg>
        <pc:spChg chg="add mod">
          <ac:chgData name="Alfred Smith" userId="3c60a3631c0db8ad" providerId="LiveId" clId="{FC917CCD-3ADE-41C9-9A11-B773BD513FFE}" dt="2024-07-22T12:24:48.198" v="1"/>
          <ac:spMkLst>
            <pc:docMk/>
            <pc:sldMk cId="1499918570" sldId="257"/>
            <ac:spMk id="4" creationId="{E67B6CD9-B997-5677-9157-994A1527AC33}"/>
          </ac:spMkLst>
        </pc:spChg>
      </pc:sldChg>
      <pc:sldChg chg="modSp mod">
        <pc:chgData name="Alfred Smith" userId="3c60a3631c0db8ad" providerId="LiveId" clId="{FC917CCD-3ADE-41C9-9A11-B773BD513FFE}" dt="2024-07-22T12:40:02.210" v="32"/>
        <pc:sldMkLst>
          <pc:docMk/>
          <pc:sldMk cId="2346136586" sldId="260"/>
        </pc:sldMkLst>
        <pc:spChg chg="mod">
          <ac:chgData name="Alfred Smith" userId="3c60a3631c0db8ad" providerId="LiveId" clId="{FC917CCD-3ADE-41C9-9A11-B773BD513FFE}" dt="2024-07-22T12:39:22.210" v="28" actId="20577"/>
          <ac:spMkLst>
            <pc:docMk/>
            <pc:sldMk cId="2346136586" sldId="260"/>
            <ac:spMk id="3" creationId="{A58184BD-88F1-BA02-40C1-D8403D0EEC0D}"/>
          </ac:spMkLst>
        </pc:spChg>
        <pc:spChg chg="mod">
          <ac:chgData name="Alfred Smith" userId="3c60a3631c0db8ad" providerId="LiveId" clId="{FC917CCD-3ADE-41C9-9A11-B773BD513FFE}" dt="2024-07-22T12:40:02.210" v="32"/>
          <ac:spMkLst>
            <pc:docMk/>
            <pc:sldMk cId="2346136586" sldId="260"/>
            <ac:spMk id="4" creationId="{EE2AC625-9141-A801-F431-DD5F79396320}"/>
          </ac:spMkLst>
        </pc:spChg>
      </pc:sldChg>
      <pc:sldChg chg="modSp mod">
        <pc:chgData name="Alfred Smith" userId="3c60a3631c0db8ad" providerId="LiveId" clId="{FC917CCD-3ADE-41C9-9A11-B773BD513FFE}" dt="2024-07-22T12:40:24.096" v="34"/>
        <pc:sldMkLst>
          <pc:docMk/>
          <pc:sldMk cId="4037329247" sldId="261"/>
        </pc:sldMkLst>
        <pc:spChg chg="mod">
          <ac:chgData name="Alfred Smith" userId="3c60a3631c0db8ad" providerId="LiveId" clId="{FC917CCD-3ADE-41C9-9A11-B773BD513FFE}" dt="2024-07-22T12:40:24.096" v="34"/>
          <ac:spMkLst>
            <pc:docMk/>
            <pc:sldMk cId="4037329247" sldId="261"/>
            <ac:spMk id="4" creationId="{EE2AC625-9141-A801-F431-DD5F79396320}"/>
          </ac:spMkLst>
        </pc:spChg>
      </pc:sldChg>
      <pc:sldChg chg="modSp mod">
        <pc:chgData name="Alfred Smith" userId="3c60a3631c0db8ad" providerId="LiveId" clId="{FC917CCD-3ADE-41C9-9A11-B773BD513FFE}" dt="2024-07-22T12:40:48.025" v="38"/>
        <pc:sldMkLst>
          <pc:docMk/>
          <pc:sldMk cId="1909638311" sldId="262"/>
        </pc:sldMkLst>
        <pc:spChg chg="mod">
          <ac:chgData name="Alfred Smith" userId="3c60a3631c0db8ad" providerId="LiveId" clId="{FC917CCD-3ADE-41C9-9A11-B773BD513FFE}" dt="2024-07-22T12:40:48.025" v="38"/>
          <ac:spMkLst>
            <pc:docMk/>
            <pc:sldMk cId="1909638311" sldId="262"/>
            <ac:spMk id="4" creationId="{EE2AC625-9141-A801-F431-DD5F79396320}"/>
          </ac:spMkLst>
        </pc:spChg>
      </pc:sldChg>
      <pc:sldChg chg="modSp mod">
        <pc:chgData name="Alfred Smith" userId="3c60a3631c0db8ad" providerId="LiveId" clId="{FC917CCD-3ADE-41C9-9A11-B773BD513FFE}" dt="2024-07-22T12:41:04.537" v="42"/>
        <pc:sldMkLst>
          <pc:docMk/>
          <pc:sldMk cId="641208035" sldId="263"/>
        </pc:sldMkLst>
        <pc:spChg chg="mod">
          <ac:chgData name="Alfred Smith" userId="3c60a3631c0db8ad" providerId="LiveId" clId="{FC917CCD-3ADE-41C9-9A11-B773BD513FFE}" dt="2024-07-22T12:41:04.537" v="42"/>
          <ac:spMkLst>
            <pc:docMk/>
            <pc:sldMk cId="641208035" sldId="263"/>
            <ac:spMk id="4" creationId="{EE2AC625-9141-A801-F431-DD5F79396320}"/>
          </ac:spMkLst>
        </pc:spChg>
      </pc:sldChg>
      <pc:sldChg chg="modSp mod">
        <pc:chgData name="Alfred Smith" userId="3c60a3631c0db8ad" providerId="LiveId" clId="{FC917CCD-3ADE-41C9-9A11-B773BD513FFE}" dt="2024-07-22T12:41:41.483" v="43"/>
        <pc:sldMkLst>
          <pc:docMk/>
          <pc:sldMk cId="250231405" sldId="267"/>
        </pc:sldMkLst>
        <pc:spChg chg="mod">
          <ac:chgData name="Alfred Smith" userId="3c60a3631c0db8ad" providerId="LiveId" clId="{FC917CCD-3ADE-41C9-9A11-B773BD513FFE}" dt="2024-07-22T12:41:41.483" v="43"/>
          <ac:spMkLst>
            <pc:docMk/>
            <pc:sldMk cId="250231405" sldId="267"/>
            <ac:spMk id="4" creationId="{EE2AC625-9141-A801-F431-DD5F79396320}"/>
          </ac:spMkLst>
        </pc:spChg>
      </pc:sldChg>
      <pc:sldChg chg="modSp mod">
        <pc:chgData name="Alfred Smith" userId="3c60a3631c0db8ad" providerId="LiveId" clId="{FC917CCD-3ADE-41C9-9A11-B773BD513FFE}" dt="2024-07-22T12:41:55.036" v="45"/>
        <pc:sldMkLst>
          <pc:docMk/>
          <pc:sldMk cId="3557369245" sldId="268"/>
        </pc:sldMkLst>
        <pc:spChg chg="mod">
          <ac:chgData name="Alfred Smith" userId="3c60a3631c0db8ad" providerId="LiveId" clId="{FC917CCD-3ADE-41C9-9A11-B773BD513FFE}" dt="2024-07-22T12:41:55.036" v="45"/>
          <ac:spMkLst>
            <pc:docMk/>
            <pc:sldMk cId="3557369245" sldId="268"/>
            <ac:spMk id="4" creationId="{EE2AC625-9141-A801-F431-DD5F79396320}"/>
          </ac:spMkLst>
        </pc:spChg>
      </pc:sldChg>
      <pc:sldChg chg="modSp mod">
        <pc:chgData name="Alfred Smith" userId="3c60a3631c0db8ad" providerId="LiveId" clId="{FC917CCD-3ADE-41C9-9A11-B773BD513FFE}" dt="2024-07-22T12:42:07.027" v="47"/>
        <pc:sldMkLst>
          <pc:docMk/>
          <pc:sldMk cId="1388283621" sldId="269"/>
        </pc:sldMkLst>
        <pc:spChg chg="mod">
          <ac:chgData name="Alfred Smith" userId="3c60a3631c0db8ad" providerId="LiveId" clId="{FC917CCD-3ADE-41C9-9A11-B773BD513FFE}" dt="2024-07-22T12:42:07.027" v="47"/>
          <ac:spMkLst>
            <pc:docMk/>
            <pc:sldMk cId="1388283621" sldId="269"/>
            <ac:spMk id="4" creationId="{EE2AC625-9141-A801-F431-DD5F79396320}"/>
          </ac:spMkLst>
        </pc:spChg>
      </pc:sldChg>
      <pc:sldChg chg="addSp modSp">
        <pc:chgData name="Alfred Smith" userId="3c60a3631c0db8ad" providerId="LiveId" clId="{FC917CCD-3ADE-41C9-9A11-B773BD513FFE}" dt="2024-07-22T12:25:37.892" v="2"/>
        <pc:sldMkLst>
          <pc:docMk/>
          <pc:sldMk cId="4120481681" sldId="270"/>
        </pc:sldMkLst>
        <pc:spChg chg="add mod">
          <ac:chgData name="Alfred Smith" userId="3c60a3631c0db8ad" providerId="LiveId" clId="{FC917CCD-3ADE-41C9-9A11-B773BD513FFE}" dt="2024-07-22T12:25:37.892" v="2"/>
          <ac:spMkLst>
            <pc:docMk/>
            <pc:sldMk cId="4120481681" sldId="270"/>
            <ac:spMk id="4" creationId="{99B7F282-538A-C99E-DF1D-B8B0773F8AF7}"/>
          </ac:spMkLst>
        </pc:spChg>
      </pc:sldChg>
      <pc:sldChg chg="modSp mod">
        <pc:chgData name="Alfred Smith" userId="3c60a3631c0db8ad" providerId="LiveId" clId="{FC917CCD-3ADE-41C9-9A11-B773BD513FFE}" dt="2024-07-22T12:42:25.749" v="49"/>
        <pc:sldMkLst>
          <pc:docMk/>
          <pc:sldMk cId="1922139011" sldId="281"/>
        </pc:sldMkLst>
        <pc:spChg chg="mod">
          <ac:chgData name="Alfred Smith" userId="3c60a3631c0db8ad" providerId="LiveId" clId="{FC917CCD-3ADE-41C9-9A11-B773BD513FFE}" dt="2024-07-22T12:42:25.749" v="49"/>
          <ac:spMkLst>
            <pc:docMk/>
            <pc:sldMk cId="1922139011" sldId="281"/>
            <ac:spMk id="4" creationId="{EE2AC625-9141-A801-F431-DD5F79396320}"/>
          </ac:spMkLst>
        </pc:spChg>
      </pc:sldChg>
      <pc:sldChg chg="modSp mod">
        <pc:chgData name="Alfred Smith" userId="3c60a3631c0db8ad" providerId="LiveId" clId="{FC917CCD-3ADE-41C9-9A11-B773BD513FFE}" dt="2024-07-22T12:42:44.647" v="51"/>
        <pc:sldMkLst>
          <pc:docMk/>
          <pc:sldMk cId="3166251957" sldId="283"/>
        </pc:sldMkLst>
        <pc:spChg chg="mod">
          <ac:chgData name="Alfred Smith" userId="3c60a3631c0db8ad" providerId="LiveId" clId="{FC917CCD-3ADE-41C9-9A11-B773BD513FFE}" dt="2024-07-22T12:42:44.647" v="51"/>
          <ac:spMkLst>
            <pc:docMk/>
            <pc:sldMk cId="3166251957" sldId="283"/>
            <ac:spMk id="4" creationId="{EE2AC625-9141-A801-F431-DD5F79396320}"/>
          </ac:spMkLst>
        </pc:spChg>
      </pc:sldChg>
    </pc:docChg>
  </pc:docChgLst>
  <pc:docChgLst>
    <pc:chgData name="Leonie Smith" userId="fed1330f33f5650e" providerId="LiveId" clId="{53E4F7AC-011E-48A0-A8C1-BB8DA34D82DC}"/>
    <pc:docChg chg="custSel addSld modSld">
      <pc:chgData name="Leonie Smith" userId="fed1330f33f5650e" providerId="LiveId" clId="{53E4F7AC-011E-48A0-A8C1-BB8DA34D82DC}" dt="2022-12-19T06:48:20.261" v="44" actId="20577"/>
      <pc:docMkLst>
        <pc:docMk/>
      </pc:docMkLst>
      <pc:sldChg chg="addSp modSp mod">
        <pc:chgData name="Leonie Smith" userId="fed1330f33f5650e" providerId="LiveId" clId="{53E4F7AC-011E-48A0-A8C1-BB8DA34D82DC}" dt="2022-12-19T06:42:33.207" v="3" actId="1076"/>
        <pc:sldMkLst>
          <pc:docMk/>
          <pc:sldMk cId="3788111665" sldId="258"/>
        </pc:sldMkLst>
        <pc:spChg chg="add mod">
          <ac:chgData name="Leonie Smith" userId="fed1330f33f5650e" providerId="LiveId" clId="{53E4F7AC-011E-48A0-A8C1-BB8DA34D82DC}" dt="2022-12-19T06:42:33.207" v="3" actId="1076"/>
          <ac:spMkLst>
            <pc:docMk/>
            <pc:sldMk cId="3788111665" sldId="258"/>
            <ac:spMk id="2" creationId="{E90445EB-D82A-1CC7-1532-693DA39F0A5F}"/>
          </ac:spMkLst>
        </pc:spChg>
      </pc:sldChg>
      <pc:sldChg chg="addSp modSp">
        <pc:chgData name="Leonie Smith" userId="fed1330f33f5650e" providerId="LiveId" clId="{53E4F7AC-011E-48A0-A8C1-BB8DA34D82DC}" dt="2022-12-19T06:42:38.230" v="4"/>
        <pc:sldMkLst>
          <pc:docMk/>
          <pc:sldMk cId="4120481681" sldId="270"/>
        </pc:sldMkLst>
        <pc:spChg chg="add mod">
          <ac:chgData name="Leonie Smith" userId="fed1330f33f5650e" providerId="LiveId" clId="{53E4F7AC-011E-48A0-A8C1-BB8DA34D82DC}" dt="2022-12-19T06:42:38.230" v="4"/>
          <ac:spMkLst>
            <pc:docMk/>
            <pc:sldMk cId="4120481681" sldId="270"/>
            <ac:spMk id="3" creationId="{7BC3F36C-11AD-7BA3-BA2F-E18D14669EAA}"/>
          </ac:spMkLst>
        </pc:spChg>
      </pc:sldChg>
      <pc:sldChg chg="addSp modSp mod">
        <pc:chgData name="Leonie Smith" userId="fed1330f33f5650e" providerId="LiveId" clId="{53E4F7AC-011E-48A0-A8C1-BB8DA34D82DC}" dt="2022-12-19T06:46:59.159" v="28" actId="20577"/>
        <pc:sldMkLst>
          <pc:docMk/>
          <pc:sldMk cId="939110669" sldId="271"/>
        </pc:sldMkLst>
        <pc:spChg chg="add mod">
          <ac:chgData name="Leonie Smith" userId="fed1330f33f5650e" providerId="LiveId" clId="{53E4F7AC-011E-48A0-A8C1-BB8DA34D82DC}" dt="2022-12-19T06:46:59.159" v="28" actId="20577"/>
          <ac:spMkLst>
            <pc:docMk/>
            <pc:sldMk cId="939110669" sldId="271"/>
            <ac:spMk id="2" creationId="{F00C1D4B-4819-081C-35DB-E4A5F697374A}"/>
          </ac:spMkLst>
        </pc:spChg>
      </pc:sldChg>
      <pc:sldChg chg="addSp modSp mod">
        <pc:chgData name="Leonie Smith" userId="fed1330f33f5650e" providerId="LiveId" clId="{53E4F7AC-011E-48A0-A8C1-BB8DA34D82DC}" dt="2022-12-19T06:47:06.066" v="30" actId="20577"/>
        <pc:sldMkLst>
          <pc:docMk/>
          <pc:sldMk cId="4024569785" sldId="272"/>
        </pc:sldMkLst>
        <pc:spChg chg="add mod">
          <ac:chgData name="Leonie Smith" userId="fed1330f33f5650e" providerId="LiveId" clId="{53E4F7AC-011E-48A0-A8C1-BB8DA34D82DC}" dt="2022-12-19T06:47:06.066" v="30" actId="20577"/>
          <ac:spMkLst>
            <pc:docMk/>
            <pc:sldMk cId="4024569785" sldId="272"/>
            <ac:spMk id="2" creationId="{CC3292C1-328A-104E-2792-B7AE575DD32C}"/>
          </ac:spMkLst>
        </pc:spChg>
      </pc:sldChg>
      <pc:sldChg chg="addSp modSp mod">
        <pc:chgData name="Leonie Smith" userId="fed1330f33f5650e" providerId="LiveId" clId="{53E4F7AC-011E-48A0-A8C1-BB8DA34D82DC}" dt="2022-12-19T06:47:13.583" v="32" actId="20577"/>
        <pc:sldMkLst>
          <pc:docMk/>
          <pc:sldMk cId="487179600" sldId="273"/>
        </pc:sldMkLst>
        <pc:spChg chg="add mod">
          <ac:chgData name="Leonie Smith" userId="fed1330f33f5650e" providerId="LiveId" clId="{53E4F7AC-011E-48A0-A8C1-BB8DA34D82DC}" dt="2022-12-19T06:47:13.583" v="32" actId="20577"/>
          <ac:spMkLst>
            <pc:docMk/>
            <pc:sldMk cId="487179600" sldId="273"/>
            <ac:spMk id="2" creationId="{5FED9944-9978-C3D1-5992-B8E1CA0F56F6}"/>
          </ac:spMkLst>
        </pc:spChg>
      </pc:sldChg>
      <pc:sldChg chg="addSp modSp mod">
        <pc:chgData name="Leonie Smith" userId="fed1330f33f5650e" providerId="LiveId" clId="{53E4F7AC-011E-48A0-A8C1-BB8DA34D82DC}" dt="2022-12-19T06:47:20.571" v="34" actId="20577"/>
        <pc:sldMkLst>
          <pc:docMk/>
          <pc:sldMk cId="2168401200" sldId="274"/>
        </pc:sldMkLst>
        <pc:spChg chg="add mod">
          <ac:chgData name="Leonie Smith" userId="fed1330f33f5650e" providerId="LiveId" clId="{53E4F7AC-011E-48A0-A8C1-BB8DA34D82DC}" dt="2022-12-19T06:47:20.571" v="34" actId="20577"/>
          <ac:spMkLst>
            <pc:docMk/>
            <pc:sldMk cId="2168401200" sldId="274"/>
            <ac:spMk id="2" creationId="{3F2FB35B-BF4B-43A9-A763-D8201D1ED452}"/>
          </ac:spMkLst>
        </pc:spChg>
      </pc:sldChg>
      <pc:sldChg chg="addSp modSp mod">
        <pc:chgData name="Leonie Smith" userId="fed1330f33f5650e" providerId="LiveId" clId="{53E4F7AC-011E-48A0-A8C1-BB8DA34D82DC}" dt="2022-12-19T06:47:48.808" v="36" actId="20577"/>
        <pc:sldMkLst>
          <pc:docMk/>
          <pc:sldMk cId="1504117880" sldId="278"/>
        </pc:sldMkLst>
        <pc:spChg chg="add mod">
          <ac:chgData name="Leonie Smith" userId="fed1330f33f5650e" providerId="LiveId" clId="{53E4F7AC-011E-48A0-A8C1-BB8DA34D82DC}" dt="2022-12-19T06:47:48.808" v="36" actId="20577"/>
          <ac:spMkLst>
            <pc:docMk/>
            <pc:sldMk cId="1504117880" sldId="278"/>
            <ac:spMk id="2" creationId="{CA31437C-473D-2064-06D3-287B0AD26274}"/>
          </ac:spMkLst>
        </pc:spChg>
      </pc:sldChg>
      <pc:sldChg chg="addSp modSp mod">
        <pc:chgData name="Leonie Smith" userId="fed1330f33f5650e" providerId="LiveId" clId="{53E4F7AC-011E-48A0-A8C1-BB8DA34D82DC}" dt="2022-12-19T06:47:56.091" v="38" actId="20577"/>
        <pc:sldMkLst>
          <pc:docMk/>
          <pc:sldMk cId="2351986322" sldId="279"/>
        </pc:sldMkLst>
        <pc:spChg chg="add mod">
          <ac:chgData name="Leonie Smith" userId="fed1330f33f5650e" providerId="LiveId" clId="{53E4F7AC-011E-48A0-A8C1-BB8DA34D82DC}" dt="2022-12-19T06:47:56.091" v="38" actId="20577"/>
          <ac:spMkLst>
            <pc:docMk/>
            <pc:sldMk cId="2351986322" sldId="279"/>
            <ac:spMk id="2" creationId="{FBE4D7A6-FCCF-3FE3-A5DF-82438E1CBF5F}"/>
          </ac:spMkLst>
        </pc:spChg>
      </pc:sldChg>
      <pc:sldChg chg="addSp modSp mod">
        <pc:chgData name="Leonie Smith" userId="fed1330f33f5650e" providerId="LiveId" clId="{53E4F7AC-011E-48A0-A8C1-BB8DA34D82DC}" dt="2022-12-19T06:48:03.672" v="40" actId="20577"/>
        <pc:sldMkLst>
          <pc:docMk/>
          <pc:sldMk cId="2009450323" sldId="280"/>
        </pc:sldMkLst>
        <pc:spChg chg="add mod">
          <ac:chgData name="Leonie Smith" userId="fed1330f33f5650e" providerId="LiveId" clId="{53E4F7AC-011E-48A0-A8C1-BB8DA34D82DC}" dt="2022-12-19T06:48:03.672" v="40" actId="20577"/>
          <ac:spMkLst>
            <pc:docMk/>
            <pc:sldMk cId="2009450323" sldId="280"/>
            <ac:spMk id="2" creationId="{9451829B-C598-F3A7-E634-74D0BF97E2B9}"/>
          </ac:spMkLst>
        </pc:spChg>
      </pc:sldChg>
      <pc:sldChg chg="addSp modSp mod">
        <pc:chgData name="Leonie Smith" userId="fed1330f33f5650e" providerId="LiveId" clId="{53E4F7AC-011E-48A0-A8C1-BB8DA34D82DC}" dt="2022-12-19T06:48:11.441" v="42" actId="20577"/>
        <pc:sldMkLst>
          <pc:docMk/>
          <pc:sldMk cId="1126511635" sldId="282"/>
        </pc:sldMkLst>
        <pc:spChg chg="add mod">
          <ac:chgData name="Leonie Smith" userId="fed1330f33f5650e" providerId="LiveId" clId="{53E4F7AC-011E-48A0-A8C1-BB8DA34D82DC}" dt="2022-12-19T06:48:11.441" v="42" actId="20577"/>
          <ac:spMkLst>
            <pc:docMk/>
            <pc:sldMk cId="1126511635" sldId="282"/>
            <ac:spMk id="2" creationId="{0E4B8EC1-74A1-0D20-DB60-CF36B6D277D7}"/>
          </ac:spMkLst>
        </pc:spChg>
      </pc:sldChg>
      <pc:sldChg chg="addSp modSp mod">
        <pc:chgData name="Leonie Smith" userId="fed1330f33f5650e" providerId="LiveId" clId="{53E4F7AC-011E-48A0-A8C1-BB8DA34D82DC}" dt="2022-12-19T06:48:20.261" v="44" actId="20577"/>
        <pc:sldMkLst>
          <pc:docMk/>
          <pc:sldMk cId="3922583308" sldId="284"/>
        </pc:sldMkLst>
        <pc:spChg chg="add mod">
          <ac:chgData name="Leonie Smith" userId="fed1330f33f5650e" providerId="LiveId" clId="{53E4F7AC-011E-48A0-A8C1-BB8DA34D82DC}" dt="2022-12-19T06:48:20.261" v="44" actId="20577"/>
          <ac:spMkLst>
            <pc:docMk/>
            <pc:sldMk cId="3922583308" sldId="284"/>
            <ac:spMk id="2" creationId="{D146F5CB-EA9B-C530-41B0-5E2445434BBE}"/>
          </ac:spMkLst>
        </pc:spChg>
      </pc:sldChg>
      <pc:sldChg chg="addSp delSp modSp add mod">
        <pc:chgData name="Leonie Smith" userId="fed1330f33f5650e" providerId="LiveId" clId="{53E4F7AC-011E-48A0-A8C1-BB8DA34D82DC}" dt="2022-12-19T06:46:26.396" v="21" actId="21"/>
        <pc:sldMkLst>
          <pc:docMk/>
          <pc:sldMk cId="3955345143" sldId="286"/>
        </pc:sldMkLst>
        <pc:spChg chg="del">
          <ac:chgData name="Leonie Smith" userId="fed1330f33f5650e" providerId="LiveId" clId="{53E4F7AC-011E-48A0-A8C1-BB8DA34D82DC}" dt="2022-12-19T06:45:12.135" v="17" actId="21"/>
          <ac:spMkLst>
            <pc:docMk/>
            <pc:sldMk cId="3955345143" sldId="286"/>
            <ac:spMk id="2" creationId="{3F2FB35B-BF4B-43A9-A763-D8201D1ED452}"/>
          </ac:spMkLst>
        </pc:spChg>
        <pc:spChg chg="add del mod">
          <ac:chgData name="Leonie Smith" userId="fed1330f33f5650e" providerId="LiveId" clId="{53E4F7AC-011E-48A0-A8C1-BB8DA34D82DC}" dt="2022-12-19T06:46:26.396" v="21" actId="21"/>
          <ac:spMkLst>
            <pc:docMk/>
            <pc:sldMk cId="3955345143" sldId="286"/>
            <ac:spMk id="4" creationId="{0503B52A-006F-ADCC-60C2-5E998CC1805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22-07-2024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39 The Transfiguration</a:t>
            </a:r>
          </a:p>
          <a:p>
            <a:pPr algn="l"/>
            <a:r>
              <a:rPr lang="en-US" sz="1200" b="0" i="0" u="none" strike="noStrike" baseline="0" dirty="0">
                <a:latin typeface="TimesNewRomanPSMT"/>
              </a:rPr>
              <a:t>1. The Transfiguration - Matt 17:1-13; Mark 9:2-13; Luke 9:28-36 (Left Top)</a:t>
            </a:r>
          </a:p>
          <a:p>
            <a:pPr algn="l"/>
            <a:r>
              <a:rPr lang="en-US" sz="1200" b="0" i="0" u="none" strike="noStrike" baseline="0" dirty="0">
                <a:latin typeface="TimesNewRomanPSMT"/>
              </a:rPr>
              <a:t>2. The Boy with an evil spirit - Matt 17:14-23; Mark 9:14-32; Luke 9:37-45 (Right</a:t>
            </a:r>
          </a:p>
          <a:p>
            <a:pPr algn="l"/>
            <a:r>
              <a:rPr lang="en-IN" sz="1200" b="0" i="0" u="none" strike="noStrike" baseline="0" dirty="0">
                <a:latin typeface="TimesNewRomanPSMT"/>
              </a:rPr>
              <a:t>Top)</a:t>
            </a:r>
          </a:p>
          <a:p>
            <a:pPr algn="l"/>
            <a:r>
              <a:rPr lang="en-US" sz="1200" b="0" i="0" u="none" strike="noStrike" baseline="0" dirty="0">
                <a:latin typeface="TimesNewRomanPSMT"/>
              </a:rPr>
              <a:t>3. Jesus and Peter pay tax - Matt 17:24-27 (Right Center)</a:t>
            </a:r>
          </a:p>
          <a:p>
            <a:pPr algn="l"/>
            <a:r>
              <a:rPr lang="en-US" sz="1200" b="0" i="0" u="none" strike="noStrike" baseline="0" dirty="0">
                <a:latin typeface="TimesNewRomanPSMT"/>
              </a:rPr>
              <a:t>4. Who is the greatest? - Matt 18:1-4; Mark 9:33-40; Luke 9:46-50 (Right Bottom)</a:t>
            </a:r>
          </a:p>
          <a:p>
            <a:pPr algn="l"/>
            <a:r>
              <a:rPr lang="en-US" sz="1200" b="0" i="0" u="none" strike="noStrike" baseline="0" dirty="0">
                <a:latin typeface="TimesNewRomanPSMT"/>
              </a:rPr>
              <a:t>5. Towards Jerusalem - Luke 9:51-62 (Left Bottom)</a:t>
            </a:r>
          </a:p>
          <a:p>
            <a:pPr algn="l"/>
            <a:r>
              <a:rPr lang="en-US" sz="1200" b="0" i="0" u="none" strike="noStrike" baseline="0" dirty="0">
                <a:latin typeface="TimesNewRomanPSMT"/>
              </a:rPr>
              <a:t>6. 72 sent out - Luke 10:1-24 (Left Center)</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22-07-2024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22-07-2024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39-3</a:t>
            </a:r>
          </a:p>
        </p:txBody>
      </p:sp>
      <p:pic>
        <p:nvPicPr>
          <p:cNvPr id="6" name="Audio 5">
            <a:hlinkClick r:id="" action="ppaction://media"/>
            <a:extLst>
              <a:ext uri="{FF2B5EF4-FFF2-40B4-BE49-F238E27FC236}">
                <a16:creationId xmlns:a16="http://schemas.microsoft.com/office/drawing/2014/main" id="{2AAFBAAE-A886-11A5-DBEC-C104ABF6171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E67B6CD9-B997-5677-9157-994A1527AC33}"/>
              </a:ext>
            </a:extLst>
          </p:cNvPr>
          <p:cNvSpPr>
            <a:spLocks noGrp="1"/>
          </p:cNvSpPr>
          <p:nvPr>
            <p:ph idx="1"/>
          </p:nvPr>
        </p:nvSpPr>
        <p:spPr>
          <a:xfrm>
            <a:off x="838200" y="1825625"/>
            <a:ext cx="10515600" cy="4351338"/>
          </a:xfrm>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p:txBody>
      </p:sp>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835"/>
    </mc:Choice>
    <mc:Fallback xmlns="">
      <p:transition spd="slow" advTm="38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4CFB715-D47B-A768-FCE5-55A999BDCDE1}"/>
              </a:ext>
            </a:extLst>
          </p:cNvPr>
          <p:cNvPicPr>
            <a:picLocks noChangeAspect="1"/>
          </p:cNvPicPr>
          <p:nvPr/>
        </p:nvPicPr>
        <p:blipFill>
          <a:blip r:embed="rId2"/>
          <a:stretch>
            <a:fillRect/>
          </a:stretch>
        </p:blipFill>
        <p:spPr>
          <a:xfrm>
            <a:off x="0" y="0"/>
            <a:ext cx="12834257" cy="6858000"/>
          </a:xfrm>
          <a:prstGeom prst="rect">
            <a:avLst/>
          </a:prstGeom>
        </p:spPr>
      </p:pic>
      <p:sp>
        <p:nvSpPr>
          <p:cNvPr id="2" name="TextBox 1">
            <a:extLst>
              <a:ext uri="{FF2B5EF4-FFF2-40B4-BE49-F238E27FC236}">
                <a16:creationId xmlns:a16="http://schemas.microsoft.com/office/drawing/2014/main" id="{5FED9944-9978-C3D1-5992-B8E1CA0F56F6}"/>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777A7B"/>
                </a:solidFill>
                <a:latin typeface="Arial" panose="020B0604020202020204" pitchFamily="34" charset="0"/>
              </a:rPr>
              <a:t>27</a:t>
            </a:r>
            <a:r>
              <a:rPr lang="bo-CN" sz="5400" dirty="0">
                <a:solidFill>
                  <a:srgbClr val="121212"/>
                </a:solidFill>
                <a:latin typeface="Arial" panose="020B0604020202020204" pitchFamily="34" charset="0"/>
              </a:rPr>
              <a:t>ང་ཚོས་ཁོ་ཚོར་ཕོག་ཐུག་མ་གཏོང་བའི་ཕྱིར་མཚོ་ལ་སོང་ནས་ལྕགས་ཀྱུ་ཆུའི་ནང་དུ་འཕེན་པ་དང༌། སྔོན་ལ་ཐོན་པའི་ཉ་དེ་བཟུང་ནས་དེའི་ཁ་ཕྱེ་ཏེ་ཊམ་ཀ་གཅིག་རྙེད་ཡོང༌། དེ་འཁྱེར་ནས་ངེད་གཉིས་ཀྱི་ཕྱིར་ཁོ་ཚོར་སྤྲོད་ཅིག་”ཅེས་གསུངས་སོ།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27“But so that we may not offend them, go to the sea, cast a hook, and take the first fish you catch. When you open its mouth, you will find a four-drachma coin. Take it and give it to them for My tax and yours.”</a:t>
            </a:r>
            <a:endParaRPr lang="en-IN" dirty="0"/>
          </a:p>
        </p:txBody>
      </p:sp>
      <p:pic>
        <p:nvPicPr>
          <p:cNvPr id="6" name="Audio 5">
            <a:hlinkClick r:id="" action="ppaction://media"/>
            <a:extLst>
              <a:ext uri="{FF2B5EF4-FFF2-40B4-BE49-F238E27FC236}">
                <a16:creationId xmlns:a16="http://schemas.microsoft.com/office/drawing/2014/main" id="{C2463BF2-D655-234A-158F-CF90D9CA507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9470"/>
    </mc:Choice>
    <mc:Fallback xmlns="">
      <p:transition spd="slow" advTm="194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3B580A-58C4-B8DF-6D50-96A1B2C686A1}"/>
              </a:ext>
            </a:extLst>
          </p:cNvPr>
          <p:cNvPicPr>
            <a:picLocks noChangeAspect="1"/>
          </p:cNvPicPr>
          <p:nvPr/>
        </p:nvPicPr>
        <p:blipFill>
          <a:blip r:embed="rId2"/>
          <a:stretch>
            <a:fillRect/>
          </a:stretch>
        </p:blipFill>
        <p:spPr>
          <a:xfrm>
            <a:off x="0" y="-883403"/>
            <a:ext cx="14403514" cy="7741403"/>
          </a:xfrm>
          <a:prstGeom prst="rect">
            <a:avLst/>
          </a:prstGeom>
        </p:spPr>
      </p:pic>
      <p:sp>
        <p:nvSpPr>
          <p:cNvPr id="2" name="TextBox 1">
            <a:extLst>
              <a:ext uri="{FF2B5EF4-FFF2-40B4-BE49-F238E27FC236}">
                <a16:creationId xmlns:a16="http://schemas.microsoft.com/office/drawing/2014/main" id="{3F2FB35B-BF4B-43A9-A763-D8201D1ED452}"/>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33</a:t>
            </a:r>
            <a:r>
              <a:rPr lang="bo-CN" sz="6600" dirty="0">
                <a:solidFill>
                  <a:srgbClr val="121212"/>
                </a:solidFill>
                <a:latin typeface="Arial" panose="020B0604020202020204" pitchFamily="34" charset="0"/>
              </a:rPr>
              <a:t>དེ་ནས་ཁོང་རྣམས་གྲོང་ཁྱེར་ཀ་ཕར་ན་ཧུམ་དུ་སླེབས་ནས། ཡེ་ཤུས་ཁང་པའི་ནང་དུ་བཞུགས་པའི་ཚེ་ཉེ་གནས་ཚོར་“ཁྱེད་ཚོས་ལམ་ཁར་ཅི་ཞིག་གླེང་བ་ཡིན་”ཞེས་དྲིས་པས།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Mark 9</a:t>
            </a:r>
            <a:r>
              <a:rPr lang="en-US" sz="4000" dirty="0">
                <a:solidFill>
                  <a:srgbClr val="777A7B"/>
                </a:solidFill>
                <a:latin typeface="Arial" panose="020B0604020202020204" pitchFamily="34" charset="0"/>
              </a:rPr>
              <a:t>33Then they came to Capernaum. While Jesus was in the house, He asked them, “What were you discussing on the way?”</a:t>
            </a:r>
            <a:endParaRPr lang="en-IN" dirty="0"/>
          </a:p>
        </p:txBody>
      </p:sp>
      <p:pic>
        <p:nvPicPr>
          <p:cNvPr id="6" name="Audio 5">
            <a:hlinkClick r:id="" action="ppaction://media"/>
            <a:extLst>
              <a:ext uri="{FF2B5EF4-FFF2-40B4-BE49-F238E27FC236}">
                <a16:creationId xmlns:a16="http://schemas.microsoft.com/office/drawing/2014/main" id="{EB3D05C8-068A-3833-ED8D-77C10CA1402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0231405"/>
      </p:ext>
    </p:extLst>
  </p:cSld>
  <p:clrMapOvr>
    <a:masterClrMapping/>
  </p:clrMapOvr>
  <mc:AlternateContent xmlns:mc="http://schemas.openxmlformats.org/markup-compatibility/2006" xmlns:p14="http://schemas.microsoft.com/office/powerpoint/2010/main">
    <mc:Choice Requires="p14">
      <p:transition spd="slow" p14:dur="2000" advTm="12979"/>
    </mc:Choice>
    <mc:Fallback xmlns="">
      <p:transition spd="slow" advTm="12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E21E41-8A8E-E87A-D79C-C68DF4DD0476}"/>
              </a:ext>
            </a:extLst>
          </p:cNvPr>
          <p:cNvPicPr>
            <a:picLocks noChangeAspect="1"/>
          </p:cNvPicPr>
          <p:nvPr/>
        </p:nvPicPr>
        <p:blipFill>
          <a:blip r:embed="rId2"/>
          <a:stretch>
            <a:fillRect/>
          </a:stretch>
        </p:blipFill>
        <p:spPr>
          <a:xfrm>
            <a:off x="0" y="1"/>
            <a:ext cx="12534644" cy="6858000"/>
          </a:xfrm>
          <a:prstGeom prst="rect">
            <a:avLst/>
          </a:prstGeom>
        </p:spPr>
      </p:pic>
      <p:sp>
        <p:nvSpPr>
          <p:cNvPr id="2" name="TextBox 1">
            <a:extLst>
              <a:ext uri="{FF2B5EF4-FFF2-40B4-BE49-F238E27FC236}">
                <a16:creationId xmlns:a16="http://schemas.microsoft.com/office/drawing/2014/main" id="{CA31437C-473D-2064-06D3-287B0AD26274}"/>
              </a:ext>
            </a:extLst>
          </p:cNvPr>
          <p:cNvSpPr txBox="1"/>
          <p:nvPr/>
        </p:nvSpPr>
        <p:spPr>
          <a:xfrm>
            <a:off x="498883" y="304946"/>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:33</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5041178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34</a:t>
            </a:r>
            <a:r>
              <a:rPr lang="bo-CN" sz="7200" dirty="0">
                <a:solidFill>
                  <a:srgbClr val="121212"/>
                </a:solidFill>
                <a:latin typeface="Arial" panose="020B0604020202020204" pitchFamily="34" charset="0"/>
              </a:rPr>
              <a:t>ཁོ་ཚོས་ལམ་ལ་ཕན་ཚུན་གཅིག་གིས་གཅིག་ལ་ཁོ་ཚོ་ནང་ནས་སུ་མཆོག་ཏུ་ཡིན་པའི་གཏམ་གླེང་བས་ཁོ་ཚོ་ཁ་རོག་བསྡད།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34But they were silent, for on the way they had been arguing about which of them was the greatest.</a:t>
            </a:r>
            <a:endParaRPr lang="en-IN" dirty="0"/>
          </a:p>
        </p:txBody>
      </p:sp>
      <p:pic>
        <p:nvPicPr>
          <p:cNvPr id="6" name="Audio 5">
            <a:hlinkClick r:id="" action="ppaction://media"/>
            <a:extLst>
              <a:ext uri="{FF2B5EF4-FFF2-40B4-BE49-F238E27FC236}">
                <a16:creationId xmlns:a16="http://schemas.microsoft.com/office/drawing/2014/main" id="{3E5E266A-A37F-847E-CA6B-07F67D6E0CC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57369245"/>
      </p:ext>
    </p:extLst>
  </p:cSld>
  <p:clrMapOvr>
    <a:masterClrMapping/>
  </p:clrMapOvr>
  <mc:AlternateContent xmlns:mc="http://schemas.openxmlformats.org/markup-compatibility/2006" xmlns:p14="http://schemas.microsoft.com/office/powerpoint/2010/main">
    <mc:Choice Requires="p14">
      <p:transition spd="slow" p14:dur="2000" advTm="9568"/>
    </mc:Choice>
    <mc:Fallback xmlns="">
      <p:transition spd="slow" advTm="95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3CA94E3-269A-0273-68EB-B3ABD671D3F2}"/>
              </a:ext>
            </a:extLst>
          </p:cNvPr>
          <p:cNvPicPr>
            <a:picLocks noChangeAspect="1"/>
          </p:cNvPicPr>
          <p:nvPr/>
        </p:nvPicPr>
        <p:blipFill>
          <a:blip r:embed="rId2"/>
          <a:stretch>
            <a:fillRect/>
          </a:stretch>
        </p:blipFill>
        <p:spPr>
          <a:xfrm>
            <a:off x="-44551" y="0"/>
            <a:ext cx="12236552" cy="6858000"/>
          </a:xfrm>
          <a:prstGeom prst="rect">
            <a:avLst/>
          </a:prstGeom>
        </p:spPr>
      </p:pic>
      <p:sp>
        <p:nvSpPr>
          <p:cNvPr id="2" name="TextBox 1">
            <a:extLst>
              <a:ext uri="{FF2B5EF4-FFF2-40B4-BE49-F238E27FC236}">
                <a16:creationId xmlns:a16="http://schemas.microsoft.com/office/drawing/2014/main" id="{FBE4D7A6-FCCF-3FE3-A5DF-82438E1CBF5F}"/>
              </a:ext>
            </a:extLst>
          </p:cNvPr>
          <p:cNvSpPr txBox="1"/>
          <p:nvPr/>
        </p:nvSpPr>
        <p:spPr>
          <a:xfrm>
            <a:off x="498883" y="304946"/>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3519863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35</a:t>
            </a:r>
            <a:r>
              <a:rPr lang="bo-CN" sz="6000" dirty="0">
                <a:solidFill>
                  <a:srgbClr val="121212"/>
                </a:solidFill>
                <a:latin typeface="Arial" panose="020B0604020202020204" pitchFamily="34" charset="0"/>
              </a:rPr>
              <a:t>ཁོང་བཞུགས་ནས་ཉེ་གནས་བཅུ་གཉིས་པོ་བོས་ཏེ་“མི་སུ་ཡང་མཆོག་ཏུ་འགྱུར་འདོད་ན། ཐམས་ཅད་ཀྱི་ནང་ནས་རྟིང་མར་གྱུར་ལ་ཀུན་གྱི་གཡོག་པོ་བྱེད་དགོས་སོ་”ཞེས་གསུངས།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35Sitting down, Jesus called the Twelve and said, “If anyone wants to be first, he must be the last of all and the servant of all.”</a:t>
            </a:r>
            <a:endParaRPr lang="en-IN" dirty="0"/>
          </a:p>
        </p:txBody>
      </p:sp>
      <p:pic>
        <p:nvPicPr>
          <p:cNvPr id="6" name="Audio 5">
            <a:hlinkClick r:id="" action="ppaction://media"/>
            <a:extLst>
              <a:ext uri="{FF2B5EF4-FFF2-40B4-BE49-F238E27FC236}">
                <a16:creationId xmlns:a16="http://schemas.microsoft.com/office/drawing/2014/main" id="{0F70E133-EC70-837D-937C-A1895883627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388283621"/>
      </p:ext>
    </p:extLst>
  </p:cSld>
  <p:clrMapOvr>
    <a:masterClrMapping/>
  </p:clrMapOvr>
  <mc:AlternateContent xmlns:mc="http://schemas.openxmlformats.org/markup-compatibility/2006" xmlns:p14="http://schemas.microsoft.com/office/powerpoint/2010/main">
    <mc:Choice Requires="p14">
      <p:transition spd="slow" p14:dur="2000" advTm="13808"/>
    </mc:Choice>
    <mc:Fallback xmlns="">
      <p:transition spd="slow" advTm="138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E23A52-F0E8-F8EB-DEBB-1FDACF7A84FA}"/>
              </a:ext>
            </a:extLst>
          </p:cNvPr>
          <p:cNvPicPr>
            <a:picLocks noChangeAspect="1"/>
          </p:cNvPicPr>
          <p:nvPr/>
        </p:nvPicPr>
        <p:blipFill>
          <a:blip r:embed="rId2"/>
          <a:stretch>
            <a:fillRect/>
          </a:stretch>
        </p:blipFill>
        <p:spPr>
          <a:xfrm>
            <a:off x="0" y="-139485"/>
            <a:ext cx="12245599" cy="6997485"/>
          </a:xfrm>
          <a:prstGeom prst="rect">
            <a:avLst/>
          </a:prstGeom>
        </p:spPr>
      </p:pic>
      <p:sp>
        <p:nvSpPr>
          <p:cNvPr id="2" name="TextBox 1">
            <a:extLst>
              <a:ext uri="{FF2B5EF4-FFF2-40B4-BE49-F238E27FC236}">
                <a16:creationId xmlns:a16="http://schemas.microsoft.com/office/drawing/2014/main" id="{9451829B-C598-F3A7-E634-74D0BF97E2B9}"/>
              </a:ext>
            </a:extLst>
          </p:cNvPr>
          <p:cNvSpPr txBox="1"/>
          <p:nvPr/>
        </p:nvSpPr>
        <p:spPr>
          <a:xfrm>
            <a:off x="498883" y="304946"/>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0094503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36</a:t>
            </a:r>
            <a:r>
              <a:rPr lang="bo-CN" sz="7200" dirty="0">
                <a:solidFill>
                  <a:srgbClr val="121212"/>
                </a:solidFill>
                <a:latin typeface="Arial" panose="020B0604020202020204" pitchFamily="34" charset="0"/>
              </a:rPr>
              <a:t>དེ་ནས་ཡེ་ཤུས་ཕྲུ་གུ་ཆུང་ངུ་ཞིག་ཁྲིད་ཡོང་སྟེ་ཁོང་ཚོའི་དཀྱིལ་དུ་བཞག་པ་དང༌། ཡང་ཕྲུ་གུ་དེ་ཁོང་གི་སྐུ་པང་དུ་བསྣམས་ནས་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36Then He had a little child stand among them. Taking the child in His arms, He said to them, </a:t>
            </a:r>
            <a:endParaRPr lang="en-IN" dirty="0"/>
          </a:p>
        </p:txBody>
      </p:sp>
      <p:pic>
        <p:nvPicPr>
          <p:cNvPr id="6" name="Audio 5">
            <a:hlinkClick r:id="" action="ppaction://media"/>
            <a:extLst>
              <a:ext uri="{FF2B5EF4-FFF2-40B4-BE49-F238E27FC236}">
                <a16:creationId xmlns:a16="http://schemas.microsoft.com/office/drawing/2014/main" id="{E33C0492-3E39-E1F2-84BA-A64EB6B325D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22139011"/>
      </p:ext>
    </p:extLst>
  </p:cSld>
  <p:clrMapOvr>
    <a:masterClrMapping/>
  </p:clrMapOvr>
  <mc:AlternateContent xmlns:mc="http://schemas.openxmlformats.org/markup-compatibility/2006" xmlns:p14="http://schemas.microsoft.com/office/powerpoint/2010/main">
    <mc:Choice Requires="p14">
      <p:transition spd="slow" p14:dur="2000" advTm="10362"/>
    </mc:Choice>
    <mc:Fallback xmlns="">
      <p:transition spd="slow" advTm="103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DEEB75-13F8-FC8E-2DFB-8360EBD41750}"/>
              </a:ext>
            </a:extLst>
          </p:cNvPr>
          <p:cNvPicPr>
            <a:picLocks noChangeAspect="1"/>
          </p:cNvPicPr>
          <p:nvPr/>
        </p:nvPicPr>
        <p:blipFill>
          <a:blip r:embed="rId2"/>
          <a:stretch>
            <a:fillRect/>
          </a:stretch>
        </p:blipFill>
        <p:spPr>
          <a:xfrm>
            <a:off x="-1" y="0"/>
            <a:ext cx="12440231" cy="6858000"/>
          </a:xfrm>
          <a:prstGeom prst="rect">
            <a:avLst/>
          </a:prstGeom>
        </p:spPr>
      </p:pic>
      <p:sp>
        <p:nvSpPr>
          <p:cNvPr id="2" name="TextBox 1">
            <a:extLst>
              <a:ext uri="{FF2B5EF4-FFF2-40B4-BE49-F238E27FC236}">
                <a16:creationId xmlns:a16="http://schemas.microsoft.com/office/drawing/2014/main" id="{E90445EB-D82A-1CC7-1532-693DA39F0A5F}"/>
              </a:ext>
            </a:extLst>
          </p:cNvPr>
          <p:cNvSpPr txBox="1"/>
          <p:nvPr/>
        </p:nvSpPr>
        <p:spPr>
          <a:xfrm>
            <a:off x="481263" y="326676"/>
            <a:ext cx="6096000" cy="3262746"/>
          </a:xfrm>
          <a:prstGeom prst="rect">
            <a:avLst/>
          </a:prstGeom>
          <a:noFill/>
        </p:spPr>
        <p:txBody>
          <a:bodyPr wrap="square" rtlCol="0">
            <a:noAutofit/>
          </a:bodyPr>
          <a:lstStyle/>
          <a:p>
            <a:r>
              <a:rPr lang="en-IN" sz="8000" dirty="0">
                <a:solidFill>
                  <a:schemeClr val="bg1"/>
                </a:solidFill>
              </a:rPr>
              <a:t> </a:t>
            </a:r>
            <a:r>
              <a:rPr lang="bo-CN" sz="8000" b="1" cap="all" dirty="0">
                <a:solidFill>
                  <a:schemeClr val="bg1"/>
                </a:solidFill>
                <a:latin typeface="ArialMT"/>
              </a:rPr>
              <a:t>མད་ཐཱ། 17</a:t>
            </a:r>
            <a:r>
              <a:rPr lang="en-IN" sz="8000" b="1" cap="all" dirty="0">
                <a:solidFill>
                  <a:schemeClr val="bg1"/>
                </a:solidFill>
                <a:latin typeface="ArialMT"/>
              </a:rPr>
              <a:t>, </a:t>
            </a:r>
            <a:r>
              <a:rPr lang="bo-CN" sz="8000" b="1" i="0" cap="all" dirty="0">
                <a:solidFill>
                  <a:schemeClr val="bg1"/>
                </a:solidFill>
                <a:effectLst/>
                <a:latin typeface="ArialMT"/>
              </a:rPr>
              <a:t>མར་ཀུ 9</a:t>
            </a:r>
            <a:endParaRPr lang="bo-CN" sz="8000" b="1" cap="all" dirty="0">
              <a:solidFill>
                <a:schemeClr val="bg1"/>
              </a:solidFill>
              <a:latin typeface="ArialMT"/>
            </a:endParaRPr>
          </a:p>
          <a:p>
            <a:r>
              <a:rPr lang="bo-CN" sz="8000" b="1" i="0" dirty="0">
                <a:solidFill>
                  <a:schemeClr val="bg1"/>
                </a:solidFill>
                <a:effectLst/>
                <a:latin typeface="Arial" panose="020B0604020202020204" pitchFamily="34" charset="0"/>
              </a:rPr>
              <a:t>མཆོད་ཁང་གི་ཁྲལ།</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A00FCC-E038-8CBE-CDB0-BBE5320B17D2}"/>
              </a:ext>
            </a:extLst>
          </p:cNvPr>
          <p:cNvPicPr>
            <a:picLocks noChangeAspect="1"/>
          </p:cNvPicPr>
          <p:nvPr/>
        </p:nvPicPr>
        <p:blipFill>
          <a:blip r:embed="rId2"/>
          <a:stretch>
            <a:fillRect/>
          </a:stretch>
        </p:blipFill>
        <p:spPr>
          <a:xfrm>
            <a:off x="0" y="-263447"/>
            <a:ext cx="12305654" cy="7187833"/>
          </a:xfrm>
          <a:prstGeom prst="rect">
            <a:avLst/>
          </a:prstGeom>
        </p:spPr>
      </p:pic>
      <p:sp>
        <p:nvSpPr>
          <p:cNvPr id="2" name="TextBox 1">
            <a:extLst>
              <a:ext uri="{FF2B5EF4-FFF2-40B4-BE49-F238E27FC236}">
                <a16:creationId xmlns:a16="http://schemas.microsoft.com/office/drawing/2014/main" id="{0E4B8EC1-74A1-0D20-DB60-CF36B6D277D7}"/>
              </a:ext>
            </a:extLst>
          </p:cNvPr>
          <p:cNvSpPr txBox="1"/>
          <p:nvPr/>
        </p:nvSpPr>
        <p:spPr>
          <a:xfrm>
            <a:off x="498883" y="304946"/>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:36</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1265116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37</a:t>
            </a:r>
            <a:r>
              <a:rPr lang="bo-CN" sz="6000" dirty="0">
                <a:solidFill>
                  <a:srgbClr val="121212"/>
                </a:solidFill>
                <a:latin typeface="Arial" panose="020B0604020202020204" pitchFamily="34" charset="0"/>
              </a:rPr>
              <a:t>“སུས་ཀྱང་ཕྲུ་གུ་ཆུང་ངུ་འདི་འདྲ་བ་རྣམས་ཀྱི་ནང་ནས་གཅིག་ངའི་མིང་གི་ཐོག་ནས་གདན་འདྲེན་པ་དེས་ང་རང་འདྲེན། སུས་ཀྱང་ང་འདྲེན་པ་དེས་ང་རང་གདན་མི་འདྲེན་གྱིས། ང་གཏོང་མཁན་དེ་སྤྱན་འདྲེན་ནོ་”ཞེས་གསུངས།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37“Whoever welcomes one of these little children in My name welcomes Me, and whoever welcomes Me welcomes not only Me, but the One who sent Me.”</a:t>
            </a:r>
            <a:endParaRPr lang="en-IN" dirty="0"/>
          </a:p>
        </p:txBody>
      </p:sp>
      <p:pic>
        <p:nvPicPr>
          <p:cNvPr id="15" name="Audio 14">
            <a:hlinkClick r:id="" action="ppaction://media"/>
            <a:extLst>
              <a:ext uri="{FF2B5EF4-FFF2-40B4-BE49-F238E27FC236}">
                <a16:creationId xmlns:a16="http://schemas.microsoft.com/office/drawing/2014/main" id="{B5C0DC05-1179-B66A-6546-25D88C28B29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6069"/>
    </mc:Choice>
    <mc:Fallback xmlns="">
      <p:transition spd="slow" advTm="16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1247AC8-6173-661A-0313-846A38700CB8}"/>
              </a:ext>
            </a:extLst>
          </p:cNvPr>
          <p:cNvPicPr>
            <a:picLocks noChangeAspect="1"/>
          </p:cNvPicPr>
          <p:nvPr/>
        </p:nvPicPr>
        <p:blipFill>
          <a:blip r:embed="rId2"/>
          <a:stretch>
            <a:fillRect/>
          </a:stretch>
        </p:blipFill>
        <p:spPr>
          <a:xfrm>
            <a:off x="-1983783" y="-1"/>
            <a:ext cx="14175783" cy="7576445"/>
          </a:xfrm>
          <a:prstGeom prst="rect">
            <a:avLst/>
          </a:prstGeom>
        </p:spPr>
      </p:pic>
      <p:sp>
        <p:nvSpPr>
          <p:cNvPr id="2" name="TextBox 1">
            <a:extLst>
              <a:ext uri="{FF2B5EF4-FFF2-40B4-BE49-F238E27FC236}">
                <a16:creationId xmlns:a16="http://schemas.microsoft.com/office/drawing/2014/main" id="{D146F5CB-EA9B-C530-41B0-5E2445434BBE}"/>
              </a:ext>
            </a:extLst>
          </p:cNvPr>
          <p:cNvSpPr txBox="1"/>
          <p:nvPr/>
        </p:nvSpPr>
        <p:spPr>
          <a:xfrm>
            <a:off x="498883" y="304946"/>
            <a:ext cx="2853917" cy="769441"/>
          </a:xfrm>
          <a:prstGeom prst="rect">
            <a:avLst/>
          </a:prstGeom>
          <a:noFill/>
        </p:spPr>
        <p:txBody>
          <a:bodyPr wrap="square" rtlCol="0">
            <a:spAutoFit/>
          </a:bodyPr>
          <a:lstStyle/>
          <a:p>
            <a:r>
              <a:rPr lang="bo-CN" sz="4400" b="1" i="0" cap="all" dirty="0">
                <a:solidFill>
                  <a:schemeClr val="bg1"/>
                </a:solidFill>
                <a:effectLst/>
                <a:latin typeface="ArialMT"/>
              </a:rPr>
              <a:t>མར་ཀུ 9</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:37</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9225833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sz="8000" dirty="0"/>
              <a:t> </a:t>
            </a:r>
            <a:r>
              <a:rPr lang="bo-CN" sz="8000" b="1" cap="all" dirty="0">
                <a:solidFill>
                  <a:srgbClr val="121212"/>
                </a:solidFill>
                <a:latin typeface="ArialMT"/>
              </a:rPr>
              <a:t>མད་ཐཱ། 17</a:t>
            </a:r>
            <a:r>
              <a:rPr lang="en-IN" sz="8000" b="1" cap="all" dirty="0">
                <a:solidFill>
                  <a:srgbClr val="121212"/>
                </a:solidFill>
                <a:latin typeface="ArialMT"/>
              </a:rPr>
              <a:t>, </a:t>
            </a:r>
            <a:r>
              <a:rPr lang="bo-CN" sz="8000" b="1" i="0" cap="all" dirty="0">
                <a:solidFill>
                  <a:srgbClr val="121212"/>
                </a:solidFill>
                <a:effectLst/>
                <a:latin typeface="ArialMT"/>
              </a:rPr>
              <a:t>མར་ཀུ 9</a:t>
            </a:r>
            <a:endParaRPr lang="bo-CN" sz="8000" b="1" cap="all" dirty="0">
              <a:solidFill>
                <a:srgbClr val="121212"/>
              </a:solidFill>
              <a:latin typeface="ArialMT"/>
            </a:endParaRPr>
          </a:p>
          <a:p>
            <a:r>
              <a:rPr lang="bo-CN" sz="8000" b="1" i="0" dirty="0">
                <a:solidFill>
                  <a:srgbClr val="121212"/>
                </a:solidFill>
                <a:effectLst/>
                <a:latin typeface="Arial" panose="020B0604020202020204" pitchFamily="34" charset="0"/>
              </a:rPr>
              <a:t>མཆོད་ཁང་གི་ཁྲལ།</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b="0" i="0" u="none" strike="noStrike" baseline="0" dirty="0">
                <a:latin typeface="TimesNewRomanPSMT"/>
              </a:rPr>
              <a:t>Jesus and Peter pay tax - Matt 17:24-27</a:t>
            </a:r>
          </a:p>
          <a:p>
            <a:r>
              <a:rPr lang="en-US" sz="5400" b="0" i="0" u="none" strike="noStrike" baseline="0" dirty="0">
                <a:latin typeface="TimesNewRomanPSMT"/>
              </a:rPr>
              <a:t>Who is the greatest? - Mark 9:33-40</a:t>
            </a:r>
            <a:endParaRPr lang="en-IN" sz="5400" dirty="0"/>
          </a:p>
        </p:txBody>
      </p:sp>
      <p:pic>
        <p:nvPicPr>
          <p:cNvPr id="11" name="Audio 10">
            <a:hlinkClick r:id="" action="ppaction://media"/>
            <a:extLst>
              <a:ext uri="{FF2B5EF4-FFF2-40B4-BE49-F238E27FC236}">
                <a16:creationId xmlns:a16="http://schemas.microsoft.com/office/drawing/2014/main" id="{8AE62A70-2800-F617-DBF3-4C027C8D8B40}"/>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2863"/>
    </mc:Choice>
    <mc:Fallback xmlns="">
      <p:transition spd="slow" advTm="2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0C4088F-0CF7-4231-76A4-A5CE055DA299}"/>
              </a:ext>
            </a:extLst>
          </p:cNvPr>
          <p:cNvPicPr>
            <a:picLocks noChangeAspect="1"/>
          </p:cNvPicPr>
          <p:nvPr/>
        </p:nvPicPr>
        <p:blipFill>
          <a:blip r:embed="rId2"/>
          <a:stretch>
            <a:fillRect/>
          </a:stretch>
        </p:blipFill>
        <p:spPr>
          <a:xfrm>
            <a:off x="-1" y="0"/>
            <a:ext cx="12440231" cy="6858000"/>
          </a:xfrm>
          <a:prstGeom prst="rect">
            <a:avLst/>
          </a:prstGeom>
        </p:spPr>
      </p:pic>
      <p:sp>
        <p:nvSpPr>
          <p:cNvPr id="3" name="TextBox 2">
            <a:extLst>
              <a:ext uri="{FF2B5EF4-FFF2-40B4-BE49-F238E27FC236}">
                <a16:creationId xmlns:a16="http://schemas.microsoft.com/office/drawing/2014/main" id="{7BC3F36C-11AD-7BA3-BA2F-E18D14669EAA}"/>
              </a:ext>
            </a:extLst>
          </p:cNvPr>
          <p:cNvSpPr txBox="1"/>
          <p:nvPr/>
        </p:nvSpPr>
        <p:spPr>
          <a:xfrm>
            <a:off x="481263" y="326676"/>
            <a:ext cx="6096000" cy="3262746"/>
          </a:xfrm>
          <a:prstGeom prst="rect">
            <a:avLst/>
          </a:prstGeom>
          <a:noFill/>
        </p:spPr>
        <p:txBody>
          <a:bodyPr wrap="square" rtlCol="0">
            <a:noAutofit/>
          </a:bodyPr>
          <a:lstStyle/>
          <a:p>
            <a:r>
              <a:rPr lang="en-IN" sz="8000" dirty="0">
                <a:solidFill>
                  <a:schemeClr val="bg1"/>
                </a:solidFill>
              </a:rPr>
              <a:t> </a:t>
            </a:r>
            <a:r>
              <a:rPr lang="bo-CN" sz="8000" b="1" cap="all" dirty="0">
                <a:solidFill>
                  <a:schemeClr val="bg1"/>
                </a:solidFill>
                <a:latin typeface="ArialMT"/>
              </a:rPr>
              <a:t>མད་ཐཱ། 17</a:t>
            </a:r>
            <a:r>
              <a:rPr lang="en-IN" sz="8000" b="1" cap="all" dirty="0">
                <a:solidFill>
                  <a:schemeClr val="bg1"/>
                </a:solidFill>
                <a:latin typeface="ArialMT"/>
              </a:rPr>
              <a:t>, </a:t>
            </a:r>
            <a:r>
              <a:rPr lang="bo-CN" sz="8000" b="1" i="0" cap="all" dirty="0">
                <a:solidFill>
                  <a:schemeClr val="bg1"/>
                </a:solidFill>
                <a:effectLst/>
                <a:latin typeface="ArialMT"/>
              </a:rPr>
              <a:t>མར་ཀུ 9</a:t>
            </a:r>
            <a:endParaRPr lang="bo-CN" sz="8000" b="1" cap="all" dirty="0">
              <a:solidFill>
                <a:schemeClr val="bg1"/>
              </a:solidFill>
              <a:latin typeface="ArialMT"/>
            </a:endParaRPr>
          </a:p>
          <a:p>
            <a:r>
              <a:rPr lang="bo-CN" sz="8000" b="1" i="0" dirty="0">
                <a:solidFill>
                  <a:schemeClr val="bg1"/>
                </a:solidFill>
                <a:effectLst/>
                <a:latin typeface="Arial" panose="020B0604020202020204" pitchFamily="34" charset="0"/>
              </a:rPr>
              <a:t>མཆོད་ཁང་གི་ཁྲལ།</a:t>
            </a:r>
            <a:endParaRPr lang="en-IN" sz="8000" dirty="0">
              <a:solidFill>
                <a:schemeClr val="bg1"/>
              </a:solidFill>
            </a:endParaRPr>
          </a:p>
        </p:txBody>
      </p:sp>
      <p:sp>
        <p:nvSpPr>
          <p:cNvPr id="4" name="TextBox 2">
            <a:extLst>
              <a:ext uri="{FF2B5EF4-FFF2-40B4-BE49-F238E27FC236}">
                <a16:creationId xmlns:a16="http://schemas.microsoft.com/office/drawing/2014/main" id="{99B7F282-538A-C99E-DF1D-B8B0773F8AF7}"/>
              </a:ext>
            </a:extLst>
          </p:cNvPr>
          <p:cNvSpPr txBox="1"/>
          <p:nvPr/>
        </p:nvSpPr>
        <p:spPr>
          <a:xfrm>
            <a:off x="560705" y="599217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bo-CN" sz="6000" dirty="0">
                <a:solidFill>
                  <a:srgbClr val="777A7B"/>
                </a:solidFill>
                <a:latin typeface="Arial" panose="020B0604020202020204" pitchFamily="34" charset="0"/>
              </a:rPr>
              <a:t>མད་ཐཱ། 17:24</a:t>
            </a:r>
            <a:r>
              <a:rPr lang="bo-CN" sz="6000" dirty="0">
                <a:solidFill>
                  <a:srgbClr val="121212"/>
                </a:solidFill>
                <a:latin typeface="Arial" panose="020B0604020202020204" pitchFamily="34" charset="0"/>
              </a:rPr>
              <a:t>ཁོང་རྣམས་ཀ་ཕར་ན་ཧུམ་དུ་སླེབས་དུས་མཆོད་ཁང་གི་ཁྲལ་སྡུད་མཁན་རྣམས་པེ་ཏྲོའི་རྩར་ཡོང་ནས་ཁོང་ལ་“ཁྱེད་ཚོའི་སློབ་དཔོན་གྱིས་མཆོད་ཁང་གི་ཁྲལ་མི་འཇལ་ལམ་”ཞེས་དྲིས་པ་ལ།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Matt17:24After they had arrived in Capernaum, the collectors of the two-drachma tax  came to Peter and asked, “Does your Teacher pay the two drachmas?”</a:t>
            </a:r>
            <a:endParaRPr lang="en-IN" dirty="0"/>
          </a:p>
        </p:txBody>
      </p:sp>
      <p:pic>
        <p:nvPicPr>
          <p:cNvPr id="10" name="Audio 9">
            <a:hlinkClick r:id="" action="ppaction://media"/>
            <a:extLst>
              <a:ext uri="{FF2B5EF4-FFF2-40B4-BE49-F238E27FC236}">
                <a16:creationId xmlns:a16="http://schemas.microsoft.com/office/drawing/2014/main" id="{7885CB9E-E224-F964-9C19-6518737C594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4089"/>
    </mc:Choice>
    <mc:Fallback xmlns="">
      <p:transition spd="slow" advTm="140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686F9E-B4F7-7795-F38B-95C81C1EA75A}"/>
              </a:ext>
            </a:extLst>
          </p:cNvPr>
          <p:cNvPicPr>
            <a:picLocks noChangeAspect="1"/>
          </p:cNvPicPr>
          <p:nvPr/>
        </p:nvPicPr>
        <p:blipFill>
          <a:blip r:embed="rId2"/>
          <a:stretch>
            <a:fillRect/>
          </a:stretch>
        </p:blipFill>
        <p:spPr>
          <a:xfrm>
            <a:off x="1" y="-345571"/>
            <a:ext cx="12192000" cy="7203571"/>
          </a:xfrm>
          <a:prstGeom prst="rect">
            <a:avLst/>
          </a:prstGeom>
        </p:spPr>
      </p:pic>
      <p:sp>
        <p:nvSpPr>
          <p:cNvPr id="2" name="TextBox 1">
            <a:extLst>
              <a:ext uri="{FF2B5EF4-FFF2-40B4-BE49-F238E27FC236}">
                <a16:creationId xmlns:a16="http://schemas.microsoft.com/office/drawing/2014/main" id="{F00C1D4B-4819-081C-35DB-E4A5F697374A}"/>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25</a:t>
            </a:r>
            <a:r>
              <a:rPr lang="bo-CN" sz="6000" dirty="0">
                <a:solidFill>
                  <a:srgbClr val="121212"/>
                </a:solidFill>
                <a:latin typeface="Arial" panose="020B0604020202020204" pitchFamily="34" charset="0"/>
              </a:rPr>
              <a:t>པེ་ཏྲོས་“འཇལ་ལོ་”ཞེས་ཟེར་བ་དང༌། ཁང་པའི་ནང་ལ་ཡོང་བའི་ཚེ་ཡེ་ཤུས་ཁོ་ལ་སྔོན་དུ་གསུངས་ཏེ་“སི་མོན། ཅི་ལྟར་སེམས། འཇིག་རྟེན་གྱི་རྒྱལ་པོ་རྣམས་ཀྱིས་སུ་ནས་ཁྲལ་སྡུད་དམ། རང་གི་བུའམ། གཞན་རྣམས་ནས་སྡུད་དམ་”ཞེས་གསུངས།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25“Yes,” he answered.</a:t>
            </a:r>
          </a:p>
          <a:p>
            <a:r>
              <a:rPr lang="en-US" sz="3600" dirty="0">
                <a:solidFill>
                  <a:srgbClr val="777A7B"/>
                </a:solidFill>
                <a:latin typeface="Arial" panose="020B0604020202020204" pitchFamily="34" charset="0"/>
              </a:rPr>
              <a:t>When Peter entered the house, Jesus preempted him. “What do you think, Simon?” He asked. “From whom do the kings of the earth collect customs and taxes: from their own sons, or from others?”</a:t>
            </a:r>
            <a:endParaRPr lang="en-IN" dirty="0"/>
          </a:p>
        </p:txBody>
      </p:sp>
      <p:pic>
        <p:nvPicPr>
          <p:cNvPr id="10" name="Audio 9">
            <a:hlinkClick r:id="" action="ppaction://media"/>
            <a:extLst>
              <a:ext uri="{FF2B5EF4-FFF2-40B4-BE49-F238E27FC236}">
                <a16:creationId xmlns:a16="http://schemas.microsoft.com/office/drawing/2014/main" id="{7EC43FC8-7D5C-0122-2B9E-4C7359D03DF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9165"/>
    </mc:Choice>
    <mc:Fallback xmlns="">
      <p:transition spd="slow" advTm="191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37623A-F9DB-08BB-C27A-B32C2D5E8D49}"/>
              </a:ext>
            </a:extLst>
          </p:cNvPr>
          <p:cNvPicPr>
            <a:picLocks noChangeAspect="1"/>
          </p:cNvPicPr>
          <p:nvPr/>
        </p:nvPicPr>
        <p:blipFill>
          <a:blip r:embed="rId2"/>
          <a:stretch>
            <a:fillRect/>
          </a:stretch>
        </p:blipFill>
        <p:spPr>
          <a:xfrm>
            <a:off x="-1" y="0"/>
            <a:ext cx="13389429" cy="6858000"/>
          </a:xfrm>
          <a:prstGeom prst="rect">
            <a:avLst/>
          </a:prstGeom>
        </p:spPr>
      </p:pic>
      <p:sp>
        <p:nvSpPr>
          <p:cNvPr id="2" name="TextBox 1">
            <a:extLst>
              <a:ext uri="{FF2B5EF4-FFF2-40B4-BE49-F238E27FC236}">
                <a16:creationId xmlns:a16="http://schemas.microsoft.com/office/drawing/2014/main" id="{CC3292C1-328A-104E-2792-B7AE575DD32C}"/>
              </a:ext>
            </a:extLst>
          </p:cNvPr>
          <p:cNvSpPr txBox="1"/>
          <p:nvPr/>
        </p:nvSpPr>
        <p:spPr>
          <a:xfrm>
            <a:off x="498883" y="304946"/>
            <a:ext cx="2853917" cy="769441"/>
          </a:xfrm>
          <a:prstGeom prst="rect">
            <a:avLst/>
          </a:prstGeom>
          <a:noFill/>
        </p:spPr>
        <p:txBody>
          <a:bodyPr wrap="square" rtlCol="0">
            <a:spAutoFit/>
          </a:bodyPr>
          <a:lstStyle/>
          <a:p>
            <a:r>
              <a:rPr lang="bo-CN" sz="4400" b="1" cap="all" dirty="0">
                <a:solidFill>
                  <a:schemeClr val="bg1"/>
                </a:solidFill>
                <a:latin typeface="ArialMT"/>
              </a:rPr>
              <a:t>མད་ཐཱ། </a:t>
            </a:r>
            <a:r>
              <a:rPr lang="en-IN" sz="4400" b="1" i="0" cap="all" dirty="0">
                <a:solidFill>
                  <a:schemeClr val="bg1"/>
                </a:solidFill>
                <a:effectLst/>
                <a:latin typeface="Microsoft Himalaya" panose="01010100010101010101" pitchFamily="2" charset="0"/>
                <a:ea typeface="Microsoft Himalaya" panose="01010100010101010101" pitchFamily="2" charset="0"/>
                <a:cs typeface="Microsoft Himalaya" panose="01010100010101010101" pitchFamily="2" charset="0"/>
              </a:rPr>
              <a:t>17</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endParaRPr lang="bo-C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121212"/>
                </a:solidFill>
                <a:latin typeface="Arial" panose="020B0604020202020204" pitchFamily="34" charset="0"/>
              </a:rPr>
              <a:t> </a:t>
            </a:r>
            <a:r>
              <a:rPr lang="bo-CN" sz="6600" dirty="0">
                <a:solidFill>
                  <a:srgbClr val="777A7B"/>
                </a:solidFill>
                <a:latin typeface="Arial" panose="020B0604020202020204" pitchFamily="34" charset="0"/>
              </a:rPr>
              <a:t>26</a:t>
            </a:r>
            <a:r>
              <a:rPr lang="bo-CN" sz="6600" dirty="0">
                <a:solidFill>
                  <a:srgbClr val="121212"/>
                </a:solidFill>
                <a:latin typeface="Arial" panose="020B0604020202020204" pitchFamily="34" charset="0"/>
              </a:rPr>
              <a:t>པེ་ཏྲོས་“གཞན་རྣམས་ནས་སྡུད་”ཅེས་ཞུས། ཡེ་ཤུས་ཁོ་ལ་“འོ་ན་བུ་རྣམས་ཀྱིས་འཇལ་མི་དགོས།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26“From others,” Peter answered.</a:t>
            </a:r>
          </a:p>
          <a:p>
            <a:r>
              <a:rPr lang="en-US" sz="4000" dirty="0">
                <a:solidFill>
                  <a:srgbClr val="777A7B"/>
                </a:solidFill>
                <a:latin typeface="Arial" panose="020B0604020202020204" pitchFamily="34" charset="0"/>
              </a:rPr>
              <a:t>“Then the sons are exempt,” Jesus declared. </a:t>
            </a:r>
            <a:endParaRPr lang="en-IN" dirty="0"/>
          </a:p>
        </p:txBody>
      </p:sp>
      <p:pic>
        <p:nvPicPr>
          <p:cNvPr id="6" name="Audio 5">
            <a:hlinkClick r:id="" action="ppaction://media"/>
            <a:extLst>
              <a:ext uri="{FF2B5EF4-FFF2-40B4-BE49-F238E27FC236}">
                <a16:creationId xmlns:a16="http://schemas.microsoft.com/office/drawing/2014/main" id="{0A364DAF-06A1-7FC3-275A-BB918C67AF0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10274"/>
    </mc:Choice>
    <mc:Fallback xmlns="">
      <p:transition spd="slow" advTm="102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311</TotalTime>
  <Words>1031</Words>
  <Application>Microsoft Office PowerPoint</Application>
  <PresentationFormat>Widescreen</PresentationFormat>
  <Paragraphs>57</Paragraphs>
  <Slides>22</Slides>
  <Notes>1</Notes>
  <HiddenSlides>0</HiddenSlides>
  <MMClips>11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Aptos</vt:lpstr>
      <vt:lpstr>Arial</vt:lpstr>
      <vt:lpstr>ArialMT</vt:lpstr>
      <vt:lpstr>Calibri</vt:lpstr>
      <vt:lpstr>Calibri Light</vt:lpstr>
      <vt:lpstr>Microsoft Himalaya</vt:lpstr>
      <vt:lpstr>TimesNewRomanPS-BoldMT</vt:lpstr>
      <vt:lpstr>TimesNewRomanPSMT</vt:lpstr>
      <vt:lpstr>Office Theme</vt:lpstr>
      <vt:lpstr>39-3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2024-07-22T12:42:54Z</dcterms:modified>
</cp:coreProperties>
</file>