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82" autoAdjust="0"/>
    <p:restoredTop sz="90467" autoAdjust="0"/>
  </p:normalViewPr>
  <p:slideViewPr>
    <p:cSldViewPr snapToGrid="0">
      <p:cViewPr varScale="1">
        <p:scale>
          <a:sx n="50" d="100"/>
          <a:sy n="50" d="100"/>
        </p:scale>
        <p:origin x="806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97F90E00-17BB-40E1-A69E-1534BF7654D1}"/>
    <pc:docChg chg="undo custSel modSld">
      <pc:chgData name="Alfred Smith" userId="3c60a3631c0db8ad" providerId="LiveId" clId="{97F90E00-17BB-40E1-A69E-1534BF7654D1}" dt="2024-07-22T12:45:51.203" v="26"/>
      <pc:docMkLst>
        <pc:docMk/>
      </pc:docMkLst>
      <pc:sldChg chg="modSp mod">
        <pc:chgData name="Alfred Smith" userId="3c60a3631c0db8ad" providerId="LiveId" clId="{97F90E00-17BB-40E1-A69E-1534BF7654D1}" dt="2024-07-22T12:24:24.268" v="2" actId="12"/>
        <pc:sldMkLst>
          <pc:docMk/>
          <pc:sldMk cId="1499918570" sldId="257"/>
        </pc:sldMkLst>
      </pc:sldChg>
      <pc:sldChg chg="modSp mod">
        <pc:chgData name="Alfred Smith" userId="3c60a3631c0db8ad" providerId="LiveId" clId="{97F90E00-17BB-40E1-A69E-1534BF7654D1}" dt="2024-07-22T12:43:29.793" v="5"/>
        <pc:sldMkLst>
          <pc:docMk/>
          <pc:sldMk cId="2346136586" sldId="260"/>
        </pc:sldMkLst>
      </pc:sldChg>
      <pc:sldChg chg="modSp mod">
        <pc:chgData name="Alfred Smith" userId="3c60a3631c0db8ad" providerId="LiveId" clId="{97F90E00-17BB-40E1-A69E-1534BF7654D1}" dt="2024-07-22T12:43:49.484" v="10"/>
        <pc:sldMkLst>
          <pc:docMk/>
          <pc:sldMk cId="4037329247" sldId="261"/>
        </pc:sldMkLst>
      </pc:sldChg>
      <pc:sldChg chg="modSp mod">
        <pc:chgData name="Alfred Smith" userId="3c60a3631c0db8ad" providerId="LiveId" clId="{97F90E00-17BB-40E1-A69E-1534BF7654D1}" dt="2024-07-22T12:44:08.334" v="12"/>
        <pc:sldMkLst>
          <pc:docMk/>
          <pc:sldMk cId="1909638311" sldId="262"/>
        </pc:sldMkLst>
      </pc:sldChg>
      <pc:sldChg chg="modSp mod">
        <pc:chgData name="Alfred Smith" userId="3c60a3631c0db8ad" providerId="LiveId" clId="{97F90E00-17BB-40E1-A69E-1534BF7654D1}" dt="2024-07-22T12:44:21.504" v="14"/>
        <pc:sldMkLst>
          <pc:docMk/>
          <pc:sldMk cId="641208035" sldId="263"/>
        </pc:sldMkLst>
      </pc:sldChg>
      <pc:sldChg chg="modSp mod">
        <pc:chgData name="Alfred Smith" userId="3c60a3631c0db8ad" providerId="LiveId" clId="{97F90E00-17BB-40E1-A69E-1534BF7654D1}" dt="2024-07-22T12:44:37.988" v="16"/>
        <pc:sldMkLst>
          <pc:docMk/>
          <pc:sldMk cId="4044745628" sldId="264"/>
        </pc:sldMkLst>
      </pc:sldChg>
      <pc:sldChg chg="modSp mod">
        <pc:chgData name="Alfred Smith" userId="3c60a3631c0db8ad" providerId="LiveId" clId="{97F90E00-17BB-40E1-A69E-1534BF7654D1}" dt="2024-07-22T12:44:49.712" v="18"/>
        <pc:sldMkLst>
          <pc:docMk/>
          <pc:sldMk cId="978260341" sldId="265"/>
        </pc:sldMkLst>
      </pc:sldChg>
      <pc:sldChg chg="modSp mod">
        <pc:chgData name="Alfred Smith" userId="3c60a3631c0db8ad" providerId="LiveId" clId="{97F90E00-17BB-40E1-A69E-1534BF7654D1}" dt="2024-07-22T12:45:02.870" v="20"/>
        <pc:sldMkLst>
          <pc:docMk/>
          <pc:sldMk cId="3575870363" sldId="266"/>
        </pc:sldMkLst>
      </pc:sldChg>
      <pc:sldChg chg="modSp mod">
        <pc:chgData name="Alfred Smith" userId="3c60a3631c0db8ad" providerId="LiveId" clId="{97F90E00-17BB-40E1-A69E-1534BF7654D1}" dt="2024-07-22T12:45:16.145" v="22"/>
        <pc:sldMkLst>
          <pc:docMk/>
          <pc:sldMk cId="4017137865" sldId="267"/>
        </pc:sldMkLst>
      </pc:sldChg>
      <pc:sldChg chg="modSp mod">
        <pc:chgData name="Alfred Smith" userId="3c60a3631c0db8ad" providerId="LiveId" clId="{97F90E00-17BB-40E1-A69E-1534BF7654D1}" dt="2024-07-22T12:45:34.333" v="24"/>
        <pc:sldMkLst>
          <pc:docMk/>
          <pc:sldMk cId="3137811553" sldId="268"/>
        </pc:sldMkLst>
      </pc:sldChg>
      <pc:sldChg chg="modSp mod">
        <pc:chgData name="Alfred Smith" userId="3c60a3631c0db8ad" providerId="LiveId" clId="{97F90E00-17BB-40E1-A69E-1534BF7654D1}" dt="2024-07-22T12:45:51.203" v="26"/>
        <pc:sldMkLst>
          <pc:docMk/>
          <pc:sldMk cId="100491716" sldId="269"/>
        </pc:sldMkLst>
      </pc:sldChg>
      <pc:sldChg chg="addSp modSp">
        <pc:chgData name="Alfred Smith" userId="3c60a3631c0db8ad" providerId="LiveId" clId="{97F90E00-17BB-40E1-A69E-1534BF7654D1}" dt="2024-07-22T12:25:32.141" v="3"/>
        <pc:sldMkLst>
          <pc:docMk/>
          <pc:sldMk cId="4120481681" sldId="270"/>
        </pc:sldMkLst>
      </pc:sldChg>
    </pc:docChg>
  </pc:docChgLst>
  <pc:docChgLst>
    <pc:chgData name="Leonie Smith" userId="fed1330f33f5650e" providerId="LiveId" clId="{8A3FDBE1-2B72-42F7-AC52-B104A4D5F2DB}"/>
    <pc:docChg chg="modSld">
      <pc:chgData name="Leonie Smith" userId="fed1330f33f5650e" providerId="LiveId" clId="{8A3FDBE1-2B72-42F7-AC52-B104A4D5F2DB}" dt="2024-01-06T03:59:57.671" v="9" actId="20577"/>
      <pc:docMkLst>
        <pc:docMk/>
      </pc:docMkLst>
      <pc:sldChg chg="modNotesTx">
        <pc:chgData name="Leonie Smith" userId="fed1330f33f5650e" providerId="LiveId" clId="{8A3FDBE1-2B72-42F7-AC52-B104A4D5F2DB}" dt="2024-01-06T03:59:57.671" v="9" actId="20577"/>
        <pc:sldMkLst>
          <pc:docMk/>
          <pc:sldMk cId="1499918570" sldId="257"/>
        </pc:sldMkLst>
      </pc:sldChg>
    </pc:docChg>
  </pc:docChgLst>
  <pc:docChgLst>
    <pc:chgData name="Alfred Smith" userId="3c60a3631c0db8ad" providerId="LiveId" clId="{784F2063-0FD9-4C67-82D7-E9450AFCA7B3}"/>
    <pc:docChg chg="undo custSel modSld">
      <pc:chgData name="Alfred Smith" userId="3c60a3631c0db8ad" providerId="LiveId" clId="{784F2063-0FD9-4C67-82D7-E9450AFCA7B3}" dt="2025-04-16T14:13:01.299" v="7" actId="1076"/>
      <pc:docMkLst>
        <pc:docMk/>
      </pc:docMkLst>
      <pc:sldChg chg="addSp delSp modSp mod">
        <pc:chgData name="Alfred Smith" userId="3c60a3631c0db8ad" providerId="LiveId" clId="{784F2063-0FD9-4C67-82D7-E9450AFCA7B3}" dt="2025-04-16T14:12:15.876" v="4"/>
        <pc:sldMkLst>
          <pc:docMk/>
          <pc:sldMk cId="1499918570" sldId="257"/>
        </pc:sldMkLst>
        <pc:spChg chg="add mod">
          <ac:chgData name="Alfred Smith" userId="3c60a3631c0db8ad" providerId="LiveId" clId="{784F2063-0FD9-4C67-82D7-E9450AFCA7B3}" dt="2025-04-16T14:12:15.876" v="4"/>
          <ac:spMkLst>
            <pc:docMk/>
            <pc:sldMk cId="1499918570" sldId="257"/>
            <ac:spMk id="8" creationId="{A0E06A63-3998-6BB8-B5FC-0D839DAA283B}"/>
          </ac:spMkLst>
        </pc:spChg>
      </pc:sldChg>
      <pc:sldChg chg="modSp mod">
        <pc:chgData name="Alfred Smith" userId="3c60a3631c0db8ad" providerId="LiveId" clId="{784F2063-0FD9-4C67-82D7-E9450AFCA7B3}" dt="2025-04-16T14:13:01.299" v="7" actId="1076"/>
        <pc:sldMkLst>
          <pc:docMk/>
          <pc:sldMk cId="1909638311" sldId="262"/>
        </pc:sldMkLst>
        <pc:spChg chg="mod">
          <ac:chgData name="Alfred Smith" userId="3c60a3631c0db8ad" providerId="LiveId" clId="{784F2063-0FD9-4C67-82D7-E9450AFCA7B3}" dt="2025-04-16T14:13:01.299" v="7" actId="1076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784F2063-0FD9-4C67-82D7-E9450AFCA7B3}" dt="2025-04-16T14:13:01.299" v="7" actId="1076"/>
          <ac:spMkLst>
            <pc:docMk/>
            <pc:sldMk cId="1909638311" sldId="262"/>
            <ac:spMk id="4" creationId="{EE2AC625-9141-A801-F431-DD5F79396320}"/>
          </ac:spMkLst>
        </pc:spChg>
      </pc:sldChg>
    </pc:docChg>
  </pc:docChgLst>
  <pc:docChgLst>
    <pc:chgData name="Alfred Smith" userId="3c60a3631c0db8ad" providerId="LiveId" clId="{7DBADBF4-D3BD-4453-B633-601272134159}"/>
    <pc:docChg chg="custSel modSld">
      <pc:chgData name="Alfred Smith" userId="3c60a3631c0db8ad" providerId="LiveId" clId="{7DBADBF4-D3BD-4453-B633-601272134159}" dt="2025-05-02T06:54:46.811" v="1" actId="27636"/>
      <pc:docMkLst>
        <pc:docMk/>
      </pc:docMkLst>
      <pc:sldChg chg="modSp mod">
        <pc:chgData name="Alfred Smith" userId="3c60a3631c0db8ad" providerId="LiveId" clId="{7DBADBF4-D3BD-4453-B633-601272134159}" dt="2025-05-02T06:54:46.811" v="1" actId="27636"/>
        <pc:sldMkLst>
          <pc:docMk/>
          <pc:sldMk cId="1499918570" sldId="257"/>
        </pc:sldMkLst>
        <pc:spChg chg="mod">
          <ac:chgData name="Alfred Smith" userId="3c60a3631c0db8ad" providerId="LiveId" clId="{7DBADBF4-D3BD-4453-B633-601272134159}" dt="2025-05-02T06:54:46.811" v="1" actId="27636"/>
          <ac:spMkLst>
            <pc:docMk/>
            <pc:sldMk cId="1499918570" sldId="257"/>
            <ac:spMk id="8" creationId="{A0E06A63-3998-6BB8-B5FC-0D839DAA283B}"/>
          </ac:spMkLst>
        </pc:spChg>
      </pc:sldChg>
    </pc:docChg>
  </pc:docChgLst>
  <pc:docChgLst>
    <pc:chgData name="Leonie Smith" userId="fed1330f33f5650e" providerId="LiveId" clId="{C9EDDF32-2CF1-4C0F-86A8-DDE5D4A73F23}"/>
    <pc:docChg chg="modSld">
      <pc:chgData name="Leonie Smith" userId="fed1330f33f5650e" providerId="LiveId" clId="{C9EDDF32-2CF1-4C0F-86A8-DDE5D4A73F23}" dt="2022-12-19T07:39:20.318" v="44" actId="20577"/>
      <pc:docMkLst>
        <pc:docMk/>
      </pc:docMkLst>
      <pc:sldChg chg="addSp modSp mod">
        <pc:chgData name="Leonie Smith" userId="fed1330f33f5650e" providerId="LiveId" clId="{C9EDDF32-2CF1-4C0F-86A8-DDE5D4A73F23}" dt="2022-12-19T07:36:17.549" v="4" actId="207"/>
        <pc:sldMkLst>
          <pc:docMk/>
          <pc:sldMk cId="3788111665" sldId="258"/>
        </pc:sldMkLst>
      </pc:sldChg>
      <pc:sldChg chg="addSp modSp">
        <pc:chgData name="Leonie Smith" userId="fed1330f33f5650e" providerId="LiveId" clId="{C9EDDF32-2CF1-4C0F-86A8-DDE5D4A73F23}" dt="2022-12-19T07:36:28.972" v="5"/>
        <pc:sldMkLst>
          <pc:docMk/>
          <pc:sldMk cId="4120481681" sldId="270"/>
        </pc:sldMkLst>
      </pc:sldChg>
      <pc:sldChg chg="addSp modSp mod">
        <pc:chgData name="Leonie Smith" userId="fed1330f33f5650e" providerId="LiveId" clId="{C9EDDF32-2CF1-4C0F-86A8-DDE5D4A73F23}" dt="2022-12-19T07:38:01.627" v="20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C9EDDF32-2CF1-4C0F-86A8-DDE5D4A73F23}" dt="2022-12-19T07:38:19.087" v="25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C9EDDF32-2CF1-4C0F-86A8-DDE5D4A73F23}" dt="2022-12-19T07:38:26.192" v="27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C9EDDF32-2CF1-4C0F-86A8-DDE5D4A73F23}" dt="2022-12-19T07:38:35.543" v="32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C9EDDF32-2CF1-4C0F-86A8-DDE5D4A73F23}" dt="2022-12-19T07:38:45.181" v="34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C9EDDF32-2CF1-4C0F-86A8-DDE5D4A73F23}" dt="2022-12-19T07:38:53.371" v="36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C9EDDF32-2CF1-4C0F-86A8-DDE5D4A73F23}" dt="2022-12-19T07:38:59.781" v="38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C9EDDF32-2CF1-4C0F-86A8-DDE5D4A73F23}" dt="2022-12-19T07:39:05.599" v="40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C9EDDF32-2CF1-4C0F-86A8-DDE5D4A73F23}" dt="2022-12-19T07:39:13.252" v="42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C9EDDF32-2CF1-4C0F-86A8-DDE5D4A73F23}" dt="2022-12-19T07:39:20.318" v="44" actId="20577"/>
        <pc:sldMkLst>
          <pc:docMk/>
          <pc:sldMk cId="791300187" sldId="280"/>
        </pc:sldMkLst>
      </pc:sldChg>
    </pc:docChg>
  </pc:docChgLst>
  <pc:docChgLst>
    <pc:chgData name="Leonie Smith" userId="fed1330f33f5650e" providerId="LiveId" clId="{72D427AE-6AF6-40B8-B277-EA29FB1DC262}"/>
    <pc:docChg chg="modSld">
      <pc:chgData name="Leonie Smith" userId="fed1330f33f5650e" providerId="LiveId" clId="{72D427AE-6AF6-40B8-B277-EA29FB1DC262}" dt="2024-01-05T03:37:39.878" v="38"/>
      <pc:docMkLst>
        <pc:docMk/>
      </pc:docMkLst>
      <pc:sldChg chg="addSp delSp modSp mod modTransition modAnim">
        <pc:chgData name="Leonie Smith" userId="fed1330f33f5650e" providerId="LiveId" clId="{72D427AE-6AF6-40B8-B277-EA29FB1DC262}" dt="2024-01-05T03:32:20.579" v="2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72D427AE-6AF6-40B8-B277-EA29FB1DC262}" dt="2024-01-05T03:33:44.209" v="8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2D427AE-6AF6-40B8-B277-EA29FB1DC262}" dt="2024-01-05T03:34:02.932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72D427AE-6AF6-40B8-B277-EA29FB1DC262}" dt="2024-01-05T03:34:31.446" v="1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2D427AE-6AF6-40B8-B277-EA29FB1DC262}" dt="2024-01-05T03:34:57.287" v="1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72D427AE-6AF6-40B8-B277-EA29FB1DC262}" dt="2024-01-05T03:35:18.718" v="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72D427AE-6AF6-40B8-B277-EA29FB1DC262}" dt="2024-01-05T03:35:39.666" v="23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72D427AE-6AF6-40B8-B277-EA29FB1DC262}" dt="2024-01-05T03:36:00.761" v="26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72D427AE-6AF6-40B8-B277-EA29FB1DC262}" dt="2024-01-05T03:36:29.294" v="29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72D427AE-6AF6-40B8-B277-EA29FB1DC262}" dt="2024-01-05T03:36:55.107" v="32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72D427AE-6AF6-40B8-B277-EA29FB1DC262}" dt="2024-01-05T03:37:18.719" v="35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72D427AE-6AF6-40B8-B277-EA29FB1DC262}" dt="2024-01-05T03:37:39.878" v="38"/>
        <pc:sldMkLst>
          <pc:docMk/>
          <pc:sldMk cId="100491716" sldId="269"/>
        </pc:sldMkLst>
      </pc:sldChg>
    </pc:docChg>
  </pc:docChgLst>
  <pc:docChgLst>
    <pc:chgData name="Leonie Smith" userId="fed1330f33f5650e" providerId="LiveId" clId="{E9672192-071A-4AD0-A40B-314F1AEB3BE6}"/>
    <pc:docChg chg="custSel modSld">
      <pc:chgData name="Leonie Smith" userId="fed1330f33f5650e" providerId="LiveId" clId="{E9672192-071A-4AD0-A40B-314F1AEB3BE6}" dt="2022-11-24T04:42:00.621" v="105" actId="5793"/>
      <pc:docMkLst>
        <pc:docMk/>
      </pc:docMkLst>
      <pc:sldChg chg="addSp modSp modNotesTx">
        <pc:chgData name="Leonie Smith" userId="fed1330f33f5650e" providerId="LiveId" clId="{E9672192-071A-4AD0-A40B-314F1AEB3BE6}" dt="2022-11-24T04:42:00.621" v="105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E9672192-071A-4AD0-A40B-314F1AEB3BE6}" dt="2022-11-23T05:16:17.765" v="1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E9672192-071A-4AD0-A40B-314F1AEB3BE6}" dt="2022-11-23T05:18:27.580" v="1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E9672192-071A-4AD0-A40B-314F1AEB3BE6}" dt="2022-11-24T04:39:34.203" v="10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E9672192-071A-4AD0-A40B-314F1AEB3BE6}" dt="2022-11-23T05:24:00.541" v="31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E9672192-071A-4AD0-A40B-314F1AEB3BE6}" dt="2022-11-23T05:37:08.697" v="44"/>
        <pc:sldMkLst>
          <pc:docMk/>
          <pc:sldMk cId="641208035" sldId="263"/>
        </pc:sldMkLst>
      </pc:sldChg>
      <pc:sldChg chg="addSp modSp">
        <pc:chgData name="Leonie Smith" userId="fed1330f33f5650e" providerId="LiveId" clId="{E9672192-071A-4AD0-A40B-314F1AEB3BE6}" dt="2022-11-23T05:39:12.843" v="45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E9672192-071A-4AD0-A40B-314F1AEB3BE6}" dt="2022-11-23T05:40:29.719" v="49"/>
        <pc:sldMkLst>
          <pc:docMk/>
          <pc:sldMk cId="978260341" sldId="265"/>
        </pc:sldMkLst>
      </pc:sldChg>
      <pc:sldChg chg="addSp modSp">
        <pc:chgData name="Leonie Smith" userId="fed1330f33f5650e" providerId="LiveId" clId="{E9672192-071A-4AD0-A40B-314F1AEB3BE6}" dt="2022-11-23T05:44:17.436" v="50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E9672192-071A-4AD0-A40B-314F1AEB3BE6}" dt="2022-11-23T05:47:42.893" v="69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E9672192-071A-4AD0-A40B-314F1AEB3BE6}" dt="2022-11-23T05:51:14.281" v="88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E9672192-071A-4AD0-A40B-314F1AEB3BE6}" dt="2022-11-23T05:54:31.949" v="92"/>
        <pc:sldMkLst>
          <pc:docMk/>
          <pc:sldMk cId="100491716" sldId="2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39 The Transfiguration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Transfiguration - Matt 17:1-13; Mark 9:2-13; Luke 9:28-36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Boy with an evil spirit - Matt 17:14-23; Mark 9:14-32; Luke 9:37-45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Jesus and Peter pay tax - Matt 17:24-27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Who is the greatest? - Matt 18:1-4; Mark 9:33-40; Luke 9:46-50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Towards Jerusalem - Luke 9:51-62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72 sent out - Luke 10:1-24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39-4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F6B6FE-8597-4B69-6761-A771BFEC6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E06A63-3998-6BB8-B5FC-0D839DAA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TTibetan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5"/>
    </mc:Choice>
    <mc:Fallback xmlns="">
      <p:transition spd="slow" advTm="4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6204C9-3CEC-B671-8C6B-B15228C8C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30903"/>
            <a:ext cx="12192000" cy="6988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43A245-BCBC-2BC7-F936-0D3FC0B0FA0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55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འོན་ཀྱང་ཁོང་ཞལ་ཕྱིར་བསྐོར་ཏེ་ཁོ་ཚོར་བཀའ་བཀྱོན་མཛད་པ་དང༌། 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ཁོང་ཚོ་གྲོང་གསེབ་གཞན་ཞིག་ལ་ཕེབས།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55But Jesus turned and rebuked them. 56And He and His disciples went on to another village.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3D99A88-2A40-73D2-BF40-62F014473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5"/>
    </mc:Choice>
    <mc:Fallback xmlns="">
      <p:transition spd="slow" advTm="8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3237E1-0161-ABD6-27B6-C37A89000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4641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A28F5F-B04D-963F-AD81-FC4C9B59090B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:55,56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ལམ་བར་དུ་མི་ཞིག་གིས་ཁོང་ལ་“ཁྱེད་གང་དུ་ཕེབས་ན་ཡང་ང་ཁྱེད་ཀྱི་རྗེས་སུ་འབྲང་བར་བྱ་”ཞེས་ཟེར་བས།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57As they were walking along the road, someone said to Jesus, “I will follow You wherever You go.”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12142ED-C816-2904-E2EA-B9DE8E416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2"/>
    </mc:Choice>
    <mc:Fallback xmlns="">
      <p:transition spd="slow" advTm="9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1A67FD-CF0A-E8A2-1525-FC741D4B8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81369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4D1C54-F1EA-8CBE-EB6F-113D0799219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58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ཁོང་གིས་ཁོ་ལ་“ཝ་ལ་ཝ་ཚང་དང༌། བྱ་ལ་བྱ་ཚང་ཡོད་ཀྱང༌། མིའི་རིགས་ཀྱི་བུ་ལ་མགོ་བཞག་ས་ཙམ་ཡང་མེད་”ཅེས་གསུངས།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58Jesus replied, “Foxes have dens and birds of the air have nests, but the Son of Man has no place to lay His head.”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1D3942-211D-4DF3-01CB-E1843141B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4"/>
    </mc:Choice>
    <mc:Fallback xmlns="">
      <p:transition spd="slow" advTm="10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3A9F33-EA62-9FD9-DDDC-7EED27151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3752" y="1"/>
            <a:ext cx="139257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EEA8DC-0C91-23A1-5516-4D4683357A2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ཡང་ཁོང་གིས་མི་གཞན་ལ་“ངའི་རྗེས་སུ་འབྲོངས་ཤིག་”ཅེས་གསུངས་པས་ལན་དུ་ཁོས་“གཙོ་བོ། སྔོན་ལ་ང་སོང་ནས་ཕ་དུར་དུ་འཇུག་པའི་དགོངས་པ་གནང་རོགས་”ཞེས་སྨྲས།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59Then He said to another man, “Follow Me.”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The man replied, “Lord, first let me go and bury my father.”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7DE3692-E994-566A-5493-A273ECF630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1"/>
    </mc:Choice>
    <mc:Fallback xmlns="">
      <p:transition spd="slow" advTm="14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CE94-D307-5C7E-A0A4-948430B9D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79"/>
            <a:ext cx="12192000" cy="68884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D94DE9-579D-443E-FEDA-DEB9EAFF3B4D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60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འོན་ཀྱང་ཁོང་གིས་མི་དེར་“གཤིན་པོ་དང་འདྲ་བ་རྣམས་ཀྱིས་རང་གི་གཤིན་པོ་རྣམས་དུར་དུ་འཇུག་ཆོག ཁྱོད་སོང་ནས་དཀོན་མཆོག་གི་རྒྱལ་སྲིད་ཁྱབ་བསྒྲགས་གྱིས་ཤིག་”ཅེས་གསུངས།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60But Jesus told him, “Let the dead bury their own dead. You, however, go and proclaim the kingdom of God.”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978B96-4DA2-C816-CF60-065A84D00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2"/>
    </mc:Choice>
    <mc:Fallback xmlns="">
      <p:transition spd="slow" advTm="13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84A2BA-88B5-8102-3B3E-1B60D682D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710" y="0"/>
            <a:ext cx="129545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581D83-EDA2-0B9F-6AEA-DCD1E5D350B4}"/>
              </a:ext>
            </a:extLst>
          </p:cNvPr>
          <p:cNvSpPr txBox="1"/>
          <p:nvPr/>
        </p:nvSpPr>
        <p:spPr>
          <a:xfrm>
            <a:off x="7113722" y="-221203"/>
            <a:ext cx="5078278" cy="4188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9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སྟོན་པ་ཡེ་ཤུའི་རྗེས་སུ་འབྲང་བའི་སྐོར།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12B7F2-E898-609A-4137-066F4BB18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3830" y="-404734"/>
            <a:ext cx="13975831" cy="7663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3AC3E2-7849-2E39-B9FA-1B014F58B142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61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ད་དུང་མི་གཞན་གྱིས་“གཙོ་བོ། ཁྱེད་ཀྱི་རྗེས་སུ་འབྲང་བར་བྱ། འོན་ཀྱང་དེའི་སྔོན་དུ་ནང་མི་རྣམས་ལ་གྱེས་མཚམས་ཞུ་བའི་དགོངས་པ་གནང་རོགས་”ཞེས་ཟེར་བ་ལ།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61Still another said, “I will follow You, Lord; but first let me bid farewell to my family.”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9F8661-E3FA-FFA1-7E03-1D6595409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3"/>
    </mc:Choice>
    <mc:Fallback xmlns="">
      <p:transition spd="slow" advTm="12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FE4916-24CE-D6C2-CF9C-45D72A1F9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90502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D4BA1C-6493-75B2-1A60-7BA3D802128F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62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མི་དེར་“སུས་ཀྱང་ཐོང་གཤོལ་བཟུང་སྟེ་ཕྱི་བལྟས་སློག་ན་དཀོན་མཆོག་གི་རྒྱལ་སྲིད་ལ་མི་འོས་”ཞེས་གསུངས་སོ། 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62Then Jesus declared, “No one who puts his hand to the plow and then looks back is fit for the kingdom of God.”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34C45B0-9DAD-E3E6-78F6-54C3E1656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2"/>
    </mc:Choice>
    <mc:Fallback xmlns="">
      <p:transition spd="slow" advTm="10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3678A2-E293-51BA-549D-48A95DD8E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710" y="0"/>
            <a:ext cx="1295455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5707A3-C513-2E87-FAB4-A743108C08E4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9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སྟོན་པ་ཡེ་ཤུའི་རྗེས་སུ་འབྲང་བའི་སྐོར།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i="0" dirty="0">
                <a:solidFill>
                  <a:srgbClr val="12121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Cost of Following Jesus</a:t>
            </a:r>
            <a:r>
              <a:rPr lang="en-US" sz="5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Luke 9:51-62 </a:t>
            </a:r>
            <a:endParaRPr lang="en-I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BAA0E16-F42A-470F-D651-3D65EBE42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9"/>
    </mc:Choice>
    <mc:Fallback xmlns="">
      <p:transition spd="slow" advTm="3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49E594-EA01-87DA-62A7-6935A7F0F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710" y="0"/>
            <a:ext cx="1295455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E4BD7-CE44-3D63-D561-407FF5238D9A}"/>
              </a:ext>
            </a:extLst>
          </p:cNvPr>
          <p:cNvSpPr txBox="1"/>
          <p:nvPr/>
        </p:nvSpPr>
        <p:spPr>
          <a:xfrm>
            <a:off x="7113722" y="-221203"/>
            <a:ext cx="5078278" cy="4188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9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སྟོན་པ་ཡེ་ཤུའི་རྗེས་སུ་འབྲང་བའི་སྐོར།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D609BB88-65BB-ABF4-D4C5-0445520CE8CE}"/>
              </a:ext>
            </a:extLst>
          </p:cNvPr>
          <p:cNvSpPr txBox="1"/>
          <p:nvPr/>
        </p:nvSpPr>
        <p:spPr>
          <a:xfrm>
            <a:off x="560705" y="59921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ཀོན་མཆོག་གི་ཞིང་ཁམས་སུ་འཕག་པའི་དུས་ཉེ་བར་སླེབས་པས་ཁོང་ཡེ་རུ་ཤ་ལེམ་ལ་ཕེབས་རྒྱུའི་འདུན་པ་བརྟན་པོར་བཅངས་སོ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51As the day of His ascension approached, Jesus resolutely set out for Jerusalem.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7E6536F-22FF-7338-A9EA-8BD0B443C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5"/>
    </mc:Choice>
    <mc:Fallback xmlns="">
      <p:transition spd="slow" advTm="8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C8DB57-DF95-8CE6-0E75-BF286083F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8874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A86F66-BEA4-2BAF-79C4-AA62F40B065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52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ཁོང་གི་སྔོན་དུ་བང་ཆེན་མངགས་པ་དང༌། ཁོ་ཚོ་ཁོང་གི་དོན་ལ་གྲ་སྒྲིག་བྱེད་པའི་ཕྱིར་ས་མར་ཡཱ་ཡུལ་གྱི་གྲོང་གསེབ་ཅིག་ཏུ་སོང༌།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ཁོང་ཡེ་རུ་ཤ་ལེམ་ལ་ཕེབས་པར་ཤེས་ཏེ་ས་མར་ཡཱ་པས་ཁོང་ལ་བསུ་བ་མ་བྱས།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52He sent messengers on ahead, who went into a village of the Samaritans to make arrangements for Him. 53But the people there refused to welcome Him, because He was heading for Jerusalem.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C23DE27-811C-CA68-7CD1-DB6EF41AE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02"/>
    </mc:Choice>
    <mc:Fallback xmlns="">
      <p:transition spd="slow" advTm="16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F75D37-0825-65AA-3BB8-BAA68B439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4656"/>
            <a:ext cx="14424025" cy="7487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589134-C7DD-065B-A673-05027667197D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:52,53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དོན་དེ་མཐོང་ནས་ཉེ་གནས་ཡོ་ཧ་ནན་དང་ཡ་ཀོབ་ཀྱིས་“གཙོ་བོ། མི་དེ་ཚོ་མེད་པར་བྱེད་པའི་ཕྱིར་ང་ཚོས་དཀོན་མཆོག་གི་ཞིང་ཁམས་ནས་མེ་འབབ་པའི་བཀོད་པ་གཏོང་བར་ཁྱེད་ཐུགས་མཉེས་སམ་”ཞེས་སྨྲ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54When the disciples James and John saw this, they asked, “Lord, do You want us to call down fire from heaven  to consume them?”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2D56458-91DA-8FD7-D3D7-B64B3CD57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4"/>
    </mc:Choice>
    <mc:Fallback xmlns="">
      <p:transition spd="slow" advTm="15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2825</TotalTime>
  <Words>969</Words>
  <Application>Microsoft Office PowerPoint</Application>
  <PresentationFormat>Widescreen</PresentationFormat>
  <Paragraphs>58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39-4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2025-05-02T06:54:57Z</dcterms:modified>
</cp:coreProperties>
</file>