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57C40F-AF58-478C-8B13-44E9A56CB0CD}" v="6" dt="2025-05-20T09:50:48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2" autoAdjust="0"/>
    <p:restoredTop sz="90467" autoAdjust="0"/>
  </p:normalViewPr>
  <p:slideViewPr>
    <p:cSldViewPr snapToGrid="0">
      <p:cViewPr varScale="1">
        <p:scale>
          <a:sx n="43" d="100"/>
          <a:sy n="43" d="100"/>
        </p:scale>
        <p:origin x="58" y="8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7F90E00-17BB-40E1-A69E-1534BF7654D1}"/>
    <pc:docChg chg="undo custSel modSld">
      <pc:chgData name="Alfred Smith" userId="3c60a3631c0db8ad" providerId="LiveId" clId="{97F90E00-17BB-40E1-A69E-1534BF7654D1}" dt="2024-07-22T12:45:51.203" v="26"/>
      <pc:docMkLst>
        <pc:docMk/>
      </pc:docMkLst>
      <pc:sldChg chg="modSp mod">
        <pc:chgData name="Alfred Smith" userId="3c60a3631c0db8ad" providerId="LiveId" clId="{97F90E00-17BB-40E1-A69E-1534BF7654D1}" dt="2024-07-22T12:24:24.268" v="2" actId="12"/>
        <pc:sldMkLst>
          <pc:docMk/>
          <pc:sldMk cId="1499918570" sldId="257"/>
        </pc:sldMkLst>
      </pc:sldChg>
      <pc:sldChg chg="modSp mod">
        <pc:chgData name="Alfred Smith" userId="3c60a3631c0db8ad" providerId="LiveId" clId="{97F90E00-17BB-40E1-A69E-1534BF7654D1}" dt="2024-07-22T12:43:29.793" v="5"/>
        <pc:sldMkLst>
          <pc:docMk/>
          <pc:sldMk cId="2346136586" sldId="260"/>
        </pc:sldMkLst>
      </pc:sldChg>
      <pc:sldChg chg="modSp mod">
        <pc:chgData name="Alfred Smith" userId="3c60a3631c0db8ad" providerId="LiveId" clId="{97F90E00-17BB-40E1-A69E-1534BF7654D1}" dt="2024-07-22T12:43:49.484" v="10"/>
        <pc:sldMkLst>
          <pc:docMk/>
          <pc:sldMk cId="4037329247" sldId="261"/>
        </pc:sldMkLst>
      </pc:sldChg>
      <pc:sldChg chg="modSp mod">
        <pc:chgData name="Alfred Smith" userId="3c60a3631c0db8ad" providerId="LiveId" clId="{97F90E00-17BB-40E1-A69E-1534BF7654D1}" dt="2024-07-22T12:44:08.334" v="12"/>
        <pc:sldMkLst>
          <pc:docMk/>
          <pc:sldMk cId="1909638311" sldId="262"/>
        </pc:sldMkLst>
      </pc:sldChg>
      <pc:sldChg chg="modSp mod">
        <pc:chgData name="Alfred Smith" userId="3c60a3631c0db8ad" providerId="LiveId" clId="{97F90E00-17BB-40E1-A69E-1534BF7654D1}" dt="2024-07-22T12:44:21.504" v="14"/>
        <pc:sldMkLst>
          <pc:docMk/>
          <pc:sldMk cId="641208035" sldId="263"/>
        </pc:sldMkLst>
      </pc:sldChg>
      <pc:sldChg chg="modSp mod">
        <pc:chgData name="Alfred Smith" userId="3c60a3631c0db8ad" providerId="LiveId" clId="{97F90E00-17BB-40E1-A69E-1534BF7654D1}" dt="2024-07-22T12:44:37.988" v="16"/>
        <pc:sldMkLst>
          <pc:docMk/>
          <pc:sldMk cId="4044745628" sldId="264"/>
        </pc:sldMkLst>
      </pc:sldChg>
      <pc:sldChg chg="modSp mod">
        <pc:chgData name="Alfred Smith" userId="3c60a3631c0db8ad" providerId="LiveId" clId="{97F90E00-17BB-40E1-A69E-1534BF7654D1}" dt="2024-07-22T12:44:49.712" v="18"/>
        <pc:sldMkLst>
          <pc:docMk/>
          <pc:sldMk cId="978260341" sldId="265"/>
        </pc:sldMkLst>
      </pc:sldChg>
      <pc:sldChg chg="modSp mod">
        <pc:chgData name="Alfred Smith" userId="3c60a3631c0db8ad" providerId="LiveId" clId="{97F90E00-17BB-40E1-A69E-1534BF7654D1}" dt="2024-07-22T12:45:02.870" v="20"/>
        <pc:sldMkLst>
          <pc:docMk/>
          <pc:sldMk cId="3575870363" sldId="266"/>
        </pc:sldMkLst>
      </pc:sldChg>
      <pc:sldChg chg="modSp mod">
        <pc:chgData name="Alfred Smith" userId="3c60a3631c0db8ad" providerId="LiveId" clId="{97F90E00-17BB-40E1-A69E-1534BF7654D1}" dt="2024-07-22T12:45:16.145" v="22"/>
        <pc:sldMkLst>
          <pc:docMk/>
          <pc:sldMk cId="4017137865" sldId="267"/>
        </pc:sldMkLst>
      </pc:sldChg>
      <pc:sldChg chg="modSp mod">
        <pc:chgData name="Alfred Smith" userId="3c60a3631c0db8ad" providerId="LiveId" clId="{97F90E00-17BB-40E1-A69E-1534BF7654D1}" dt="2024-07-22T12:45:34.333" v="24"/>
        <pc:sldMkLst>
          <pc:docMk/>
          <pc:sldMk cId="3137811553" sldId="268"/>
        </pc:sldMkLst>
      </pc:sldChg>
      <pc:sldChg chg="modSp mod">
        <pc:chgData name="Alfred Smith" userId="3c60a3631c0db8ad" providerId="LiveId" clId="{97F90E00-17BB-40E1-A69E-1534BF7654D1}" dt="2024-07-22T12:45:51.203" v="26"/>
        <pc:sldMkLst>
          <pc:docMk/>
          <pc:sldMk cId="100491716" sldId="269"/>
        </pc:sldMkLst>
      </pc:sldChg>
      <pc:sldChg chg="addSp modSp">
        <pc:chgData name="Alfred Smith" userId="3c60a3631c0db8ad" providerId="LiveId" clId="{97F90E00-17BB-40E1-A69E-1534BF7654D1}" dt="2024-07-22T12:25:32.141" v="3"/>
        <pc:sldMkLst>
          <pc:docMk/>
          <pc:sldMk cId="4120481681" sldId="270"/>
        </pc:sldMkLst>
      </pc:sldChg>
    </pc:docChg>
  </pc:docChgLst>
  <pc:docChgLst>
    <pc:chgData name="Alfred Smith" userId="3c60a3631c0db8ad" providerId="LiveId" clId="{E957C40F-AF58-478C-8B13-44E9A56CB0CD}"/>
    <pc:docChg chg="custSel modSld">
      <pc:chgData name="Alfred Smith" userId="3c60a3631c0db8ad" providerId="LiveId" clId="{E957C40F-AF58-478C-8B13-44E9A56CB0CD}" dt="2025-05-20T09:51:07.091" v="23" actId="404"/>
      <pc:docMkLst>
        <pc:docMk/>
      </pc:docMkLst>
      <pc:sldChg chg="modSp mod">
        <pc:chgData name="Alfred Smith" userId="3c60a3631c0db8ad" providerId="LiveId" clId="{E957C40F-AF58-478C-8B13-44E9A56CB0CD}" dt="2025-05-20T09:43:42.979" v="1" actId="27636"/>
        <pc:sldMkLst>
          <pc:docMk/>
          <pc:sldMk cId="1499918570" sldId="257"/>
        </pc:sldMkLst>
        <pc:spChg chg="mod">
          <ac:chgData name="Alfred Smith" userId="3c60a3631c0db8ad" providerId="LiveId" clId="{E957C40F-AF58-478C-8B13-44E9A56CB0CD}" dt="2025-05-20T09:43:42.979" v="1" actId="27636"/>
          <ac:spMkLst>
            <pc:docMk/>
            <pc:sldMk cId="1499918570" sldId="257"/>
            <ac:spMk id="8" creationId="{A0E06A63-3998-6BB8-B5FC-0D839DAA283B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3788111665" sldId="258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3788111665" sldId="258"/>
            <ac:spMk id="2" creationId="{14581D83-EDA2-0B9F-6AEA-DCD1E5D350B4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454763615" sldId="259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E957C40F-AF58-478C-8B13-44E9A56CB0CD}" dt="2025-05-20T09:45:54.930" v="4"/>
        <pc:sldMkLst>
          <pc:docMk/>
          <pc:sldMk cId="2346136586" sldId="260"/>
        </pc:sldMkLst>
        <pc:spChg chg="mod">
          <ac:chgData name="Alfred Smith" userId="3c60a3631c0db8ad" providerId="LiveId" clId="{E957C40F-AF58-478C-8B13-44E9A56CB0CD}" dt="2025-05-20T09:45:54.930" v="4"/>
          <ac:spMkLst>
            <pc:docMk/>
            <pc:sldMk cId="2346136586" sldId="26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E957C40F-AF58-478C-8B13-44E9A56CB0CD}" dt="2025-05-20T09:46:43.175" v="6"/>
        <pc:sldMkLst>
          <pc:docMk/>
          <pc:sldMk cId="4037329247" sldId="261"/>
        </pc:sldMkLst>
        <pc:spChg chg="add mod">
          <ac:chgData name="Alfred Smith" userId="3c60a3631c0db8ad" providerId="LiveId" clId="{E957C40F-AF58-478C-8B13-44E9A56CB0CD}" dt="2025-05-20T09:46:43.175" v="6"/>
          <ac:spMkLst>
            <pc:docMk/>
            <pc:sldMk cId="4037329247" sldId="261"/>
            <ac:spMk id="2" creationId="{5C7B78AA-1BBE-56F4-BDD6-EFE871413B25}"/>
          </ac:spMkLst>
        </pc:spChg>
        <pc:spChg chg="del">
          <ac:chgData name="Alfred Smith" userId="3c60a3631c0db8ad" providerId="LiveId" clId="{E957C40F-AF58-478C-8B13-44E9A56CB0CD}" dt="2025-05-20T09:46:42.492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E957C40F-AF58-478C-8B13-44E9A56CB0CD}" dt="2025-05-20T09:46:42.492" v="5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E957C40F-AF58-478C-8B13-44E9A56CB0CD}" dt="2025-05-20T09:46:43.175" v="6"/>
          <ac:spMkLst>
            <pc:docMk/>
            <pc:sldMk cId="4037329247" sldId="261"/>
            <ac:spMk id="5" creationId="{482B3091-F83F-E181-E3B1-18600B387C55}"/>
          </ac:spMkLst>
        </pc:spChg>
      </pc:sldChg>
      <pc:sldChg chg="modSp mod">
        <pc:chgData name="Alfred Smith" userId="3c60a3631c0db8ad" providerId="LiveId" clId="{E957C40F-AF58-478C-8B13-44E9A56CB0CD}" dt="2025-05-20T09:47:05.897" v="8"/>
        <pc:sldMkLst>
          <pc:docMk/>
          <pc:sldMk cId="1909638311" sldId="262"/>
        </pc:sldMkLst>
        <pc:spChg chg="mod">
          <ac:chgData name="Alfred Smith" userId="3c60a3631c0db8ad" providerId="LiveId" clId="{E957C40F-AF58-478C-8B13-44E9A56CB0CD}" dt="2025-05-20T09:47:05.897" v="8"/>
          <ac:spMkLst>
            <pc:docMk/>
            <pc:sldMk cId="1909638311" sldId="262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E957C40F-AF58-478C-8B13-44E9A56CB0CD}" dt="2025-05-20T09:48:30.881" v="10"/>
        <pc:sldMkLst>
          <pc:docMk/>
          <pc:sldMk cId="641208035" sldId="263"/>
        </pc:sldMkLst>
        <pc:spChg chg="add mod">
          <ac:chgData name="Alfred Smith" userId="3c60a3631c0db8ad" providerId="LiveId" clId="{E957C40F-AF58-478C-8B13-44E9A56CB0CD}" dt="2025-05-20T09:48:30.881" v="10"/>
          <ac:spMkLst>
            <pc:docMk/>
            <pc:sldMk cId="641208035" sldId="263"/>
            <ac:spMk id="2" creationId="{C4CA0ABB-1E05-883B-50B3-50B636171889}"/>
          </ac:spMkLst>
        </pc:spChg>
        <pc:spChg chg="del">
          <ac:chgData name="Alfred Smith" userId="3c60a3631c0db8ad" providerId="LiveId" clId="{E957C40F-AF58-478C-8B13-44E9A56CB0CD}" dt="2025-05-20T09:48:29.863" v="9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E957C40F-AF58-478C-8B13-44E9A56CB0CD}" dt="2025-05-20T09:48:29.863" v="9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E957C40F-AF58-478C-8B13-44E9A56CB0CD}" dt="2025-05-20T09:48:30.881" v="10"/>
          <ac:spMkLst>
            <pc:docMk/>
            <pc:sldMk cId="641208035" sldId="263"/>
            <ac:spMk id="5" creationId="{872F10C2-E98E-5116-A2B6-A08C46ADC69F}"/>
          </ac:spMkLst>
        </pc:spChg>
      </pc:sldChg>
      <pc:sldChg chg="modSp mod">
        <pc:chgData name="Alfred Smith" userId="3c60a3631c0db8ad" providerId="LiveId" clId="{E957C40F-AF58-478C-8B13-44E9A56CB0CD}" dt="2025-05-20T09:49:16.321" v="12"/>
        <pc:sldMkLst>
          <pc:docMk/>
          <pc:sldMk cId="4044745628" sldId="264"/>
        </pc:sldMkLst>
        <pc:spChg chg="mod">
          <ac:chgData name="Alfred Smith" userId="3c60a3631c0db8ad" providerId="LiveId" clId="{E957C40F-AF58-478C-8B13-44E9A56CB0CD}" dt="2025-05-20T09:49:16.321" v="12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E957C40F-AF58-478C-8B13-44E9A56CB0CD}" dt="2025-05-20T09:49:36.815" v="14"/>
        <pc:sldMkLst>
          <pc:docMk/>
          <pc:sldMk cId="978260341" sldId="265"/>
        </pc:sldMkLst>
        <pc:spChg chg="mod">
          <ac:chgData name="Alfred Smith" userId="3c60a3631c0db8ad" providerId="LiveId" clId="{E957C40F-AF58-478C-8B13-44E9A56CB0CD}" dt="2025-05-20T09:49:36.815" v="14"/>
          <ac:spMkLst>
            <pc:docMk/>
            <pc:sldMk cId="978260341" sldId="265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E957C40F-AF58-478C-8B13-44E9A56CB0CD}" dt="2025-05-20T09:50:08.840" v="16"/>
        <pc:sldMkLst>
          <pc:docMk/>
          <pc:sldMk cId="3575870363" sldId="266"/>
        </pc:sldMkLst>
        <pc:spChg chg="add mod">
          <ac:chgData name="Alfred Smith" userId="3c60a3631c0db8ad" providerId="LiveId" clId="{E957C40F-AF58-478C-8B13-44E9A56CB0CD}" dt="2025-05-20T09:50:08.840" v="16"/>
          <ac:spMkLst>
            <pc:docMk/>
            <pc:sldMk cId="3575870363" sldId="266"/>
            <ac:spMk id="2" creationId="{FEF37B1E-B359-D332-7AD5-FF737247D32D}"/>
          </ac:spMkLst>
        </pc:spChg>
        <pc:spChg chg="del">
          <ac:chgData name="Alfred Smith" userId="3c60a3631c0db8ad" providerId="LiveId" clId="{E957C40F-AF58-478C-8B13-44E9A56CB0CD}" dt="2025-05-20T09:50:08.293" v="15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E957C40F-AF58-478C-8B13-44E9A56CB0CD}" dt="2025-05-20T09:50:08.293" v="15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E957C40F-AF58-478C-8B13-44E9A56CB0CD}" dt="2025-05-20T09:50:08.840" v="16"/>
          <ac:spMkLst>
            <pc:docMk/>
            <pc:sldMk cId="3575870363" sldId="266"/>
            <ac:spMk id="5" creationId="{A3B5FBFE-75B2-A3F9-F4E1-1C7AFDDD43A5}"/>
          </ac:spMkLst>
        </pc:spChg>
      </pc:sldChg>
      <pc:sldChg chg="addSp delSp modSp mod">
        <pc:chgData name="Alfred Smith" userId="3c60a3631c0db8ad" providerId="LiveId" clId="{E957C40F-AF58-478C-8B13-44E9A56CB0CD}" dt="2025-05-20T09:50:28.688" v="18"/>
        <pc:sldMkLst>
          <pc:docMk/>
          <pc:sldMk cId="4017137865" sldId="267"/>
        </pc:sldMkLst>
        <pc:spChg chg="add mod">
          <ac:chgData name="Alfred Smith" userId="3c60a3631c0db8ad" providerId="LiveId" clId="{E957C40F-AF58-478C-8B13-44E9A56CB0CD}" dt="2025-05-20T09:50:28.688" v="18"/>
          <ac:spMkLst>
            <pc:docMk/>
            <pc:sldMk cId="4017137865" sldId="267"/>
            <ac:spMk id="2" creationId="{2DFBF27D-B4F9-D744-3AE6-C926689C0B6C}"/>
          </ac:spMkLst>
        </pc:spChg>
        <pc:spChg chg="del">
          <ac:chgData name="Alfred Smith" userId="3c60a3631c0db8ad" providerId="LiveId" clId="{E957C40F-AF58-478C-8B13-44E9A56CB0CD}" dt="2025-05-20T09:50:28.203" v="17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E957C40F-AF58-478C-8B13-44E9A56CB0CD}" dt="2025-05-20T09:50:28.203" v="17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E957C40F-AF58-478C-8B13-44E9A56CB0CD}" dt="2025-05-20T09:50:28.688" v="18"/>
          <ac:spMkLst>
            <pc:docMk/>
            <pc:sldMk cId="4017137865" sldId="267"/>
            <ac:spMk id="5" creationId="{0714CF9A-23C3-27FF-E958-74308DCDDDFD}"/>
          </ac:spMkLst>
        </pc:spChg>
      </pc:sldChg>
      <pc:sldChg chg="addSp delSp modSp mod">
        <pc:chgData name="Alfred Smith" userId="3c60a3631c0db8ad" providerId="LiveId" clId="{E957C40F-AF58-478C-8B13-44E9A56CB0CD}" dt="2025-05-20T09:50:48.565" v="20"/>
        <pc:sldMkLst>
          <pc:docMk/>
          <pc:sldMk cId="3137811553" sldId="268"/>
        </pc:sldMkLst>
        <pc:spChg chg="add mod">
          <ac:chgData name="Alfred Smith" userId="3c60a3631c0db8ad" providerId="LiveId" clId="{E957C40F-AF58-478C-8B13-44E9A56CB0CD}" dt="2025-05-20T09:50:48.565" v="20"/>
          <ac:spMkLst>
            <pc:docMk/>
            <pc:sldMk cId="3137811553" sldId="268"/>
            <ac:spMk id="2" creationId="{53B873D1-2C74-2D80-77A1-49052A81A160}"/>
          </ac:spMkLst>
        </pc:spChg>
        <pc:spChg chg="del">
          <ac:chgData name="Alfred Smith" userId="3c60a3631c0db8ad" providerId="LiveId" clId="{E957C40F-AF58-478C-8B13-44E9A56CB0CD}" dt="2025-05-20T09:50:47.945" v="19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E957C40F-AF58-478C-8B13-44E9A56CB0CD}" dt="2025-05-20T09:50:47.945" v="19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E957C40F-AF58-478C-8B13-44E9A56CB0CD}" dt="2025-05-20T09:50:48.565" v="20"/>
          <ac:spMkLst>
            <pc:docMk/>
            <pc:sldMk cId="3137811553" sldId="268"/>
            <ac:spMk id="5" creationId="{21073035-CBC0-A397-111B-83E11EFE2008}"/>
          </ac:spMkLst>
        </pc:spChg>
      </pc:sldChg>
      <pc:sldChg chg="modSp mod">
        <pc:chgData name="Alfred Smith" userId="3c60a3631c0db8ad" providerId="LiveId" clId="{E957C40F-AF58-478C-8B13-44E9A56CB0CD}" dt="2025-05-20T09:51:07.091" v="23" actId="404"/>
        <pc:sldMkLst>
          <pc:docMk/>
          <pc:sldMk cId="100491716" sldId="269"/>
        </pc:sldMkLst>
        <pc:spChg chg="mod">
          <ac:chgData name="Alfred Smith" userId="3c60a3631c0db8ad" providerId="LiveId" clId="{E957C40F-AF58-478C-8B13-44E9A56CB0CD}" dt="2025-05-20T09:51:07.091" v="23" actId="404"/>
          <ac:spMkLst>
            <pc:docMk/>
            <pc:sldMk cId="100491716" sldId="269"/>
            <ac:spMk id="3" creationId="{A58184BD-88F1-BA02-40C1-D8403D0EEC0D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4120481681" sldId="270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4120481681" sldId="270"/>
            <ac:spMk id="3" creationId="{9BDE4BD7-CE44-3D63-D561-407FF5238D9A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939110669" sldId="271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939110669" sldId="271"/>
            <ac:spMk id="2" creationId="{DDA86F66-BEA4-2BAF-79C4-AA62F40B0655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4024569785" sldId="272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4024569785" sldId="272"/>
            <ac:spMk id="2" creationId="{C7589134-C7DD-065B-A673-05027667197D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487179600" sldId="273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487179600" sldId="273"/>
            <ac:spMk id="2" creationId="{4943A245-BCBC-2BC7-F936-0D3FC0B0FA06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2168401200" sldId="274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2168401200" sldId="274"/>
            <ac:spMk id="2" creationId="{81A28F5F-B04D-963F-AD81-FC4C9B59090B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2996969115" sldId="275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2996969115" sldId="275"/>
            <ac:spMk id="2" creationId="{594D1C54-F1EA-8CBE-EB6F-113D07992190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2390376940" sldId="276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2390376940" sldId="276"/>
            <ac:spMk id="2" creationId="{3FEEA8DC-0C91-23A1-5516-4D4683357A20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4265919077" sldId="277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4265919077" sldId="277"/>
            <ac:spMk id="2" creationId="{E6D94DE9-579D-443E-FEDA-DEB9EAFF3B4D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210266664" sldId="278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210266664" sldId="278"/>
            <ac:spMk id="2" creationId="{863AC3E2-7849-2E39-B9FA-1B014F58B142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888433145" sldId="279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888433145" sldId="279"/>
            <ac:spMk id="2" creationId="{EBD4BA1C-6493-75B2-1A60-7BA3D802128F}"/>
          </ac:spMkLst>
        </pc:spChg>
      </pc:sldChg>
      <pc:sldChg chg="modSp">
        <pc:chgData name="Alfred Smith" userId="3c60a3631c0db8ad" providerId="LiveId" clId="{E957C40F-AF58-478C-8B13-44E9A56CB0CD}" dt="2025-05-20T09:44:43.227" v="2"/>
        <pc:sldMkLst>
          <pc:docMk/>
          <pc:sldMk cId="791300187" sldId="280"/>
        </pc:sldMkLst>
        <pc:spChg chg="mod">
          <ac:chgData name="Alfred Smith" userId="3c60a3631c0db8ad" providerId="LiveId" clId="{E957C40F-AF58-478C-8B13-44E9A56CB0CD}" dt="2025-05-20T09:44:43.227" v="2"/>
          <ac:spMkLst>
            <pc:docMk/>
            <pc:sldMk cId="791300187" sldId="280"/>
            <ac:spMk id="3" creationId="{BA5707A3-C513-2E87-FAB4-A743108C08E4}"/>
          </ac:spMkLst>
        </pc:spChg>
      </pc:sldChg>
    </pc:docChg>
  </pc:docChgLst>
  <pc:docChgLst>
    <pc:chgData name="Leonie Smith" userId="fed1330f33f5650e" providerId="LiveId" clId="{8A3FDBE1-2B72-42F7-AC52-B104A4D5F2DB}"/>
    <pc:docChg chg="modSld">
      <pc:chgData name="Leonie Smith" userId="fed1330f33f5650e" providerId="LiveId" clId="{8A3FDBE1-2B72-42F7-AC52-B104A4D5F2DB}" dt="2024-01-06T03:59:57.671" v="9" actId="20577"/>
      <pc:docMkLst>
        <pc:docMk/>
      </pc:docMkLst>
      <pc:sldChg chg="modNotesTx">
        <pc:chgData name="Leonie Smith" userId="fed1330f33f5650e" providerId="LiveId" clId="{8A3FDBE1-2B72-42F7-AC52-B104A4D5F2DB}" dt="2024-01-06T03:59:57.671" v="9" actId="20577"/>
        <pc:sldMkLst>
          <pc:docMk/>
          <pc:sldMk cId="1499918570" sldId="257"/>
        </pc:sldMkLst>
      </pc:sldChg>
    </pc:docChg>
  </pc:docChgLst>
  <pc:docChgLst>
    <pc:chgData name="Alfred Smith" userId="3c60a3631c0db8ad" providerId="LiveId" clId="{784F2063-0FD9-4C67-82D7-E9450AFCA7B3}"/>
    <pc:docChg chg="undo custSel modSld">
      <pc:chgData name="Alfred Smith" userId="3c60a3631c0db8ad" providerId="LiveId" clId="{784F2063-0FD9-4C67-82D7-E9450AFCA7B3}" dt="2025-04-16T14:13:01.299" v="7" actId="1076"/>
      <pc:docMkLst>
        <pc:docMk/>
      </pc:docMkLst>
      <pc:sldChg chg="addSp delSp modSp mod">
        <pc:chgData name="Alfred Smith" userId="3c60a3631c0db8ad" providerId="LiveId" clId="{784F2063-0FD9-4C67-82D7-E9450AFCA7B3}" dt="2025-04-16T14:12:15.876" v="4"/>
        <pc:sldMkLst>
          <pc:docMk/>
          <pc:sldMk cId="1499918570" sldId="257"/>
        </pc:sldMkLst>
        <pc:spChg chg="add mod">
          <ac:chgData name="Alfred Smith" userId="3c60a3631c0db8ad" providerId="LiveId" clId="{784F2063-0FD9-4C67-82D7-E9450AFCA7B3}" dt="2025-04-16T14:12:15.876" v="4"/>
          <ac:spMkLst>
            <pc:docMk/>
            <pc:sldMk cId="1499918570" sldId="257"/>
            <ac:spMk id="8" creationId="{A0E06A63-3998-6BB8-B5FC-0D839DAA283B}"/>
          </ac:spMkLst>
        </pc:spChg>
      </pc:sldChg>
      <pc:sldChg chg="modSp mod">
        <pc:chgData name="Alfred Smith" userId="3c60a3631c0db8ad" providerId="LiveId" clId="{784F2063-0FD9-4C67-82D7-E9450AFCA7B3}" dt="2025-04-16T14:13:01.299" v="7" actId="1076"/>
        <pc:sldMkLst>
          <pc:docMk/>
          <pc:sldMk cId="1909638311" sldId="262"/>
        </pc:sldMkLst>
        <pc:spChg chg="mod">
          <ac:chgData name="Alfred Smith" userId="3c60a3631c0db8ad" providerId="LiveId" clId="{784F2063-0FD9-4C67-82D7-E9450AFCA7B3}" dt="2025-04-16T14:13:01.299" v="7" actId="1076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784F2063-0FD9-4C67-82D7-E9450AFCA7B3}" dt="2025-04-16T14:13:01.299" v="7" actId="1076"/>
          <ac:spMkLst>
            <pc:docMk/>
            <pc:sldMk cId="1909638311" sldId="262"/>
            <ac:spMk id="4" creationId="{EE2AC625-9141-A801-F431-DD5F79396320}"/>
          </ac:spMkLst>
        </pc:spChg>
      </pc:sldChg>
    </pc:docChg>
  </pc:docChgLst>
  <pc:docChgLst>
    <pc:chgData name="Alfred Smith" userId="3c60a3631c0db8ad" providerId="LiveId" clId="{7DBADBF4-D3BD-4453-B633-601272134159}"/>
    <pc:docChg chg="custSel modSld">
      <pc:chgData name="Alfred Smith" userId="3c60a3631c0db8ad" providerId="LiveId" clId="{7DBADBF4-D3BD-4453-B633-601272134159}" dt="2025-05-02T06:54:46.811" v="1" actId="27636"/>
      <pc:docMkLst>
        <pc:docMk/>
      </pc:docMkLst>
      <pc:sldChg chg="modSp mod">
        <pc:chgData name="Alfred Smith" userId="3c60a3631c0db8ad" providerId="LiveId" clId="{7DBADBF4-D3BD-4453-B633-601272134159}" dt="2025-05-02T06:54:46.811" v="1" actId="27636"/>
        <pc:sldMkLst>
          <pc:docMk/>
          <pc:sldMk cId="1499918570" sldId="257"/>
        </pc:sldMkLst>
        <pc:spChg chg="mod">
          <ac:chgData name="Alfred Smith" userId="3c60a3631c0db8ad" providerId="LiveId" clId="{7DBADBF4-D3BD-4453-B633-601272134159}" dt="2025-05-02T06:54:46.811" v="1" actId="27636"/>
          <ac:spMkLst>
            <pc:docMk/>
            <pc:sldMk cId="1499918570" sldId="257"/>
            <ac:spMk id="8" creationId="{A0E06A63-3998-6BB8-B5FC-0D839DAA283B}"/>
          </ac:spMkLst>
        </pc:spChg>
      </pc:sldChg>
    </pc:docChg>
  </pc:docChgLst>
  <pc:docChgLst>
    <pc:chgData name="Leonie Smith" userId="fed1330f33f5650e" providerId="LiveId" clId="{C9EDDF32-2CF1-4C0F-86A8-DDE5D4A73F23}"/>
    <pc:docChg chg="modSld">
      <pc:chgData name="Leonie Smith" userId="fed1330f33f5650e" providerId="LiveId" clId="{C9EDDF32-2CF1-4C0F-86A8-DDE5D4A73F23}" dt="2022-12-19T07:39:20.318" v="44" actId="20577"/>
      <pc:docMkLst>
        <pc:docMk/>
      </pc:docMkLst>
      <pc:sldChg chg="addSp modSp mod">
        <pc:chgData name="Leonie Smith" userId="fed1330f33f5650e" providerId="LiveId" clId="{C9EDDF32-2CF1-4C0F-86A8-DDE5D4A73F23}" dt="2022-12-19T07:36:17.549" v="4" actId="207"/>
        <pc:sldMkLst>
          <pc:docMk/>
          <pc:sldMk cId="3788111665" sldId="258"/>
        </pc:sldMkLst>
      </pc:sldChg>
      <pc:sldChg chg="addSp modSp">
        <pc:chgData name="Leonie Smith" userId="fed1330f33f5650e" providerId="LiveId" clId="{C9EDDF32-2CF1-4C0F-86A8-DDE5D4A73F23}" dt="2022-12-19T07:36:28.972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C9EDDF32-2CF1-4C0F-86A8-DDE5D4A73F23}" dt="2022-12-19T07:38:01.627" v="20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C9EDDF32-2CF1-4C0F-86A8-DDE5D4A73F23}" dt="2022-12-19T07:38:19.087" v="2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C9EDDF32-2CF1-4C0F-86A8-DDE5D4A73F23}" dt="2022-12-19T07:38:26.192" v="27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C9EDDF32-2CF1-4C0F-86A8-DDE5D4A73F23}" dt="2022-12-19T07:38:35.543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C9EDDF32-2CF1-4C0F-86A8-DDE5D4A73F23}" dt="2022-12-19T07:38:45.181" v="34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C9EDDF32-2CF1-4C0F-86A8-DDE5D4A73F23}" dt="2022-12-19T07:38:53.371" v="36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C9EDDF32-2CF1-4C0F-86A8-DDE5D4A73F23}" dt="2022-12-19T07:38:59.781" v="38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C9EDDF32-2CF1-4C0F-86A8-DDE5D4A73F23}" dt="2022-12-19T07:39:05.599" v="4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C9EDDF32-2CF1-4C0F-86A8-DDE5D4A73F23}" dt="2022-12-19T07:39:13.252" v="42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C9EDDF32-2CF1-4C0F-86A8-DDE5D4A73F23}" dt="2022-12-19T07:39:20.318" v="44" actId="20577"/>
        <pc:sldMkLst>
          <pc:docMk/>
          <pc:sldMk cId="791300187" sldId="280"/>
        </pc:sldMkLst>
      </pc:sldChg>
    </pc:docChg>
  </pc:docChgLst>
  <pc:docChgLst>
    <pc:chgData name="Leonie Smith" userId="fed1330f33f5650e" providerId="LiveId" clId="{72D427AE-6AF6-40B8-B277-EA29FB1DC262}"/>
    <pc:docChg chg="modSld">
      <pc:chgData name="Leonie Smith" userId="fed1330f33f5650e" providerId="LiveId" clId="{72D427AE-6AF6-40B8-B277-EA29FB1DC262}" dt="2024-01-05T03:37:39.878" v="38"/>
      <pc:docMkLst>
        <pc:docMk/>
      </pc:docMkLst>
      <pc:sldChg chg="addSp delSp modSp mod modTransition modAnim">
        <pc:chgData name="Leonie Smith" userId="fed1330f33f5650e" providerId="LiveId" clId="{72D427AE-6AF6-40B8-B277-EA29FB1DC262}" dt="2024-01-05T03:32:20.579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72D427AE-6AF6-40B8-B277-EA29FB1DC262}" dt="2024-01-05T03:33:44.209" v="8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2D427AE-6AF6-40B8-B277-EA29FB1DC262}" dt="2024-01-05T03:34:02.932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2D427AE-6AF6-40B8-B277-EA29FB1DC262}" dt="2024-01-05T03:34:31.446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2D427AE-6AF6-40B8-B277-EA29FB1DC262}" dt="2024-01-05T03:34:57.287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2D427AE-6AF6-40B8-B277-EA29FB1DC262}" dt="2024-01-05T03:35:18.718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2D427AE-6AF6-40B8-B277-EA29FB1DC262}" dt="2024-01-05T03:35:39.666" v="2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2D427AE-6AF6-40B8-B277-EA29FB1DC262}" dt="2024-01-05T03:36:00.761" v="26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2D427AE-6AF6-40B8-B277-EA29FB1DC262}" dt="2024-01-05T03:36:29.294" v="29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72D427AE-6AF6-40B8-B277-EA29FB1DC262}" dt="2024-01-05T03:36:55.107" v="32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72D427AE-6AF6-40B8-B277-EA29FB1DC262}" dt="2024-01-05T03:37:18.719" v="3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2D427AE-6AF6-40B8-B277-EA29FB1DC262}" dt="2024-01-05T03:37:39.878" v="38"/>
        <pc:sldMkLst>
          <pc:docMk/>
          <pc:sldMk cId="100491716" sldId="269"/>
        </pc:sldMkLst>
      </pc:sldChg>
    </pc:docChg>
  </pc:docChgLst>
  <pc:docChgLst>
    <pc:chgData name="Leonie Smith" userId="fed1330f33f5650e" providerId="LiveId" clId="{E9672192-071A-4AD0-A40B-314F1AEB3BE6}"/>
    <pc:docChg chg="custSel modSld">
      <pc:chgData name="Leonie Smith" userId="fed1330f33f5650e" providerId="LiveId" clId="{E9672192-071A-4AD0-A40B-314F1AEB3BE6}" dt="2022-11-24T04:42:00.621" v="105" actId="5793"/>
      <pc:docMkLst>
        <pc:docMk/>
      </pc:docMkLst>
      <pc:sldChg chg="addSp modSp modNotesTx">
        <pc:chgData name="Leonie Smith" userId="fed1330f33f5650e" providerId="LiveId" clId="{E9672192-071A-4AD0-A40B-314F1AEB3BE6}" dt="2022-11-24T04:42:00.621" v="105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E9672192-071A-4AD0-A40B-314F1AEB3BE6}" dt="2022-11-23T05:16:17.765" v="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9672192-071A-4AD0-A40B-314F1AEB3BE6}" dt="2022-11-23T05:18:27.580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9672192-071A-4AD0-A40B-314F1AEB3BE6}" dt="2022-11-24T04:39:34.203" v="10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9672192-071A-4AD0-A40B-314F1AEB3BE6}" dt="2022-11-23T05:24:00.541" v="31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9672192-071A-4AD0-A40B-314F1AEB3BE6}" dt="2022-11-23T05:37:08.697" v="44"/>
        <pc:sldMkLst>
          <pc:docMk/>
          <pc:sldMk cId="641208035" sldId="263"/>
        </pc:sldMkLst>
      </pc:sldChg>
      <pc:sldChg chg="addSp modSp">
        <pc:chgData name="Leonie Smith" userId="fed1330f33f5650e" providerId="LiveId" clId="{E9672192-071A-4AD0-A40B-314F1AEB3BE6}" dt="2022-11-23T05:39:12.843" v="45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9672192-071A-4AD0-A40B-314F1AEB3BE6}" dt="2022-11-23T05:40:29.719" v="49"/>
        <pc:sldMkLst>
          <pc:docMk/>
          <pc:sldMk cId="978260341" sldId="265"/>
        </pc:sldMkLst>
      </pc:sldChg>
      <pc:sldChg chg="addSp modSp">
        <pc:chgData name="Leonie Smith" userId="fed1330f33f5650e" providerId="LiveId" clId="{E9672192-071A-4AD0-A40B-314F1AEB3BE6}" dt="2022-11-23T05:44:17.436" v="5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9672192-071A-4AD0-A40B-314F1AEB3BE6}" dt="2022-11-23T05:47:42.893" v="6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9672192-071A-4AD0-A40B-314F1AEB3BE6}" dt="2022-11-23T05:51:14.281" v="88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E9672192-071A-4AD0-A40B-314F1AEB3BE6}" dt="2022-11-23T05:54:31.949" v="92"/>
        <pc:sldMkLst>
          <pc:docMk/>
          <pc:sldMk cId="100491716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39 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F6B6FE-8597-4B69-6761-A771BFEC6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E06A63-3998-6BB8-B5FC-0D839DAA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"/>
    </mc:Choice>
    <mc:Fallback xmlns="">
      <p:transition spd="slow" advTm="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204C9-3CEC-B671-8C6B-B15228C8C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0903"/>
            <a:ext cx="12192000" cy="6988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43A245-BCBC-2BC7-F936-0D3FC0B0FA0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D99A88-2A40-73D2-BF40-62F014473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CA0ABB-1E05-883B-50B3-50B63617188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55སྐྱབས་མགོན་ཡེ་ཤུ་ཞལ་ཕྱིར་འཁོར་ནས་དེ་གཉིས་ལ་བཀའ་བཀྱོན་གནང༌། ཁྱོད་གཉིས་ཀྱིས་རང་གི་སེམས་ནི་ག་འདྲ་ཡིན་པ་མི་ཤེས། 56མིའི་བུ་ནི་མིའི་སྲོག་མེད་པར་བཟོ་བའི་ཕྱིར་འོངས་པ་མ་ཡིན༌པར། མིའི་སྲོག་སྐྱོབ་པའི་ཕྱིར་འོངས་པ་ཡིན་ཞེས་གསུངས་སོ།། དེ་ནས་ཁོང་རྣམས་ལྷན་དུ་གྲོང་སྡེ་གཞན་ཞིག་ལ་ཕེབས༌སོ།།</a:t>
            </a:r>
            <a:endParaRPr lang="en-IN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F10C2-E98E-5116-A2B6-A08C46ADC69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55But Jesus turned and rebuked them. 56And He and His disciples went on to another village.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5"/>
    </mc:Choice>
    <mc:Fallback xmlns="">
      <p:transition spd="slow" advTm="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237E1-0161-ABD6-27B6-C37A8900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4641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A28F5F-B04D-963F-AD81-FC4C9B59090B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:55,56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57ཡང་ཁོང་རྣམས་ལམ་དུ་ཆས༌སྐབས། མི་ཞིག་གིས་སྐྱབས་མགོན་ཡེ་ཤུ༌ལ། ཁྱེད་རང་གང་དུ་ཕེབས་ནའང་ང་རང་ཁྱེད་ཀྱི་རྗེས་སུ་འབྲང་ངོ་ཞེས་ཞུས་པ༌ན།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57As they were walking along the road, someone said to Jesus, “I will follow You wherever You go.”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2142ED-C816-2904-E2EA-B9DE8E416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2"/>
    </mc:Choice>
    <mc:Fallback xmlns="">
      <p:transition spd="slow" advTm="9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A67FD-CF0A-E8A2-1525-FC741D4B8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136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D1C54-F1EA-8CBE-EB6F-113D0799219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58ཁོང་གིས་འདི་སྐད༌དུ། ཝ་ལ་ཁུང་བུ་དང་ནམ་མཁའི་བྱ་ལའང་ཚང་ཡོད༌ཀྱང༌། མིའི་བུ་ལ་མགོ་སྔས་ས་ཙམ་ཡང་མེད་ཅེས་གསུངས་སོ།།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58Jesus replied, “Foxes have dens and birds of the air have nests, but the Son of Man has no place to lay His head.”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1D3942-211D-4DF3-01CB-E1843141B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4"/>
    </mc:Choice>
    <mc:Fallback xmlns="">
      <p:transition spd="slow" advTm="1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A9F33-EA62-9FD9-DDDC-7EED2715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3752" y="1"/>
            <a:ext cx="139257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EEA8DC-0C91-23A1-5516-4D4683357A2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DE3692-E994-566A-5493-A273ECF63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37B1E-B359-D332-7AD5-FF737247D32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59ཡང་ཁོང་གིས་མི་གཞན་ཞིག་ལ་འདི་སྐད༌དུ། ང་ཡི་རྗེས་སུ་ཤོག་ཅེས་གསུངས་པ༌ན། མི་དེ་ན༌རེ། གཙོ་བོ༌ལགས། ང་རང་ཐོག་མར་རང་ཡུལ་དུ་ཕ་དུར་ལ་སྦ་རུ་འགྲོ་བར་མཛོད་ཅེས་ཞུས་པ༌དང༌།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5FBFE-75B2-A3F9-F4E1-1C7AFDDD43A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59Then He said to another man, “Follow Me.”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The man replied, “Lord, first let me go and bury my father.”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1"/>
    </mc:Choice>
    <mc:Fallback xmlns="">
      <p:transition spd="slow" advTm="14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CE94-D307-5C7E-A0A4-948430B9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79"/>
            <a:ext cx="12192000" cy="6888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D94DE9-579D-443E-FEDA-DEB9EAFF3B4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978B96-4DA2-C816-CF60-065A84D00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FBF27D-B4F9-D744-3AE6-C926689C0B6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60ཡང་ཁོང་གིས་འདི་སྐད༌དུ། བེམ་པོ་དང་འདྲ་བའི་མི་རྣམས་ལ་རང་གི་བེམ་པོ་དུར་ལ་སྦ་བར་གྱིས་ཤིག འོན་ཀྱང་ཁྱོད་རང་དཀོན་མཆོག་གི་རྒྱལ་སྲིད་ཀྱི་ཆོས་བསྒྲག་ཏུ་སོང་ཞིག་ཅེས་གསུངས་སོ།།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4CF9A-23C3-27FF-E958-74308DCDDDF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60But Jesus told him, “Let the dead bury their own dead. You, however, go and proclaim the kingdom of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2"/>
    </mc:Choice>
    <mc:Fallback xmlns="">
      <p:transition spd="slow" advTm="13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4A2BA-88B5-8102-3B3E-1B60D682D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581D83-EDA2-0B9F-6AEA-DCD1E5D350B4}"/>
              </a:ext>
            </a:extLst>
          </p:cNvPr>
          <p:cNvSpPr txBox="1"/>
          <p:nvPr/>
        </p:nvSpPr>
        <p:spPr>
          <a:xfrm>
            <a:off x="7113722" y="-221203"/>
            <a:ext cx="5078278" cy="4188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2B7F2-E898-609A-4137-066F4BB1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3830" y="-404734"/>
            <a:ext cx="13975831" cy="7663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AC3E2-7849-2E39-B9FA-1B014F58B142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9F8661-E3FA-FFA1-7E03-1D6595409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B873D1-2C74-2D80-77A1-49052A81A16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61ཡང་མི་གཞན་ཞིག་ན༌རེ། གཙོ་བོ༌ལགས། ང་རང་ཁྱེད་ཀྱི་རྗེས་སུ་འབྲང་འདོད༌མོད། འོན་ཀྱང་ང་རང་སྔོན་དུ་ཁྱིམ་ལ་སོང་ནས་ཡུལ་མི་རྣམས་དང་གྱེས་མཇལ་ཞུ་བར་མཛོད་ཅེས་ཞུས་པ༌དང༌།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73035-CBC0-A397-111B-83E11EFE200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61Still another said, “I will follow You, Lord; but first let me bid farewell to my family.”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3"/>
    </mc:Choice>
    <mc:Fallback xmlns="">
      <p:transition spd="slow" advTm="12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E4916-24CE-D6C2-CF9C-45D72A1F9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050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D4BA1C-6493-75B2-1A60-7BA3D802128F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62ཡང་སྐྱབས་མགོན་ཡེ་ཤུས་འདི་སྐད༌དུ། ལག་པས་གཤོལ་མདའ་བཟུང་ནས་ཕྱིར་མིག་གིས་ལྟ་མཁན་སུ་ཡིན་ཡང་དཀོན་མཆོག་གི་རྒྱལ་སྲིད་ལ་ཞུགས་མི་འོས་པ་ཡིན་ཞེས་གསུངས༌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62Then Jesus declared, “No one who puts his hand to the plow and then looks back is fit for the kingdom of God.”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4C45B0-9DAD-E3E6-78F6-54C3E1656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2"/>
    </mc:Choice>
    <mc:Fallback xmlns="">
      <p:transition spd="slow" advTm="1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678A2-E293-51BA-549D-48A95DD8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5707A3-C513-2E87-FAB4-A743108C08E4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9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Cost of Following Jesus</a:t>
            </a:r>
            <a:r>
              <a:rPr lang="en-US" sz="5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Luke 9:51-62 </a:t>
            </a:r>
            <a:endParaRPr lang="en-I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BAA0E16-F42A-470F-D651-3D65EBE42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9"/>
    </mc:Choice>
    <mc:Fallback xmlns="">
      <p:transition spd="slow" advTm="3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49E594-EA01-87DA-62A7-6935A7F0F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10" y="0"/>
            <a:ext cx="129545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E4BD7-CE44-3D63-D561-407FF5238D9A}"/>
              </a:ext>
            </a:extLst>
          </p:cNvPr>
          <p:cNvSpPr txBox="1"/>
          <p:nvPr/>
        </p:nvSpPr>
        <p:spPr>
          <a:xfrm>
            <a:off x="7113722" y="-221203"/>
            <a:ext cx="5078278" cy="4188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སྟོན་པ་ཡེ་ཤུའི་རྗེས་སུ་འབྲང་བའི་སྐོར།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609BB88-65BB-ABF4-D4C5-0445520CE8CE}"/>
              </a:ext>
            </a:extLst>
          </p:cNvPr>
          <p:cNvSpPr txBox="1"/>
          <p:nvPr/>
        </p:nvSpPr>
        <p:spPr>
          <a:xfrm>
            <a:off x="5607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51སྐྱབས་མགོན་ཡེ་ཤུ་ནམ་མཁའི་ཞིང་ཁམས་སུ་འཕགས་པའི་དུས་སླེབས་ལ་ཉེ༌སྐབས། ཁོང་ཐུགས་མ་གཡེངས་པར་ཡེ་རུ་སཱ་ལེམ་དུ་ཕེབས་པར་རྩོམ་མོ།།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51As the day of His ascension approached, Jesus resolutely set out for Jerusalem.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E6536F-22FF-7338-A9EA-8BD0B443C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5"/>
    </mc:Choice>
    <mc:Fallback xmlns="">
      <p:transition spd="slow" advTm="8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C8DB57-DF95-8CE6-0E75-BF286083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874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86F66-BEA4-2BAF-79C4-AA62F40B065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23DE27-811C-CA68-7CD1-DB6EF41AE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7B78AA-1BBE-56F4-BDD6-EFE871413B2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52ཁོང་གིས་ཐོག་མར་བང་ཆེན་སྔོན་དུ་མངགས༌ཤིང༌། མི་དེ་རྣམས་སཱ་མར་ཡ་ཡུལ་གྱི་གྲོང་སྡེ་ཞིག་ལ་ཁོང་ཉིད་ཕེབས་འགྱུར་ལ་སྟ་གོན་བྱེད་དུ་སོང༌། 53འོན༌ཀྱང༌། ཁོང་རྣམས་ཡེ་རུ་སཱ་ལེམ་གྱི་ཕྱོགས་སུ་ཕེབས་བཞིན་པའི་རྐྱེན་གྱིས་སཱ་མར་ཡ་པ་རྣམས་ཀྱིས་ཁོང་ལ་བསུ་བ་མ་བྱས་སོ།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2B3091-F83F-E181-E3B1-18600B387C5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52He sent messengers on ahead, who went into a village of the Samaritans to make arrangements for Him. 53But the people there refused to welcome Him, because He was heading for Jerusalem.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2"/>
    </mc:Choice>
    <mc:Fallback xmlns="">
      <p:transition spd="slow" advTm="16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75D37-0825-65AA-3BB8-BAA68B43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4656"/>
            <a:ext cx="14424025" cy="748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89134-C7DD-065B-A673-05027667197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:52,53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54ཁོང་གི་ཐུགས་སྲས་ཡ་ཀོབ་དང་ཡོ་ཧ་ནན་གཉིས་ཀྱིས་གནས་ཚུལ་དེ་མཐོང་ནས་ན༌རེ། གཙོ་བོ༌ལགས། ངེད་ཅག་གིས་ནམ་མཁའ་ལས་མེ་ཕབ་སྟེ་མི་དེ་རྣམས་བསྲེག་པར་བྱས་ན་ཁྱེད་རང་ཐུགས་དགྱེས་སམ་ཞེས་ཞུས་པ༌ན།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54When the disciples James and John saw this, they asked, “Lord, do You want us to call down fire from heaven  to consume them?”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D56458-91DA-8FD7-D3D7-B64B3CD57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4"/>
    </mc:Choice>
    <mc:Fallback xmlns="">
      <p:transition spd="slow" advTm="15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2832</TotalTime>
  <Words>1101</Words>
  <Application>Microsoft Office PowerPoint</Application>
  <PresentationFormat>Widescreen</PresentationFormat>
  <Paragraphs>59</Paragraphs>
  <Slides>24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39-4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2025-05-20T09:51:08Z</dcterms:modified>
</cp:coreProperties>
</file>