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F90E00-17BB-40E1-A69E-1534BF7654D1}" v="1" dt="2024-07-22T12:25:32.1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82" autoAdjust="0"/>
    <p:restoredTop sz="90467" autoAdjust="0"/>
  </p:normalViewPr>
  <p:slideViewPr>
    <p:cSldViewPr snapToGrid="0">
      <p:cViewPr varScale="1">
        <p:scale>
          <a:sx n="80" d="100"/>
          <a:sy n="80" d="100"/>
        </p:scale>
        <p:origin x="39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7F90E00-17BB-40E1-A69E-1534BF7654D1}"/>
    <pc:docChg chg="undo custSel modSld">
      <pc:chgData name="Alfred Smith" userId="3c60a3631c0db8ad" providerId="LiveId" clId="{97F90E00-17BB-40E1-A69E-1534BF7654D1}" dt="2024-07-22T12:45:51.203" v="26"/>
      <pc:docMkLst>
        <pc:docMk/>
      </pc:docMkLst>
      <pc:sldChg chg="modSp mod">
        <pc:chgData name="Alfred Smith" userId="3c60a3631c0db8ad" providerId="LiveId" clId="{97F90E00-17BB-40E1-A69E-1534BF7654D1}" dt="2024-07-22T12:24:24.268" v="2" actId="12"/>
        <pc:sldMkLst>
          <pc:docMk/>
          <pc:sldMk cId="1499918570" sldId="257"/>
        </pc:sldMkLst>
        <pc:spChg chg="mod">
          <ac:chgData name="Alfred Smith" userId="3c60a3631c0db8ad" providerId="LiveId" clId="{97F90E00-17BB-40E1-A69E-1534BF7654D1}" dt="2024-07-22T12:24:24.268" v="2" actId="12"/>
          <ac:spMkLst>
            <pc:docMk/>
            <pc:sldMk cId="1499918570" sldId="257"/>
            <ac:spMk id="3" creationId="{0228937D-0D81-2DA1-1C55-FD99B23FE1AE}"/>
          </ac:spMkLst>
        </pc:spChg>
      </pc:sldChg>
      <pc:sldChg chg="modSp mod">
        <pc:chgData name="Alfred Smith" userId="3c60a3631c0db8ad" providerId="LiveId" clId="{97F90E00-17BB-40E1-A69E-1534BF7654D1}" dt="2024-07-22T12:43:29.793" v="5"/>
        <pc:sldMkLst>
          <pc:docMk/>
          <pc:sldMk cId="2346136586" sldId="260"/>
        </pc:sldMkLst>
        <pc:spChg chg="mod">
          <ac:chgData name="Alfred Smith" userId="3c60a3631c0db8ad" providerId="LiveId" clId="{97F90E00-17BB-40E1-A69E-1534BF7654D1}" dt="2024-07-22T12:43:29.793" v="5"/>
          <ac:spMkLst>
            <pc:docMk/>
            <pc:sldMk cId="2346136586" sldId="260"/>
            <ac:spMk id="4" creationId="{EE2AC625-9141-A801-F431-DD5F79396320}"/>
          </ac:spMkLst>
        </pc:spChg>
      </pc:sldChg>
      <pc:sldChg chg="modSp mod">
        <pc:chgData name="Alfred Smith" userId="3c60a3631c0db8ad" providerId="LiveId" clId="{97F90E00-17BB-40E1-A69E-1534BF7654D1}" dt="2024-07-22T12:43:49.484" v="10"/>
        <pc:sldMkLst>
          <pc:docMk/>
          <pc:sldMk cId="4037329247" sldId="261"/>
        </pc:sldMkLst>
        <pc:spChg chg="mod">
          <ac:chgData name="Alfred Smith" userId="3c60a3631c0db8ad" providerId="LiveId" clId="{97F90E00-17BB-40E1-A69E-1534BF7654D1}" dt="2024-07-22T12:43:49.484" v="10"/>
          <ac:spMkLst>
            <pc:docMk/>
            <pc:sldMk cId="4037329247" sldId="261"/>
            <ac:spMk id="4" creationId="{EE2AC625-9141-A801-F431-DD5F79396320}"/>
          </ac:spMkLst>
        </pc:spChg>
      </pc:sldChg>
      <pc:sldChg chg="modSp mod">
        <pc:chgData name="Alfred Smith" userId="3c60a3631c0db8ad" providerId="LiveId" clId="{97F90E00-17BB-40E1-A69E-1534BF7654D1}" dt="2024-07-22T12:44:08.334" v="12"/>
        <pc:sldMkLst>
          <pc:docMk/>
          <pc:sldMk cId="1909638311" sldId="262"/>
        </pc:sldMkLst>
        <pc:spChg chg="mod">
          <ac:chgData name="Alfred Smith" userId="3c60a3631c0db8ad" providerId="LiveId" clId="{97F90E00-17BB-40E1-A69E-1534BF7654D1}" dt="2024-07-22T12:44:08.334" v="12"/>
          <ac:spMkLst>
            <pc:docMk/>
            <pc:sldMk cId="1909638311" sldId="262"/>
            <ac:spMk id="4" creationId="{EE2AC625-9141-A801-F431-DD5F79396320}"/>
          </ac:spMkLst>
        </pc:spChg>
      </pc:sldChg>
      <pc:sldChg chg="modSp mod">
        <pc:chgData name="Alfred Smith" userId="3c60a3631c0db8ad" providerId="LiveId" clId="{97F90E00-17BB-40E1-A69E-1534BF7654D1}" dt="2024-07-22T12:44:21.504" v="14"/>
        <pc:sldMkLst>
          <pc:docMk/>
          <pc:sldMk cId="641208035" sldId="263"/>
        </pc:sldMkLst>
        <pc:spChg chg="mod">
          <ac:chgData name="Alfred Smith" userId="3c60a3631c0db8ad" providerId="LiveId" clId="{97F90E00-17BB-40E1-A69E-1534BF7654D1}" dt="2024-07-22T12:44:21.504" v="14"/>
          <ac:spMkLst>
            <pc:docMk/>
            <pc:sldMk cId="641208035" sldId="263"/>
            <ac:spMk id="4" creationId="{EE2AC625-9141-A801-F431-DD5F79396320}"/>
          </ac:spMkLst>
        </pc:spChg>
      </pc:sldChg>
      <pc:sldChg chg="modSp mod">
        <pc:chgData name="Alfred Smith" userId="3c60a3631c0db8ad" providerId="LiveId" clId="{97F90E00-17BB-40E1-A69E-1534BF7654D1}" dt="2024-07-22T12:44:37.988" v="16"/>
        <pc:sldMkLst>
          <pc:docMk/>
          <pc:sldMk cId="4044745628" sldId="264"/>
        </pc:sldMkLst>
        <pc:spChg chg="mod">
          <ac:chgData name="Alfred Smith" userId="3c60a3631c0db8ad" providerId="LiveId" clId="{97F90E00-17BB-40E1-A69E-1534BF7654D1}" dt="2024-07-22T12:44:37.988" v="16"/>
          <ac:spMkLst>
            <pc:docMk/>
            <pc:sldMk cId="4044745628" sldId="264"/>
            <ac:spMk id="4" creationId="{EE2AC625-9141-A801-F431-DD5F79396320}"/>
          </ac:spMkLst>
        </pc:spChg>
      </pc:sldChg>
      <pc:sldChg chg="modSp mod">
        <pc:chgData name="Alfred Smith" userId="3c60a3631c0db8ad" providerId="LiveId" clId="{97F90E00-17BB-40E1-A69E-1534BF7654D1}" dt="2024-07-22T12:44:49.712" v="18"/>
        <pc:sldMkLst>
          <pc:docMk/>
          <pc:sldMk cId="978260341" sldId="265"/>
        </pc:sldMkLst>
        <pc:spChg chg="mod">
          <ac:chgData name="Alfred Smith" userId="3c60a3631c0db8ad" providerId="LiveId" clId="{97F90E00-17BB-40E1-A69E-1534BF7654D1}" dt="2024-07-22T12:44:49.712" v="18"/>
          <ac:spMkLst>
            <pc:docMk/>
            <pc:sldMk cId="978260341" sldId="265"/>
            <ac:spMk id="4" creationId="{EE2AC625-9141-A801-F431-DD5F79396320}"/>
          </ac:spMkLst>
        </pc:spChg>
      </pc:sldChg>
      <pc:sldChg chg="modSp mod">
        <pc:chgData name="Alfred Smith" userId="3c60a3631c0db8ad" providerId="LiveId" clId="{97F90E00-17BB-40E1-A69E-1534BF7654D1}" dt="2024-07-22T12:45:02.870" v="20"/>
        <pc:sldMkLst>
          <pc:docMk/>
          <pc:sldMk cId="3575870363" sldId="266"/>
        </pc:sldMkLst>
        <pc:spChg chg="mod">
          <ac:chgData name="Alfred Smith" userId="3c60a3631c0db8ad" providerId="LiveId" clId="{97F90E00-17BB-40E1-A69E-1534BF7654D1}" dt="2024-07-22T12:45:02.870" v="20"/>
          <ac:spMkLst>
            <pc:docMk/>
            <pc:sldMk cId="3575870363" sldId="266"/>
            <ac:spMk id="4" creationId="{EE2AC625-9141-A801-F431-DD5F79396320}"/>
          </ac:spMkLst>
        </pc:spChg>
      </pc:sldChg>
      <pc:sldChg chg="modSp mod">
        <pc:chgData name="Alfred Smith" userId="3c60a3631c0db8ad" providerId="LiveId" clId="{97F90E00-17BB-40E1-A69E-1534BF7654D1}" dt="2024-07-22T12:45:16.145" v="22"/>
        <pc:sldMkLst>
          <pc:docMk/>
          <pc:sldMk cId="4017137865" sldId="267"/>
        </pc:sldMkLst>
        <pc:spChg chg="mod">
          <ac:chgData name="Alfred Smith" userId="3c60a3631c0db8ad" providerId="LiveId" clId="{97F90E00-17BB-40E1-A69E-1534BF7654D1}" dt="2024-07-22T12:45:16.145" v="22"/>
          <ac:spMkLst>
            <pc:docMk/>
            <pc:sldMk cId="4017137865" sldId="267"/>
            <ac:spMk id="4" creationId="{EE2AC625-9141-A801-F431-DD5F79396320}"/>
          </ac:spMkLst>
        </pc:spChg>
      </pc:sldChg>
      <pc:sldChg chg="modSp mod">
        <pc:chgData name="Alfred Smith" userId="3c60a3631c0db8ad" providerId="LiveId" clId="{97F90E00-17BB-40E1-A69E-1534BF7654D1}" dt="2024-07-22T12:45:34.333" v="24"/>
        <pc:sldMkLst>
          <pc:docMk/>
          <pc:sldMk cId="3137811553" sldId="268"/>
        </pc:sldMkLst>
        <pc:spChg chg="mod">
          <ac:chgData name="Alfred Smith" userId="3c60a3631c0db8ad" providerId="LiveId" clId="{97F90E00-17BB-40E1-A69E-1534BF7654D1}" dt="2024-07-22T12:45:34.333" v="24"/>
          <ac:spMkLst>
            <pc:docMk/>
            <pc:sldMk cId="3137811553" sldId="268"/>
            <ac:spMk id="4" creationId="{EE2AC625-9141-A801-F431-DD5F79396320}"/>
          </ac:spMkLst>
        </pc:spChg>
      </pc:sldChg>
      <pc:sldChg chg="modSp mod">
        <pc:chgData name="Alfred Smith" userId="3c60a3631c0db8ad" providerId="LiveId" clId="{97F90E00-17BB-40E1-A69E-1534BF7654D1}" dt="2024-07-22T12:45:51.203" v="26"/>
        <pc:sldMkLst>
          <pc:docMk/>
          <pc:sldMk cId="100491716" sldId="269"/>
        </pc:sldMkLst>
        <pc:spChg chg="mod">
          <ac:chgData name="Alfred Smith" userId="3c60a3631c0db8ad" providerId="LiveId" clId="{97F90E00-17BB-40E1-A69E-1534BF7654D1}" dt="2024-07-22T12:45:51.203" v="26"/>
          <ac:spMkLst>
            <pc:docMk/>
            <pc:sldMk cId="100491716" sldId="269"/>
            <ac:spMk id="4" creationId="{EE2AC625-9141-A801-F431-DD5F79396320}"/>
          </ac:spMkLst>
        </pc:spChg>
      </pc:sldChg>
      <pc:sldChg chg="addSp modSp">
        <pc:chgData name="Alfred Smith" userId="3c60a3631c0db8ad" providerId="LiveId" clId="{97F90E00-17BB-40E1-A69E-1534BF7654D1}" dt="2024-07-22T12:25:32.141" v="3"/>
        <pc:sldMkLst>
          <pc:docMk/>
          <pc:sldMk cId="4120481681" sldId="270"/>
        </pc:sldMkLst>
        <pc:spChg chg="add mod">
          <ac:chgData name="Alfred Smith" userId="3c60a3631c0db8ad" providerId="LiveId" clId="{97F90E00-17BB-40E1-A69E-1534BF7654D1}" dt="2024-07-22T12:25:32.141" v="3"/>
          <ac:spMkLst>
            <pc:docMk/>
            <pc:sldMk cId="4120481681" sldId="270"/>
            <ac:spMk id="4" creationId="{D609BB88-65BB-ABF4-D4C5-0445520CE8CE}"/>
          </ac:spMkLst>
        </pc:spChg>
      </pc:sldChg>
    </pc:docChg>
  </pc:docChgLst>
  <pc:docChgLst>
    <pc:chgData name="Leonie Smith" userId="fed1330f33f5650e" providerId="LiveId" clId="{C9EDDF32-2CF1-4C0F-86A8-DDE5D4A73F23}"/>
    <pc:docChg chg="modSld">
      <pc:chgData name="Leonie Smith" userId="fed1330f33f5650e" providerId="LiveId" clId="{C9EDDF32-2CF1-4C0F-86A8-DDE5D4A73F23}" dt="2022-12-19T07:39:20.318" v="44" actId="20577"/>
      <pc:docMkLst>
        <pc:docMk/>
      </pc:docMkLst>
      <pc:sldChg chg="addSp modSp mod">
        <pc:chgData name="Leonie Smith" userId="fed1330f33f5650e" providerId="LiveId" clId="{C9EDDF32-2CF1-4C0F-86A8-DDE5D4A73F23}" dt="2022-12-19T07:36:17.549" v="4" actId="207"/>
        <pc:sldMkLst>
          <pc:docMk/>
          <pc:sldMk cId="3788111665" sldId="258"/>
        </pc:sldMkLst>
        <pc:spChg chg="add mod">
          <ac:chgData name="Leonie Smith" userId="fed1330f33f5650e" providerId="LiveId" clId="{C9EDDF32-2CF1-4C0F-86A8-DDE5D4A73F23}" dt="2022-12-19T07:36:17.549" v="4" actId="207"/>
          <ac:spMkLst>
            <pc:docMk/>
            <pc:sldMk cId="3788111665" sldId="258"/>
            <ac:spMk id="2" creationId="{14581D83-EDA2-0B9F-6AEA-DCD1E5D350B4}"/>
          </ac:spMkLst>
        </pc:spChg>
      </pc:sldChg>
      <pc:sldChg chg="addSp modSp">
        <pc:chgData name="Leonie Smith" userId="fed1330f33f5650e" providerId="LiveId" clId="{C9EDDF32-2CF1-4C0F-86A8-DDE5D4A73F23}" dt="2022-12-19T07:36:28.972" v="5"/>
        <pc:sldMkLst>
          <pc:docMk/>
          <pc:sldMk cId="4120481681" sldId="270"/>
        </pc:sldMkLst>
        <pc:spChg chg="add mod">
          <ac:chgData name="Leonie Smith" userId="fed1330f33f5650e" providerId="LiveId" clId="{C9EDDF32-2CF1-4C0F-86A8-DDE5D4A73F23}" dt="2022-12-19T07:36:28.972" v="5"/>
          <ac:spMkLst>
            <pc:docMk/>
            <pc:sldMk cId="4120481681" sldId="270"/>
            <ac:spMk id="3" creationId="{9BDE4BD7-CE44-3D63-D561-407FF5238D9A}"/>
          </ac:spMkLst>
        </pc:spChg>
      </pc:sldChg>
      <pc:sldChg chg="addSp modSp mod">
        <pc:chgData name="Leonie Smith" userId="fed1330f33f5650e" providerId="LiveId" clId="{C9EDDF32-2CF1-4C0F-86A8-DDE5D4A73F23}" dt="2022-12-19T07:38:01.627" v="20" actId="20577"/>
        <pc:sldMkLst>
          <pc:docMk/>
          <pc:sldMk cId="939110669" sldId="271"/>
        </pc:sldMkLst>
        <pc:spChg chg="add mod">
          <ac:chgData name="Leonie Smith" userId="fed1330f33f5650e" providerId="LiveId" clId="{C9EDDF32-2CF1-4C0F-86A8-DDE5D4A73F23}" dt="2022-12-19T07:38:01.627" v="20" actId="20577"/>
          <ac:spMkLst>
            <pc:docMk/>
            <pc:sldMk cId="939110669" sldId="271"/>
            <ac:spMk id="2" creationId="{DDA86F66-BEA4-2BAF-79C4-AA62F40B0655}"/>
          </ac:spMkLst>
        </pc:spChg>
      </pc:sldChg>
      <pc:sldChg chg="addSp modSp mod">
        <pc:chgData name="Leonie Smith" userId="fed1330f33f5650e" providerId="LiveId" clId="{C9EDDF32-2CF1-4C0F-86A8-DDE5D4A73F23}" dt="2022-12-19T07:38:19.087" v="25" actId="20577"/>
        <pc:sldMkLst>
          <pc:docMk/>
          <pc:sldMk cId="4024569785" sldId="272"/>
        </pc:sldMkLst>
        <pc:spChg chg="add mod">
          <ac:chgData name="Leonie Smith" userId="fed1330f33f5650e" providerId="LiveId" clId="{C9EDDF32-2CF1-4C0F-86A8-DDE5D4A73F23}" dt="2022-12-19T07:38:19.087" v="25" actId="20577"/>
          <ac:spMkLst>
            <pc:docMk/>
            <pc:sldMk cId="4024569785" sldId="272"/>
            <ac:spMk id="2" creationId="{C7589134-C7DD-065B-A673-05027667197D}"/>
          </ac:spMkLst>
        </pc:spChg>
      </pc:sldChg>
      <pc:sldChg chg="addSp modSp mod">
        <pc:chgData name="Leonie Smith" userId="fed1330f33f5650e" providerId="LiveId" clId="{C9EDDF32-2CF1-4C0F-86A8-DDE5D4A73F23}" dt="2022-12-19T07:38:26.192" v="27" actId="20577"/>
        <pc:sldMkLst>
          <pc:docMk/>
          <pc:sldMk cId="487179600" sldId="273"/>
        </pc:sldMkLst>
        <pc:spChg chg="add mod">
          <ac:chgData name="Leonie Smith" userId="fed1330f33f5650e" providerId="LiveId" clId="{C9EDDF32-2CF1-4C0F-86A8-DDE5D4A73F23}" dt="2022-12-19T07:38:26.192" v="27" actId="20577"/>
          <ac:spMkLst>
            <pc:docMk/>
            <pc:sldMk cId="487179600" sldId="273"/>
            <ac:spMk id="2" creationId="{4943A245-BCBC-2BC7-F936-0D3FC0B0FA06}"/>
          </ac:spMkLst>
        </pc:spChg>
      </pc:sldChg>
      <pc:sldChg chg="addSp modSp mod">
        <pc:chgData name="Leonie Smith" userId="fed1330f33f5650e" providerId="LiveId" clId="{C9EDDF32-2CF1-4C0F-86A8-DDE5D4A73F23}" dt="2022-12-19T07:38:35.543" v="32" actId="20577"/>
        <pc:sldMkLst>
          <pc:docMk/>
          <pc:sldMk cId="2168401200" sldId="274"/>
        </pc:sldMkLst>
        <pc:spChg chg="add mod">
          <ac:chgData name="Leonie Smith" userId="fed1330f33f5650e" providerId="LiveId" clId="{C9EDDF32-2CF1-4C0F-86A8-DDE5D4A73F23}" dt="2022-12-19T07:38:35.543" v="32" actId="20577"/>
          <ac:spMkLst>
            <pc:docMk/>
            <pc:sldMk cId="2168401200" sldId="274"/>
            <ac:spMk id="2" creationId="{81A28F5F-B04D-963F-AD81-FC4C9B59090B}"/>
          </ac:spMkLst>
        </pc:spChg>
      </pc:sldChg>
      <pc:sldChg chg="addSp modSp mod">
        <pc:chgData name="Leonie Smith" userId="fed1330f33f5650e" providerId="LiveId" clId="{C9EDDF32-2CF1-4C0F-86A8-DDE5D4A73F23}" dt="2022-12-19T07:38:45.181" v="34" actId="20577"/>
        <pc:sldMkLst>
          <pc:docMk/>
          <pc:sldMk cId="2996969115" sldId="275"/>
        </pc:sldMkLst>
        <pc:spChg chg="add mod">
          <ac:chgData name="Leonie Smith" userId="fed1330f33f5650e" providerId="LiveId" clId="{C9EDDF32-2CF1-4C0F-86A8-DDE5D4A73F23}" dt="2022-12-19T07:38:45.181" v="34" actId="20577"/>
          <ac:spMkLst>
            <pc:docMk/>
            <pc:sldMk cId="2996969115" sldId="275"/>
            <ac:spMk id="2" creationId="{594D1C54-F1EA-8CBE-EB6F-113D07992190}"/>
          </ac:spMkLst>
        </pc:spChg>
      </pc:sldChg>
      <pc:sldChg chg="addSp modSp mod">
        <pc:chgData name="Leonie Smith" userId="fed1330f33f5650e" providerId="LiveId" clId="{C9EDDF32-2CF1-4C0F-86A8-DDE5D4A73F23}" dt="2022-12-19T07:38:53.371" v="36" actId="20577"/>
        <pc:sldMkLst>
          <pc:docMk/>
          <pc:sldMk cId="2390376940" sldId="276"/>
        </pc:sldMkLst>
        <pc:spChg chg="add mod">
          <ac:chgData name="Leonie Smith" userId="fed1330f33f5650e" providerId="LiveId" clId="{C9EDDF32-2CF1-4C0F-86A8-DDE5D4A73F23}" dt="2022-12-19T07:38:53.371" v="36" actId="20577"/>
          <ac:spMkLst>
            <pc:docMk/>
            <pc:sldMk cId="2390376940" sldId="276"/>
            <ac:spMk id="2" creationId="{3FEEA8DC-0C91-23A1-5516-4D4683357A20}"/>
          </ac:spMkLst>
        </pc:spChg>
      </pc:sldChg>
      <pc:sldChg chg="addSp modSp mod">
        <pc:chgData name="Leonie Smith" userId="fed1330f33f5650e" providerId="LiveId" clId="{C9EDDF32-2CF1-4C0F-86A8-DDE5D4A73F23}" dt="2022-12-19T07:38:59.781" v="38" actId="20577"/>
        <pc:sldMkLst>
          <pc:docMk/>
          <pc:sldMk cId="4265919077" sldId="277"/>
        </pc:sldMkLst>
        <pc:spChg chg="add mod">
          <ac:chgData name="Leonie Smith" userId="fed1330f33f5650e" providerId="LiveId" clId="{C9EDDF32-2CF1-4C0F-86A8-DDE5D4A73F23}" dt="2022-12-19T07:38:59.781" v="38" actId="20577"/>
          <ac:spMkLst>
            <pc:docMk/>
            <pc:sldMk cId="4265919077" sldId="277"/>
            <ac:spMk id="2" creationId="{E6D94DE9-579D-443E-FEDA-DEB9EAFF3B4D}"/>
          </ac:spMkLst>
        </pc:spChg>
      </pc:sldChg>
      <pc:sldChg chg="addSp modSp mod">
        <pc:chgData name="Leonie Smith" userId="fed1330f33f5650e" providerId="LiveId" clId="{C9EDDF32-2CF1-4C0F-86A8-DDE5D4A73F23}" dt="2022-12-19T07:39:05.599" v="40" actId="20577"/>
        <pc:sldMkLst>
          <pc:docMk/>
          <pc:sldMk cId="210266664" sldId="278"/>
        </pc:sldMkLst>
        <pc:spChg chg="add mod">
          <ac:chgData name="Leonie Smith" userId="fed1330f33f5650e" providerId="LiveId" clId="{C9EDDF32-2CF1-4C0F-86A8-DDE5D4A73F23}" dt="2022-12-19T07:39:05.599" v="40" actId="20577"/>
          <ac:spMkLst>
            <pc:docMk/>
            <pc:sldMk cId="210266664" sldId="278"/>
            <ac:spMk id="2" creationId="{863AC3E2-7849-2E39-B9FA-1B014F58B142}"/>
          </ac:spMkLst>
        </pc:spChg>
      </pc:sldChg>
      <pc:sldChg chg="addSp modSp mod">
        <pc:chgData name="Leonie Smith" userId="fed1330f33f5650e" providerId="LiveId" clId="{C9EDDF32-2CF1-4C0F-86A8-DDE5D4A73F23}" dt="2022-12-19T07:39:13.252" v="42" actId="20577"/>
        <pc:sldMkLst>
          <pc:docMk/>
          <pc:sldMk cId="888433145" sldId="279"/>
        </pc:sldMkLst>
        <pc:spChg chg="add mod">
          <ac:chgData name="Leonie Smith" userId="fed1330f33f5650e" providerId="LiveId" clId="{C9EDDF32-2CF1-4C0F-86A8-DDE5D4A73F23}" dt="2022-12-19T07:39:13.252" v="42" actId="20577"/>
          <ac:spMkLst>
            <pc:docMk/>
            <pc:sldMk cId="888433145" sldId="279"/>
            <ac:spMk id="2" creationId="{EBD4BA1C-6493-75B2-1A60-7BA3D802128F}"/>
          </ac:spMkLst>
        </pc:spChg>
      </pc:sldChg>
      <pc:sldChg chg="addSp modSp mod">
        <pc:chgData name="Leonie Smith" userId="fed1330f33f5650e" providerId="LiveId" clId="{C9EDDF32-2CF1-4C0F-86A8-DDE5D4A73F23}" dt="2022-12-19T07:39:20.318" v="44" actId="20577"/>
        <pc:sldMkLst>
          <pc:docMk/>
          <pc:sldMk cId="791300187" sldId="280"/>
        </pc:sldMkLst>
        <pc:spChg chg="add mod">
          <ac:chgData name="Leonie Smith" userId="fed1330f33f5650e" providerId="LiveId" clId="{C9EDDF32-2CF1-4C0F-86A8-DDE5D4A73F23}" dt="2022-12-19T07:39:20.318" v="44" actId="20577"/>
          <ac:spMkLst>
            <pc:docMk/>
            <pc:sldMk cId="791300187" sldId="280"/>
            <ac:spMk id="3" creationId="{BA5707A3-C513-2E87-FAB4-A743108C08E4}"/>
          </ac:spMkLst>
        </pc:spChg>
      </pc:sldChg>
    </pc:docChg>
  </pc:docChgLst>
  <pc:docChgLst>
    <pc:chgData name="Leonie Smith" userId="fed1330f33f5650e" providerId="LiveId" clId="{8A3FDBE1-2B72-42F7-AC52-B104A4D5F2DB}"/>
    <pc:docChg chg="modSld">
      <pc:chgData name="Leonie Smith" userId="fed1330f33f5650e" providerId="LiveId" clId="{8A3FDBE1-2B72-42F7-AC52-B104A4D5F2DB}" dt="2024-01-06T03:59:57.671" v="9" actId="20577"/>
      <pc:docMkLst>
        <pc:docMk/>
      </pc:docMkLst>
      <pc:sldChg chg="modNotesTx">
        <pc:chgData name="Leonie Smith" userId="fed1330f33f5650e" providerId="LiveId" clId="{8A3FDBE1-2B72-42F7-AC52-B104A4D5F2DB}" dt="2024-01-06T03:59:57.671" v="9" actId="20577"/>
        <pc:sldMkLst>
          <pc:docMk/>
          <pc:sldMk cId="1499918570" sldId="257"/>
        </pc:sldMkLst>
      </pc:sldChg>
    </pc:docChg>
  </pc:docChgLst>
  <pc:docChgLst>
    <pc:chgData name="Leonie Smith" userId="fed1330f33f5650e" providerId="LiveId" clId="{E9672192-071A-4AD0-A40B-314F1AEB3BE6}"/>
    <pc:docChg chg="custSel modSld">
      <pc:chgData name="Leonie Smith" userId="fed1330f33f5650e" providerId="LiveId" clId="{E9672192-071A-4AD0-A40B-314F1AEB3BE6}" dt="2022-11-24T04:42:00.621" v="105" actId="5793"/>
      <pc:docMkLst>
        <pc:docMk/>
      </pc:docMkLst>
      <pc:sldChg chg="addSp modSp modNotesTx">
        <pc:chgData name="Leonie Smith" userId="fed1330f33f5650e" providerId="LiveId" clId="{E9672192-071A-4AD0-A40B-314F1AEB3BE6}" dt="2022-11-24T04:42:00.621" v="105" actId="5793"/>
        <pc:sldMkLst>
          <pc:docMk/>
          <pc:sldMk cId="1499918570" sldId="257"/>
        </pc:sldMkLst>
        <pc:picChg chg="add mod">
          <ac:chgData name="Leonie Smith" userId="fed1330f33f5650e" providerId="LiveId" clId="{E9672192-071A-4AD0-A40B-314F1AEB3BE6}" dt="2022-11-23T05:14:17.630" v="0"/>
          <ac:picMkLst>
            <pc:docMk/>
            <pc:sldMk cId="1499918570" sldId="257"/>
            <ac:picMk id="8" creationId="{74624175-8E09-B2C5-5FDD-8268890D0CA5}"/>
          </ac:picMkLst>
        </pc:picChg>
      </pc:sldChg>
      <pc:sldChg chg="addSp modSp">
        <pc:chgData name="Leonie Smith" userId="fed1330f33f5650e" providerId="LiveId" clId="{E9672192-071A-4AD0-A40B-314F1AEB3BE6}" dt="2022-11-23T05:16:17.765" v="1"/>
        <pc:sldMkLst>
          <pc:docMk/>
          <pc:sldMk cId="454763615" sldId="259"/>
        </pc:sldMkLst>
        <pc:picChg chg="add mod">
          <ac:chgData name="Leonie Smith" userId="fed1330f33f5650e" providerId="LiveId" clId="{E9672192-071A-4AD0-A40B-314F1AEB3BE6}" dt="2022-11-23T05:16:17.765" v="1"/>
          <ac:picMkLst>
            <pc:docMk/>
            <pc:sldMk cId="454763615" sldId="259"/>
            <ac:picMk id="8" creationId="{1A51D05B-8EB7-4066-2112-431D83148FB0}"/>
          </ac:picMkLst>
        </pc:picChg>
      </pc:sldChg>
      <pc:sldChg chg="addSp delSp modSp mod modTransition modAnim">
        <pc:chgData name="Leonie Smith" userId="fed1330f33f5650e" providerId="LiveId" clId="{E9672192-071A-4AD0-A40B-314F1AEB3BE6}" dt="2022-11-23T05:18:27.580" v="14"/>
        <pc:sldMkLst>
          <pc:docMk/>
          <pc:sldMk cId="2346136586" sldId="260"/>
        </pc:sldMkLst>
        <pc:picChg chg="add del mod">
          <ac:chgData name="Leonie Smith" userId="fed1330f33f5650e" providerId="LiveId" clId="{E9672192-071A-4AD0-A40B-314F1AEB3BE6}" dt="2022-11-23T05:17:22.998" v="4"/>
          <ac:picMkLst>
            <pc:docMk/>
            <pc:sldMk cId="2346136586" sldId="260"/>
            <ac:picMk id="8" creationId="{F37A711B-32FF-6197-8137-A62A9CE2571E}"/>
          </ac:picMkLst>
        </pc:picChg>
        <pc:picChg chg="add del mod">
          <ac:chgData name="Leonie Smith" userId="fed1330f33f5650e" providerId="LiveId" clId="{E9672192-071A-4AD0-A40B-314F1AEB3BE6}" dt="2022-11-23T05:17:31.654" v="5"/>
          <ac:picMkLst>
            <pc:docMk/>
            <pc:sldMk cId="2346136586" sldId="260"/>
            <ac:picMk id="13" creationId="{CDCE45F2-7DD7-EDB9-9DEA-23D9B3DA31DB}"/>
          </ac:picMkLst>
        </pc:picChg>
        <pc:picChg chg="add del mod">
          <ac:chgData name="Leonie Smith" userId="fed1330f33f5650e" providerId="LiveId" clId="{E9672192-071A-4AD0-A40B-314F1AEB3BE6}" dt="2022-11-23T05:17:35.031" v="7"/>
          <ac:picMkLst>
            <pc:docMk/>
            <pc:sldMk cId="2346136586" sldId="260"/>
            <ac:picMk id="14" creationId="{2F65C64E-6BF6-F661-F2E7-4DA96A3AB6A6}"/>
          </ac:picMkLst>
        </pc:picChg>
        <pc:picChg chg="add del mod ord">
          <ac:chgData name="Leonie Smith" userId="fed1330f33f5650e" providerId="LiveId" clId="{E9672192-071A-4AD0-A40B-314F1AEB3BE6}" dt="2022-11-23T05:17:46.965" v="8"/>
          <ac:picMkLst>
            <pc:docMk/>
            <pc:sldMk cId="2346136586" sldId="260"/>
            <ac:picMk id="17" creationId="{6D045971-B232-0B93-25F6-1D20317AC367}"/>
          </ac:picMkLst>
        </pc:picChg>
        <pc:picChg chg="add del mod">
          <ac:chgData name="Leonie Smith" userId="fed1330f33f5650e" providerId="LiveId" clId="{E9672192-071A-4AD0-A40B-314F1AEB3BE6}" dt="2022-11-23T05:18:04.390" v="10"/>
          <ac:picMkLst>
            <pc:docMk/>
            <pc:sldMk cId="2346136586" sldId="260"/>
            <ac:picMk id="18" creationId="{0616FD21-26BB-84A6-A88A-A1756B640F51}"/>
          </ac:picMkLst>
        </pc:picChg>
        <pc:picChg chg="add del mod ord">
          <ac:chgData name="Leonie Smith" userId="fed1330f33f5650e" providerId="LiveId" clId="{E9672192-071A-4AD0-A40B-314F1AEB3BE6}" dt="2022-11-23T05:18:10.919" v="11"/>
          <ac:picMkLst>
            <pc:docMk/>
            <pc:sldMk cId="2346136586" sldId="260"/>
            <ac:picMk id="23" creationId="{4C67F559-6DC3-2655-3F9C-089B86450D0F}"/>
          </ac:picMkLst>
        </pc:picChg>
        <pc:picChg chg="add del mod">
          <ac:chgData name="Leonie Smith" userId="fed1330f33f5650e" providerId="LiveId" clId="{E9672192-071A-4AD0-A40B-314F1AEB3BE6}" dt="2022-11-23T05:18:15.759" v="13"/>
          <ac:picMkLst>
            <pc:docMk/>
            <pc:sldMk cId="2346136586" sldId="260"/>
            <ac:picMk id="24" creationId="{D09816E4-3D77-5F58-AF0C-90EB8944564B}"/>
          </ac:picMkLst>
        </pc:picChg>
        <pc:picChg chg="add del mod ord">
          <ac:chgData name="Leonie Smith" userId="fed1330f33f5650e" providerId="LiveId" clId="{E9672192-071A-4AD0-A40B-314F1AEB3BE6}" dt="2022-11-23T05:18:27.580" v="14"/>
          <ac:picMkLst>
            <pc:docMk/>
            <pc:sldMk cId="2346136586" sldId="260"/>
            <ac:picMk id="27" creationId="{CD7F7773-29F5-63E2-5300-E3456B9C8E97}"/>
          </ac:picMkLst>
        </pc:picChg>
        <pc:picChg chg="add mod">
          <ac:chgData name="Leonie Smith" userId="fed1330f33f5650e" providerId="LiveId" clId="{E9672192-071A-4AD0-A40B-314F1AEB3BE6}" dt="2022-11-23T05:18:27.580" v="14"/>
          <ac:picMkLst>
            <pc:docMk/>
            <pc:sldMk cId="2346136586" sldId="260"/>
            <ac:picMk id="28" creationId="{412FE55B-9B1D-6BE5-6DD7-B026BF1F4F2C}"/>
          </ac:picMkLst>
        </pc:picChg>
      </pc:sldChg>
      <pc:sldChg chg="addSp delSp modSp mod modTransition modAnim">
        <pc:chgData name="Leonie Smith" userId="fed1330f33f5650e" providerId="LiveId" clId="{E9672192-071A-4AD0-A40B-314F1AEB3BE6}" dt="2022-11-24T04:39:34.203" v="101"/>
        <pc:sldMkLst>
          <pc:docMk/>
          <pc:sldMk cId="4037329247" sldId="261"/>
        </pc:sldMkLst>
        <pc:picChg chg="add del mod">
          <ac:chgData name="Leonie Smith" userId="fed1330f33f5650e" providerId="LiveId" clId="{E9672192-071A-4AD0-A40B-314F1AEB3BE6}" dt="2022-11-23T05:20:25.969" v="17"/>
          <ac:picMkLst>
            <pc:docMk/>
            <pc:sldMk cId="4037329247" sldId="261"/>
            <ac:picMk id="8" creationId="{6FDFF8FB-4BD9-6875-5BA3-08677BCBC582}"/>
          </ac:picMkLst>
        </pc:picChg>
        <pc:picChg chg="add del mod">
          <ac:chgData name="Leonie Smith" userId="fed1330f33f5650e" providerId="LiveId" clId="{E9672192-071A-4AD0-A40B-314F1AEB3BE6}" dt="2022-11-23T05:20:48.417" v="18"/>
          <ac:picMkLst>
            <pc:docMk/>
            <pc:sldMk cId="4037329247" sldId="261"/>
            <ac:picMk id="11" creationId="{76D8F64A-D82F-2CB8-1F5F-28BA251BED75}"/>
          </ac:picMkLst>
        </pc:picChg>
        <pc:picChg chg="add del mod">
          <ac:chgData name="Leonie Smith" userId="fed1330f33f5650e" providerId="LiveId" clId="{E9672192-071A-4AD0-A40B-314F1AEB3BE6}" dt="2022-11-23T05:21:27.946" v="20"/>
          <ac:picMkLst>
            <pc:docMk/>
            <pc:sldMk cId="4037329247" sldId="261"/>
            <ac:picMk id="12" creationId="{ACFA4034-0781-ECB0-5A58-79F9D2502208}"/>
          </ac:picMkLst>
        </pc:picChg>
        <pc:picChg chg="add del mod ord">
          <ac:chgData name="Leonie Smith" userId="fed1330f33f5650e" providerId="LiveId" clId="{E9672192-071A-4AD0-A40B-314F1AEB3BE6}" dt="2022-11-23T05:21:49.903" v="21"/>
          <ac:picMkLst>
            <pc:docMk/>
            <pc:sldMk cId="4037329247" sldId="261"/>
            <ac:picMk id="15" creationId="{C89EDF04-5EC5-E81D-C627-E5CEEDB2E75E}"/>
          </ac:picMkLst>
        </pc:picChg>
        <pc:picChg chg="add del mod">
          <ac:chgData name="Leonie Smith" userId="fed1330f33f5650e" providerId="LiveId" clId="{E9672192-071A-4AD0-A40B-314F1AEB3BE6}" dt="2022-11-24T04:38:38.965" v="94"/>
          <ac:picMkLst>
            <pc:docMk/>
            <pc:sldMk cId="4037329247" sldId="261"/>
            <ac:picMk id="16" creationId="{5EC102CC-B6FD-26DC-E231-36CFCE9F1A30}"/>
          </ac:picMkLst>
        </pc:picChg>
        <pc:picChg chg="add del mod ord">
          <ac:chgData name="Leonie Smith" userId="fed1330f33f5650e" providerId="LiveId" clId="{E9672192-071A-4AD0-A40B-314F1AEB3BE6}" dt="2022-11-24T04:38:53.917" v="95"/>
          <ac:picMkLst>
            <pc:docMk/>
            <pc:sldMk cId="4037329247" sldId="261"/>
            <ac:picMk id="25" creationId="{3DAD0C8A-3E6C-4A18-9E38-C9A7D9222DFB}"/>
          </ac:picMkLst>
        </pc:picChg>
        <pc:picChg chg="add del mod">
          <ac:chgData name="Leonie Smith" userId="fed1330f33f5650e" providerId="LiveId" clId="{E9672192-071A-4AD0-A40B-314F1AEB3BE6}" dt="2022-11-24T04:39:04.425" v="97"/>
          <ac:picMkLst>
            <pc:docMk/>
            <pc:sldMk cId="4037329247" sldId="261"/>
            <ac:picMk id="26" creationId="{7B966574-814B-0CCA-1A49-669FAA47ECC7}"/>
          </ac:picMkLst>
        </pc:picChg>
        <pc:picChg chg="add del mod ord">
          <ac:chgData name="Leonie Smith" userId="fed1330f33f5650e" providerId="LiveId" clId="{E9672192-071A-4AD0-A40B-314F1AEB3BE6}" dt="2022-11-24T04:39:12.087" v="98"/>
          <ac:picMkLst>
            <pc:docMk/>
            <pc:sldMk cId="4037329247" sldId="261"/>
            <ac:picMk id="29" creationId="{1FC1A743-AAEC-9962-5CCD-E00FB6BC6EC4}"/>
          </ac:picMkLst>
        </pc:picChg>
        <pc:picChg chg="add del mod">
          <ac:chgData name="Leonie Smith" userId="fed1330f33f5650e" providerId="LiveId" clId="{E9672192-071A-4AD0-A40B-314F1AEB3BE6}" dt="2022-11-24T04:39:13.752" v="100"/>
          <ac:picMkLst>
            <pc:docMk/>
            <pc:sldMk cId="4037329247" sldId="261"/>
            <ac:picMk id="30" creationId="{17BC085E-3C3C-A5C2-2295-6E1B560AC721}"/>
          </ac:picMkLst>
        </pc:picChg>
        <pc:picChg chg="add del mod ord">
          <ac:chgData name="Leonie Smith" userId="fed1330f33f5650e" providerId="LiveId" clId="{E9672192-071A-4AD0-A40B-314F1AEB3BE6}" dt="2022-11-24T04:39:34.203" v="101"/>
          <ac:picMkLst>
            <pc:docMk/>
            <pc:sldMk cId="4037329247" sldId="261"/>
            <ac:picMk id="33" creationId="{DC0194EB-9BFE-E0E0-6944-797C7E7AF78A}"/>
          </ac:picMkLst>
        </pc:picChg>
        <pc:picChg chg="add mod">
          <ac:chgData name="Leonie Smith" userId="fed1330f33f5650e" providerId="LiveId" clId="{E9672192-071A-4AD0-A40B-314F1AEB3BE6}" dt="2022-11-24T04:39:34.203" v="101"/>
          <ac:picMkLst>
            <pc:docMk/>
            <pc:sldMk cId="4037329247" sldId="261"/>
            <ac:picMk id="34" creationId="{18F90DB6-E71F-1C02-DD17-1B4EC3EA2B34}"/>
          </ac:picMkLst>
        </pc:picChg>
      </pc:sldChg>
      <pc:sldChg chg="addSp delSp modSp mod modTransition modAnim">
        <pc:chgData name="Leonie Smith" userId="fed1330f33f5650e" providerId="LiveId" clId="{E9672192-071A-4AD0-A40B-314F1AEB3BE6}" dt="2022-11-23T05:24:00.541" v="31"/>
        <pc:sldMkLst>
          <pc:docMk/>
          <pc:sldMk cId="1909638311" sldId="262"/>
        </pc:sldMkLst>
        <pc:picChg chg="add del mod">
          <ac:chgData name="Leonie Smith" userId="fed1330f33f5650e" providerId="LiveId" clId="{E9672192-071A-4AD0-A40B-314F1AEB3BE6}" dt="2022-11-23T05:23:16.421" v="24"/>
          <ac:picMkLst>
            <pc:docMk/>
            <pc:sldMk cId="1909638311" sldId="262"/>
            <ac:picMk id="8" creationId="{05A9123D-23F6-4723-B42A-0DC7E6F9E97E}"/>
          </ac:picMkLst>
        </pc:picChg>
        <pc:picChg chg="add del mod">
          <ac:chgData name="Leonie Smith" userId="fed1330f33f5650e" providerId="LiveId" clId="{E9672192-071A-4AD0-A40B-314F1AEB3BE6}" dt="2022-11-23T05:23:22.259" v="25"/>
          <ac:picMkLst>
            <pc:docMk/>
            <pc:sldMk cId="1909638311" sldId="262"/>
            <ac:picMk id="11" creationId="{DBFAFD59-2047-70A4-44AF-E4020E4146E5}"/>
          </ac:picMkLst>
        </pc:picChg>
        <pc:picChg chg="add del mod">
          <ac:chgData name="Leonie Smith" userId="fed1330f33f5650e" providerId="LiveId" clId="{E9672192-071A-4AD0-A40B-314F1AEB3BE6}" dt="2022-11-23T05:23:24.789" v="27"/>
          <ac:picMkLst>
            <pc:docMk/>
            <pc:sldMk cId="1909638311" sldId="262"/>
            <ac:picMk id="12" creationId="{A6DF0955-B6CE-31C3-5A21-B99C7177E178}"/>
          </ac:picMkLst>
        </pc:picChg>
        <pc:picChg chg="add del mod ord">
          <ac:chgData name="Leonie Smith" userId="fed1330f33f5650e" providerId="LiveId" clId="{E9672192-071A-4AD0-A40B-314F1AEB3BE6}" dt="2022-11-23T05:23:40.493" v="28"/>
          <ac:picMkLst>
            <pc:docMk/>
            <pc:sldMk cId="1909638311" sldId="262"/>
            <ac:picMk id="15" creationId="{B7696E14-E3FE-4B57-B57D-C72BB41147F3}"/>
          </ac:picMkLst>
        </pc:picChg>
        <pc:picChg chg="add del mod">
          <ac:chgData name="Leonie Smith" userId="fed1330f33f5650e" providerId="LiveId" clId="{E9672192-071A-4AD0-A40B-314F1AEB3BE6}" dt="2022-11-23T05:23:46.051" v="30"/>
          <ac:picMkLst>
            <pc:docMk/>
            <pc:sldMk cId="1909638311" sldId="262"/>
            <ac:picMk id="16" creationId="{68C7A9D5-6085-03DA-D504-2D2B581B459C}"/>
          </ac:picMkLst>
        </pc:picChg>
        <pc:picChg chg="add del mod ord">
          <ac:chgData name="Leonie Smith" userId="fed1330f33f5650e" providerId="LiveId" clId="{E9672192-071A-4AD0-A40B-314F1AEB3BE6}" dt="2022-11-23T05:24:00.541" v="31"/>
          <ac:picMkLst>
            <pc:docMk/>
            <pc:sldMk cId="1909638311" sldId="262"/>
            <ac:picMk id="19" creationId="{58651C2D-11D0-EDAA-F74A-37D72D064469}"/>
          </ac:picMkLst>
        </pc:picChg>
        <pc:picChg chg="add mod">
          <ac:chgData name="Leonie Smith" userId="fed1330f33f5650e" providerId="LiveId" clId="{E9672192-071A-4AD0-A40B-314F1AEB3BE6}" dt="2022-11-23T05:24:00.541" v="31"/>
          <ac:picMkLst>
            <pc:docMk/>
            <pc:sldMk cId="1909638311" sldId="262"/>
            <ac:picMk id="20" creationId="{6707BD4B-7949-CEC4-05F1-A552BC874BE8}"/>
          </ac:picMkLst>
        </pc:picChg>
      </pc:sldChg>
      <pc:sldChg chg="addSp delSp modSp mod modTransition modAnim">
        <pc:chgData name="Leonie Smith" userId="fed1330f33f5650e" providerId="LiveId" clId="{E9672192-071A-4AD0-A40B-314F1AEB3BE6}" dt="2022-11-23T05:37:08.697" v="44"/>
        <pc:sldMkLst>
          <pc:docMk/>
          <pc:sldMk cId="641208035" sldId="263"/>
        </pc:sldMkLst>
        <pc:picChg chg="add del mod">
          <ac:chgData name="Leonie Smith" userId="fed1330f33f5650e" providerId="LiveId" clId="{E9672192-071A-4AD0-A40B-314F1AEB3BE6}" dt="2022-11-23T05:35:49.336" v="34"/>
          <ac:picMkLst>
            <pc:docMk/>
            <pc:sldMk cId="641208035" sldId="263"/>
            <ac:picMk id="8" creationId="{0B32E870-D5E4-00AD-B688-3B5B8160EDC2}"/>
          </ac:picMkLst>
        </pc:picChg>
        <pc:picChg chg="add del mod">
          <ac:chgData name="Leonie Smith" userId="fed1330f33f5650e" providerId="LiveId" clId="{E9672192-071A-4AD0-A40B-314F1AEB3BE6}" dt="2022-11-23T05:35:57.905" v="35"/>
          <ac:picMkLst>
            <pc:docMk/>
            <pc:sldMk cId="641208035" sldId="263"/>
            <ac:picMk id="11" creationId="{64BB4C1F-C7FB-B09E-4C03-C728B1EEA26C}"/>
          </ac:picMkLst>
        </pc:picChg>
        <pc:picChg chg="add del mod">
          <ac:chgData name="Leonie Smith" userId="fed1330f33f5650e" providerId="LiveId" clId="{E9672192-071A-4AD0-A40B-314F1AEB3BE6}" dt="2022-11-23T05:35:59.985" v="37"/>
          <ac:picMkLst>
            <pc:docMk/>
            <pc:sldMk cId="641208035" sldId="263"/>
            <ac:picMk id="12" creationId="{22819819-707E-ABFB-0F77-191143D29BF9}"/>
          </ac:picMkLst>
        </pc:picChg>
        <pc:picChg chg="add del mod ord">
          <ac:chgData name="Leonie Smith" userId="fed1330f33f5650e" providerId="LiveId" clId="{E9672192-071A-4AD0-A40B-314F1AEB3BE6}" dt="2022-11-23T05:36:10.326" v="38"/>
          <ac:picMkLst>
            <pc:docMk/>
            <pc:sldMk cId="641208035" sldId="263"/>
            <ac:picMk id="15" creationId="{0FB2126F-7CED-E7FC-AD07-D453F7898651}"/>
          </ac:picMkLst>
        </pc:picChg>
        <pc:picChg chg="add del mod">
          <ac:chgData name="Leonie Smith" userId="fed1330f33f5650e" providerId="LiveId" clId="{E9672192-071A-4AD0-A40B-314F1AEB3BE6}" dt="2022-11-23T05:36:16.219" v="40"/>
          <ac:picMkLst>
            <pc:docMk/>
            <pc:sldMk cId="641208035" sldId="263"/>
            <ac:picMk id="16" creationId="{FA1EE114-AE36-9665-C1F9-97FD244065C4}"/>
          </ac:picMkLst>
        </pc:picChg>
        <pc:picChg chg="add del mod ord">
          <ac:chgData name="Leonie Smith" userId="fed1330f33f5650e" providerId="LiveId" clId="{E9672192-071A-4AD0-A40B-314F1AEB3BE6}" dt="2022-11-23T05:36:28.957" v="41"/>
          <ac:picMkLst>
            <pc:docMk/>
            <pc:sldMk cId="641208035" sldId="263"/>
            <ac:picMk id="19" creationId="{827C6082-AC9C-7136-356E-504F511356E9}"/>
          </ac:picMkLst>
        </pc:picChg>
        <pc:picChg chg="add del mod">
          <ac:chgData name="Leonie Smith" userId="fed1330f33f5650e" providerId="LiveId" clId="{E9672192-071A-4AD0-A40B-314F1AEB3BE6}" dt="2022-11-23T05:36:56.101" v="43"/>
          <ac:picMkLst>
            <pc:docMk/>
            <pc:sldMk cId="641208035" sldId="263"/>
            <ac:picMk id="20" creationId="{D889FAB0-ED2A-3557-5169-BB535E2F13A1}"/>
          </ac:picMkLst>
        </pc:picChg>
        <pc:picChg chg="add del mod ord">
          <ac:chgData name="Leonie Smith" userId="fed1330f33f5650e" providerId="LiveId" clId="{E9672192-071A-4AD0-A40B-314F1AEB3BE6}" dt="2022-11-23T05:37:08.697" v="44"/>
          <ac:picMkLst>
            <pc:docMk/>
            <pc:sldMk cId="641208035" sldId="263"/>
            <ac:picMk id="26" creationId="{DA39C3F9-7DF1-9A25-C728-E44200205FC8}"/>
          </ac:picMkLst>
        </pc:picChg>
        <pc:picChg chg="add mod">
          <ac:chgData name="Leonie Smith" userId="fed1330f33f5650e" providerId="LiveId" clId="{E9672192-071A-4AD0-A40B-314F1AEB3BE6}" dt="2022-11-23T05:37:08.697" v="44"/>
          <ac:picMkLst>
            <pc:docMk/>
            <pc:sldMk cId="641208035" sldId="263"/>
            <ac:picMk id="27" creationId="{899CC338-7FFC-D85F-4351-2DD72A9C32FD}"/>
          </ac:picMkLst>
        </pc:picChg>
      </pc:sldChg>
      <pc:sldChg chg="addSp modSp">
        <pc:chgData name="Leonie Smith" userId="fed1330f33f5650e" providerId="LiveId" clId="{E9672192-071A-4AD0-A40B-314F1AEB3BE6}" dt="2022-11-23T05:39:12.843" v="45"/>
        <pc:sldMkLst>
          <pc:docMk/>
          <pc:sldMk cId="4044745628" sldId="264"/>
        </pc:sldMkLst>
        <pc:picChg chg="add mod">
          <ac:chgData name="Leonie Smith" userId="fed1330f33f5650e" providerId="LiveId" clId="{E9672192-071A-4AD0-A40B-314F1AEB3BE6}" dt="2022-11-23T05:39:12.843" v="45"/>
          <ac:picMkLst>
            <pc:docMk/>
            <pc:sldMk cId="4044745628" sldId="264"/>
            <ac:picMk id="8" creationId="{44B83936-19F3-BF81-0029-2628EF722299}"/>
          </ac:picMkLst>
        </pc:picChg>
      </pc:sldChg>
      <pc:sldChg chg="addSp delSp modSp mod modTransition modAnim">
        <pc:chgData name="Leonie Smith" userId="fed1330f33f5650e" providerId="LiveId" clId="{E9672192-071A-4AD0-A40B-314F1AEB3BE6}" dt="2022-11-23T05:40:29.719" v="49"/>
        <pc:sldMkLst>
          <pc:docMk/>
          <pc:sldMk cId="978260341" sldId="265"/>
        </pc:sldMkLst>
        <pc:picChg chg="add del mod">
          <ac:chgData name="Leonie Smith" userId="fed1330f33f5650e" providerId="LiveId" clId="{E9672192-071A-4AD0-A40B-314F1AEB3BE6}" dt="2022-11-23T05:40:15.860" v="48"/>
          <ac:picMkLst>
            <pc:docMk/>
            <pc:sldMk cId="978260341" sldId="265"/>
            <ac:picMk id="8" creationId="{AC850878-BC31-B2D1-4DCE-2E884E8A494C}"/>
          </ac:picMkLst>
        </pc:picChg>
        <pc:picChg chg="add del mod">
          <ac:chgData name="Leonie Smith" userId="fed1330f33f5650e" providerId="LiveId" clId="{E9672192-071A-4AD0-A40B-314F1AEB3BE6}" dt="2022-11-23T05:40:29.719" v="49"/>
          <ac:picMkLst>
            <pc:docMk/>
            <pc:sldMk cId="978260341" sldId="265"/>
            <ac:picMk id="13" creationId="{D2A03183-489E-FD6C-B483-1F97765E55D5}"/>
          </ac:picMkLst>
        </pc:picChg>
        <pc:picChg chg="add mod">
          <ac:chgData name="Leonie Smith" userId="fed1330f33f5650e" providerId="LiveId" clId="{E9672192-071A-4AD0-A40B-314F1AEB3BE6}" dt="2022-11-23T05:40:29.719" v="49"/>
          <ac:picMkLst>
            <pc:docMk/>
            <pc:sldMk cId="978260341" sldId="265"/>
            <ac:picMk id="14" creationId="{9843228E-DA39-6B0F-7BE0-1F82E9E28389}"/>
          </ac:picMkLst>
        </pc:picChg>
      </pc:sldChg>
      <pc:sldChg chg="addSp modSp">
        <pc:chgData name="Leonie Smith" userId="fed1330f33f5650e" providerId="LiveId" clId="{E9672192-071A-4AD0-A40B-314F1AEB3BE6}" dt="2022-11-23T05:44:17.436" v="50"/>
        <pc:sldMkLst>
          <pc:docMk/>
          <pc:sldMk cId="3575870363" sldId="266"/>
        </pc:sldMkLst>
        <pc:picChg chg="add mod">
          <ac:chgData name="Leonie Smith" userId="fed1330f33f5650e" providerId="LiveId" clId="{E9672192-071A-4AD0-A40B-314F1AEB3BE6}" dt="2022-11-23T05:44:17.436" v="50"/>
          <ac:picMkLst>
            <pc:docMk/>
            <pc:sldMk cId="3575870363" sldId="266"/>
            <ac:picMk id="8" creationId="{5C09E53A-93F1-0283-71E9-D12865B7C8EF}"/>
          </ac:picMkLst>
        </pc:picChg>
      </pc:sldChg>
      <pc:sldChg chg="addSp delSp modSp mod modTransition modAnim">
        <pc:chgData name="Leonie Smith" userId="fed1330f33f5650e" providerId="LiveId" clId="{E9672192-071A-4AD0-A40B-314F1AEB3BE6}" dt="2022-11-23T05:47:42.893" v="69"/>
        <pc:sldMkLst>
          <pc:docMk/>
          <pc:sldMk cId="4017137865" sldId="267"/>
        </pc:sldMkLst>
        <pc:picChg chg="add del mod">
          <ac:chgData name="Leonie Smith" userId="fed1330f33f5650e" providerId="LiveId" clId="{E9672192-071A-4AD0-A40B-314F1AEB3BE6}" dt="2022-11-23T05:45:29.592" v="53"/>
          <ac:picMkLst>
            <pc:docMk/>
            <pc:sldMk cId="4017137865" sldId="267"/>
            <ac:picMk id="8" creationId="{632338F1-4791-2768-DC24-73D54750067D}"/>
          </ac:picMkLst>
        </pc:picChg>
        <pc:picChg chg="add del mod">
          <ac:chgData name="Leonie Smith" userId="fed1330f33f5650e" providerId="LiveId" clId="{E9672192-071A-4AD0-A40B-314F1AEB3BE6}" dt="2022-11-23T05:45:38.470" v="54"/>
          <ac:picMkLst>
            <pc:docMk/>
            <pc:sldMk cId="4017137865" sldId="267"/>
            <ac:picMk id="11" creationId="{BCF3EF4C-DA18-BF1A-FB04-D1D51A0B6B17}"/>
          </ac:picMkLst>
        </pc:picChg>
        <pc:picChg chg="add del mod">
          <ac:chgData name="Leonie Smith" userId="fed1330f33f5650e" providerId="LiveId" clId="{E9672192-071A-4AD0-A40B-314F1AEB3BE6}" dt="2022-11-23T05:45:53.707" v="56"/>
          <ac:picMkLst>
            <pc:docMk/>
            <pc:sldMk cId="4017137865" sldId="267"/>
            <ac:picMk id="12" creationId="{DBCAB04E-9A3D-1D6B-DD2E-206828C6A6AC}"/>
          </ac:picMkLst>
        </pc:picChg>
        <pc:picChg chg="add del mod ord">
          <ac:chgData name="Leonie Smith" userId="fed1330f33f5650e" providerId="LiveId" clId="{E9672192-071A-4AD0-A40B-314F1AEB3BE6}" dt="2022-11-23T05:46:18.674" v="57"/>
          <ac:picMkLst>
            <pc:docMk/>
            <pc:sldMk cId="4017137865" sldId="267"/>
            <ac:picMk id="15" creationId="{89A5A530-550C-A05D-BF55-B304BBA42F59}"/>
          </ac:picMkLst>
        </pc:picChg>
        <pc:picChg chg="add del mod">
          <ac:chgData name="Leonie Smith" userId="fed1330f33f5650e" providerId="LiveId" clId="{E9672192-071A-4AD0-A40B-314F1AEB3BE6}" dt="2022-11-23T05:46:26.408" v="59"/>
          <ac:picMkLst>
            <pc:docMk/>
            <pc:sldMk cId="4017137865" sldId="267"/>
            <ac:picMk id="16" creationId="{59E519CE-F3DA-6BAC-FC79-AA69EA3E7588}"/>
          </ac:picMkLst>
        </pc:picChg>
        <pc:picChg chg="add del mod ord">
          <ac:chgData name="Leonie Smith" userId="fed1330f33f5650e" providerId="LiveId" clId="{E9672192-071A-4AD0-A40B-314F1AEB3BE6}" dt="2022-11-23T05:46:37.163" v="60"/>
          <ac:picMkLst>
            <pc:docMk/>
            <pc:sldMk cId="4017137865" sldId="267"/>
            <ac:picMk id="19" creationId="{A302D7A7-B5D5-FE1E-8B3A-8D1592E1D18F}"/>
          </ac:picMkLst>
        </pc:picChg>
        <pc:picChg chg="add del mod">
          <ac:chgData name="Leonie Smith" userId="fed1330f33f5650e" providerId="LiveId" clId="{E9672192-071A-4AD0-A40B-314F1AEB3BE6}" dt="2022-11-23T05:46:40.162" v="62"/>
          <ac:picMkLst>
            <pc:docMk/>
            <pc:sldMk cId="4017137865" sldId="267"/>
            <ac:picMk id="20" creationId="{DF4F93F0-BCE9-6892-5579-09682931DD36}"/>
          </ac:picMkLst>
        </pc:picChg>
        <pc:picChg chg="add del mod ord">
          <ac:chgData name="Leonie Smith" userId="fed1330f33f5650e" providerId="LiveId" clId="{E9672192-071A-4AD0-A40B-314F1AEB3BE6}" dt="2022-11-23T05:46:54.084" v="63"/>
          <ac:picMkLst>
            <pc:docMk/>
            <pc:sldMk cId="4017137865" sldId="267"/>
            <ac:picMk id="23" creationId="{0160BE91-E593-E03B-D71E-FBFE7103A131}"/>
          </ac:picMkLst>
        </pc:picChg>
        <pc:picChg chg="add del mod">
          <ac:chgData name="Leonie Smith" userId="fed1330f33f5650e" providerId="LiveId" clId="{E9672192-071A-4AD0-A40B-314F1AEB3BE6}" dt="2022-11-23T05:47:11.632" v="65"/>
          <ac:picMkLst>
            <pc:docMk/>
            <pc:sldMk cId="4017137865" sldId="267"/>
            <ac:picMk id="24" creationId="{8A2FD66D-A8C8-0309-7801-96467FF43CE2}"/>
          </ac:picMkLst>
        </pc:picChg>
        <pc:picChg chg="add del mod ord">
          <ac:chgData name="Leonie Smith" userId="fed1330f33f5650e" providerId="LiveId" clId="{E9672192-071A-4AD0-A40B-314F1AEB3BE6}" dt="2022-11-23T05:47:23.526" v="66"/>
          <ac:picMkLst>
            <pc:docMk/>
            <pc:sldMk cId="4017137865" sldId="267"/>
            <ac:picMk id="29" creationId="{2E27B1AD-06F8-25EA-FD5F-979681E6DAB5}"/>
          </ac:picMkLst>
        </pc:picChg>
        <pc:picChg chg="add del mod">
          <ac:chgData name="Leonie Smith" userId="fed1330f33f5650e" providerId="LiveId" clId="{E9672192-071A-4AD0-A40B-314F1AEB3BE6}" dt="2022-11-23T05:47:29.566" v="68"/>
          <ac:picMkLst>
            <pc:docMk/>
            <pc:sldMk cId="4017137865" sldId="267"/>
            <ac:picMk id="30" creationId="{FD636972-FAEE-106D-605C-74EA209C32DA}"/>
          </ac:picMkLst>
        </pc:picChg>
        <pc:picChg chg="add del mod ord">
          <ac:chgData name="Leonie Smith" userId="fed1330f33f5650e" providerId="LiveId" clId="{E9672192-071A-4AD0-A40B-314F1AEB3BE6}" dt="2022-11-23T05:47:42.893" v="69"/>
          <ac:picMkLst>
            <pc:docMk/>
            <pc:sldMk cId="4017137865" sldId="267"/>
            <ac:picMk id="33" creationId="{8B4E59AB-FBAF-5102-D5B7-14E809F735D4}"/>
          </ac:picMkLst>
        </pc:picChg>
        <pc:picChg chg="add mod">
          <ac:chgData name="Leonie Smith" userId="fed1330f33f5650e" providerId="LiveId" clId="{E9672192-071A-4AD0-A40B-314F1AEB3BE6}" dt="2022-11-23T05:47:42.893" v="69"/>
          <ac:picMkLst>
            <pc:docMk/>
            <pc:sldMk cId="4017137865" sldId="267"/>
            <ac:picMk id="34" creationId="{0464F0DA-2D40-C2CD-35C1-C3B043EB0655}"/>
          </ac:picMkLst>
        </pc:picChg>
      </pc:sldChg>
      <pc:sldChg chg="addSp delSp modSp mod modTransition modAnim">
        <pc:chgData name="Leonie Smith" userId="fed1330f33f5650e" providerId="LiveId" clId="{E9672192-071A-4AD0-A40B-314F1AEB3BE6}" dt="2022-11-23T05:51:14.281" v="88"/>
        <pc:sldMkLst>
          <pc:docMk/>
          <pc:sldMk cId="3137811553" sldId="268"/>
        </pc:sldMkLst>
        <pc:picChg chg="add del mod">
          <ac:chgData name="Leonie Smith" userId="fed1330f33f5650e" providerId="LiveId" clId="{E9672192-071A-4AD0-A40B-314F1AEB3BE6}" dt="2022-11-23T05:48:52.771" v="72"/>
          <ac:picMkLst>
            <pc:docMk/>
            <pc:sldMk cId="3137811553" sldId="268"/>
            <ac:picMk id="8" creationId="{4C44E063-34A3-8A1D-14FA-0390C6BE4D14}"/>
          </ac:picMkLst>
        </pc:picChg>
        <pc:picChg chg="add del mod">
          <ac:chgData name="Leonie Smith" userId="fed1330f33f5650e" providerId="LiveId" clId="{E9672192-071A-4AD0-A40B-314F1AEB3BE6}" dt="2022-11-23T05:49:06.712" v="73"/>
          <ac:picMkLst>
            <pc:docMk/>
            <pc:sldMk cId="3137811553" sldId="268"/>
            <ac:picMk id="11" creationId="{EBC242E4-B343-5510-83DF-C8DB50E64F02}"/>
          </ac:picMkLst>
        </pc:picChg>
        <pc:picChg chg="add del mod">
          <ac:chgData name="Leonie Smith" userId="fed1330f33f5650e" providerId="LiveId" clId="{E9672192-071A-4AD0-A40B-314F1AEB3BE6}" dt="2022-11-23T05:49:51.919" v="75"/>
          <ac:picMkLst>
            <pc:docMk/>
            <pc:sldMk cId="3137811553" sldId="268"/>
            <ac:picMk id="12" creationId="{3ADFC1F4-71CB-06EC-9070-9FDBA8C99780}"/>
          </ac:picMkLst>
        </pc:picChg>
        <pc:picChg chg="add del mod ord">
          <ac:chgData name="Leonie Smith" userId="fed1330f33f5650e" providerId="LiveId" clId="{E9672192-071A-4AD0-A40B-314F1AEB3BE6}" dt="2022-11-23T05:49:59.076" v="76"/>
          <ac:picMkLst>
            <pc:docMk/>
            <pc:sldMk cId="3137811553" sldId="268"/>
            <ac:picMk id="18" creationId="{83F1A832-A7C1-A869-16FA-B99D6F1E6654}"/>
          </ac:picMkLst>
        </pc:picChg>
        <pc:picChg chg="add del mod">
          <ac:chgData name="Leonie Smith" userId="fed1330f33f5650e" providerId="LiveId" clId="{E9672192-071A-4AD0-A40B-314F1AEB3BE6}" dt="2022-11-23T05:50:02.195" v="78"/>
          <ac:picMkLst>
            <pc:docMk/>
            <pc:sldMk cId="3137811553" sldId="268"/>
            <ac:picMk id="19" creationId="{0C7A39A0-7824-AAE9-DDCC-B72A858578E2}"/>
          </ac:picMkLst>
        </pc:picChg>
        <pc:picChg chg="add del mod ord">
          <ac:chgData name="Leonie Smith" userId="fed1330f33f5650e" providerId="LiveId" clId="{E9672192-071A-4AD0-A40B-314F1AEB3BE6}" dt="2022-11-23T05:50:16.359" v="79"/>
          <ac:picMkLst>
            <pc:docMk/>
            <pc:sldMk cId="3137811553" sldId="268"/>
            <ac:picMk id="22" creationId="{0C5E69C0-6A48-2DAC-95DE-2240814F8AA5}"/>
          </ac:picMkLst>
        </pc:picChg>
        <pc:picChg chg="add del mod">
          <ac:chgData name="Leonie Smith" userId="fed1330f33f5650e" providerId="LiveId" clId="{E9672192-071A-4AD0-A40B-314F1AEB3BE6}" dt="2022-11-23T05:50:24.503" v="81"/>
          <ac:picMkLst>
            <pc:docMk/>
            <pc:sldMk cId="3137811553" sldId="268"/>
            <ac:picMk id="23" creationId="{2D4C5104-02C2-E362-9E95-CE372291E21B}"/>
          </ac:picMkLst>
        </pc:picChg>
        <pc:picChg chg="add del mod ord">
          <ac:chgData name="Leonie Smith" userId="fed1330f33f5650e" providerId="LiveId" clId="{E9672192-071A-4AD0-A40B-314F1AEB3BE6}" dt="2022-11-23T05:50:34.813" v="82"/>
          <ac:picMkLst>
            <pc:docMk/>
            <pc:sldMk cId="3137811553" sldId="268"/>
            <ac:picMk id="27" creationId="{D42E8F7C-FC2A-F84C-DC8D-65FE5207DF7E}"/>
          </ac:picMkLst>
        </pc:picChg>
        <pc:picChg chg="add del mod">
          <ac:chgData name="Leonie Smith" userId="fed1330f33f5650e" providerId="LiveId" clId="{E9672192-071A-4AD0-A40B-314F1AEB3BE6}" dt="2022-11-23T05:50:43.552" v="84"/>
          <ac:picMkLst>
            <pc:docMk/>
            <pc:sldMk cId="3137811553" sldId="268"/>
            <ac:picMk id="28" creationId="{7763EB38-958E-7FF9-0C7D-12D40D48D60F}"/>
          </ac:picMkLst>
        </pc:picChg>
        <pc:picChg chg="add del mod ord">
          <ac:chgData name="Leonie Smith" userId="fed1330f33f5650e" providerId="LiveId" clId="{E9672192-071A-4AD0-A40B-314F1AEB3BE6}" dt="2022-11-23T05:50:56.043" v="85"/>
          <ac:picMkLst>
            <pc:docMk/>
            <pc:sldMk cId="3137811553" sldId="268"/>
            <ac:picMk id="31" creationId="{600DACB6-F61A-61BE-E930-7F39CD2C4975}"/>
          </ac:picMkLst>
        </pc:picChg>
        <pc:picChg chg="add del mod">
          <ac:chgData name="Leonie Smith" userId="fed1330f33f5650e" providerId="LiveId" clId="{E9672192-071A-4AD0-A40B-314F1AEB3BE6}" dt="2022-11-23T05:50:59.053" v="87"/>
          <ac:picMkLst>
            <pc:docMk/>
            <pc:sldMk cId="3137811553" sldId="268"/>
            <ac:picMk id="32" creationId="{9054C830-037F-BA32-E2FA-825BE34860B5}"/>
          </ac:picMkLst>
        </pc:picChg>
        <pc:picChg chg="add del mod ord">
          <ac:chgData name="Leonie Smith" userId="fed1330f33f5650e" providerId="LiveId" clId="{E9672192-071A-4AD0-A40B-314F1AEB3BE6}" dt="2022-11-23T05:51:14.281" v="88"/>
          <ac:picMkLst>
            <pc:docMk/>
            <pc:sldMk cId="3137811553" sldId="268"/>
            <ac:picMk id="35" creationId="{F73A1A0C-6D22-FC47-6189-27D20D331BCB}"/>
          </ac:picMkLst>
        </pc:picChg>
        <pc:picChg chg="add mod">
          <ac:chgData name="Leonie Smith" userId="fed1330f33f5650e" providerId="LiveId" clId="{E9672192-071A-4AD0-A40B-314F1AEB3BE6}" dt="2022-11-23T05:51:14.281" v="88"/>
          <ac:picMkLst>
            <pc:docMk/>
            <pc:sldMk cId="3137811553" sldId="268"/>
            <ac:picMk id="36" creationId="{1F9E44AA-DB78-2E3F-A713-B83841D66F11}"/>
          </ac:picMkLst>
        </pc:picChg>
      </pc:sldChg>
      <pc:sldChg chg="addSp delSp modSp mod modTransition modAnim">
        <pc:chgData name="Leonie Smith" userId="fed1330f33f5650e" providerId="LiveId" clId="{E9672192-071A-4AD0-A40B-314F1AEB3BE6}" dt="2022-11-23T05:54:31.949" v="92"/>
        <pc:sldMkLst>
          <pc:docMk/>
          <pc:sldMk cId="100491716" sldId="269"/>
        </pc:sldMkLst>
        <pc:picChg chg="add del mod">
          <ac:chgData name="Leonie Smith" userId="fed1330f33f5650e" providerId="LiveId" clId="{E9672192-071A-4AD0-A40B-314F1AEB3BE6}" dt="2022-11-23T05:54:14.740" v="91"/>
          <ac:picMkLst>
            <pc:docMk/>
            <pc:sldMk cId="100491716" sldId="269"/>
            <ac:picMk id="8" creationId="{AE7E4F1A-6DAD-9469-28E0-1B31CABD6BA9}"/>
          </ac:picMkLst>
        </pc:picChg>
        <pc:picChg chg="add del mod">
          <ac:chgData name="Leonie Smith" userId="fed1330f33f5650e" providerId="LiveId" clId="{E9672192-071A-4AD0-A40B-314F1AEB3BE6}" dt="2022-11-23T05:54:31.949" v="92"/>
          <ac:picMkLst>
            <pc:docMk/>
            <pc:sldMk cId="100491716" sldId="269"/>
            <ac:picMk id="11" creationId="{04AD50EA-29C7-1D75-1031-AE44B9B4ED07}"/>
          </ac:picMkLst>
        </pc:picChg>
        <pc:picChg chg="add mod">
          <ac:chgData name="Leonie Smith" userId="fed1330f33f5650e" providerId="LiveId" clId="{E9672192-071A-4AD0-A40B-314F1AEB3BE6}" dt="2022-11-23T05:54:31.949" v="92"/>
          <ac:picMkLst>
            <pc:docMk/>
            <pc:sldMk cId="100491716" sldId="269"/>
            <ac:picMk id="12" creationId="{1E573778-C9E9-5A96-EC46-2D677896513C}"/>
          </ac:picMkLst>
        </pc:picChg>
      </pc:sldChg>
    </pc:docChg>
  </pc:docChgLst>
  <pc:docChgLst>
    <pc:chgData name="Leonie Smith" userId="fed1330f33f5650e" providerId="LiveId" clId="{72D427AE-6AF6-40B8-B277-EA29FB1DC262}"/>
    <pc:docChg chg="modSld">
      <pc:chgData name="Leonie Smith" userId="fed1330f33f5650e" providerId="LiveId" clId="{72D427AE-6AF6-40B8-B277-EA29FB1DC262}" dt="2024-01-05T03:37:39.878" v="38"/>
      <pc:docMkLst>
        <pc:docMk/>
      </pc:docMkLst>
      <pc:sldChg chg="addSp delSp modSp mod modTransition modAnim">
        <pc:chgData name="Leonie Smith" userId="fed1330f33f5650e" providerId="LiveId" clId="{72D427AE-6AF6-40B8-B277-EA29FB1DC262}" dt="2024-01-05T03:32:20.579" v="2"/>
        <pc:sldMkLst>
          <pc:docMk/>
          <pc:sldMk cId="1499918570" sldId="257"/>
        </pc:sldMkLst>
        <pc:picChg chg="add del mod">
          <ac:chgData name="Leonie Smith" userId="fed1330f33f5650e" providerId="LiveId" clId="{72D427AE-6AF6-40B8-B277-EA29FB1DC262}" dt="2024-01-05T03:32:20.579" v="2"/>
          <ac:picMkLst>
            <pc:docMk/>
            <pc:sldMk cId="1499918570" sldId="257"/>
            <ac:picMk id="5" creationId="{E2A25BA8-8A14-502C-B871-0780144E192E}"/>
          </ac:picMkLst>
        </pc:picChg>
        <pc:picChg chg="add mod">
          <ac:chgData name="Leonie Smith" userId="fed1330f33f5650e" providerId="LiveId" clId="{72D427AE-6AF6-40B8-B277-EA29FB1DC262}" dt="2024-01-05T03:32:20.579" v="2"/>
          <ac:picMkLst>
            <pc:docMk/>
            <pc:sldMk cId="1499918570" sldId="257"/>
            <ac:picMk id="6" creationId="{92F6B6FE-8597-4B69-6761-A771BFEC6589}"/>
          </ac:picMkLst>
        </pc:picChg>
        <pc:picChg chg="del">
          <ac:chgData name="Leonie Smith" userId="fed1330f33f5650e" providerId="LiveId" clId="{72D427AE-6AF6-40B8-B277-EA29FB1DC262}" dt="2024-01-05T03:32:13.214" v="1"/>
          <ac:picMkLst>
            <pc:docMk/>
            <pc:sldMk cId="1499918570" sldId="257"/>
            <ac:picMk id="8" creationId="{74624175-8E09-B2C5-5FDD-8268890D0CA5}"/>
          </ac:picMkLst>
        </pc:picChg>
      </pc:sldChg>
      <pc:sldChg chg="addSp delSp modSp mod modTransition modAnim">
        <pc:chgData name="Leonie Smith" userId="fed1330f33f5650e" providerId="LiveId" clId="{72D427AE-6AF6-40B8-B277-EA29FB1DC262}" dt="2024-01-05T03:33:44.209" v="8"/>
        <pc:sldMkLst>
          <pc:docMk/>
          <pc:sldMk cId="454763615" sldId="259"/>
        </pc:sldMkLst>
        <pc:picChg chg="add del mod">
          <ac:chgData name="Leonie Smith" userId="fed1330f33f5650e" providerId="LiveId" clId="{72D427AE-6AF6-40B8-B277-EA29FB1DC262}" dt="2024-01-05T03:33:34.111" v="5"/>
          <ac:picMkLst>
            <pc:docMk/>
            <pc:sldMk cId="454763615" sldId="259"/>
            <ac:picMk id="5" creationId="{9BB00444-A259-795E-8194-AE1B969ECBFC}"/>
          </ac:picMkLst>
        </pc:picChg>
        <pc:picChg chg="add del mod">
          <ac:chgData name="Leonie Smith" userId="fed1330f33f5650e" providerId="LiveId" clId="{72D427AE-6AF6-40B8-B277-EA29FB1DC262}" dt="2024-01-05T03:33:37.106" v="7"/>
          <ac:picMkLst>
            <pc:docMk/>
            <pc:sldMk cId="454763615" sldId="259"/>
            <ac:picMk id="6" creationId="{C98E8AFB-46CB-3801-2177-BAD993CF1C6C}"/>
          </ac:picMkLst>
        </pc:picChg>
        <pc:picChg chg="del">
          <ac:chgData name="Leonie Smith" userId="fed1330f33f5650e" providerId="LiveId" clId="{72D427AE-6AF6-40B8-B277-EA29FB1DC262}" dt="2024-01-05T03:33:27.188" v="4"/>
          <ac:picMkLst>
            <pc:docMk/>
            <pc:sldMk cId="454763615" sldId="259"/>
            <ac:picMk id="8" creationId="{1A51D05B-8EB7-4066-2112-431D83148FB0}"/>
          </ac:picMkLst>
        </pc:picChg>
        <pc:picChg chg="add del mod ord">
          <ac:chgData name="Leonie Smith" userId="fed1330f33f5650e" providerId="LiveId" clId="{72D427AE-6AF6-40B8-B277-EA29FB1DC262}" dt="2024-01-05T03:33:44.209" v="8"/>
          <ac:picMkLst>
            <pc:docMk/>
            <pc:sldMk cId="454763615" sldId="259"/>
            <ac:picMk id="10" creationId="{ACE03D67-4F6C-377F-B5F4-D5AD9856B2FD}"/>
          </ac:picMkLst>
        </pc:picChg>
        <pc:picChg chg="add mod">
          <ac:chgData name="Leonie Smith" userId="fed1330f33f5650e" providerId="LiveId" clId="{72D427AE-6AF6-40B8-B277-EA29FB1DC262}" dt="2024-01-05T03:33:44.209" v="8"/>
          <ac:picMkLst>
            <pc:docMk/>
            <pc:sldMk cId="454763615" sldId="259"/>
            <ac:picMk id="11" creationId="{4BAA0E16-F42A-470F-D651-3D65EBE42678}"/>
          </ac:picMkLst>
        </pc:picChg>
      </pc:sldChg>
      <pc:sldChg chg="addSp delSp modSp mod modTransition modAnim">
        <pc:chgData name="Leonie Smith" userId="fed1330f33f5650e" providerId="LiveId" clId="{72D427AE-6AF6-40B8-B277-EA29FB1DC262}" dt="2024-01-05T03:34:02.932" v="11"/>
        <pc:sldMkLst>
          <pc:docMk/>
          <pc:sldMk cId="2346136586" sldId="260"/>
        </pc:sldMkLst>
        <pc:picChg chg="add del mod ord">
          <ac:chgData name="Leonie Smith" userId="fed1330f33f5650e" providerId="LiveId" clId="{72D427AE-6AF6-40B8-B277-EA29FB1DC262}" dt="2024-01-05T03:34:02.932" v="11"/>
          <ac:picMkLst>
            <pc:docMk/>
            <pc:sldMk cId="2346136586" sldId="260"/>
            <ac:picMk id="5" creationId="{C0259C24-BD81-9A90-C6CF-836006D074CA}"/>
          </ac:picMkLst>
        </pc:picChg>
        <pc:picChg chg="add mod">
          <ac:chgData name="Leonie Smith" userId="fed1330f33f5650e" providerId="LiveId" clId="{72D427AE-6AF6-40B8-B277-EA29FB1DC262}" dt="2024-01-05T03:34:02.932" v="11"/>
          <ac:picMkLst>
            <pc:docMk/>
            <pc:sldMk cId="2346136586" sldId="260"/>
            <ac:picMk id="6" creationId="{87E6536F-22FF-7338-A9EA-8BD0B443C613}"/>
          </ac:picMkLst>
        </pc:picChg>
        <pc:picChg chg="del">
          <ac:chgData name="Leonie Smith" userId="fed1330f33f5650e" providerId="LiveId" clId="{72D427AE-6AF6-40B8-B277-EA29FB1DC262}" dt="2024-01-05T03:33:50.878" v="10"/>
          <ac:picMkLst>
            <pc:docMk/>
            <pc:sldMk cId="2346136586" sldId="260"/>
            <ac:picMk id="28" creationId="{412FE55B-9B1D-6BE5-6DD7-B026BF1F4F2C}"/>
          </ac:picMkLst>
        </pc:picChg>
      </pc:sldChg>
      <pc:sldChg chg="addSp delSp modSp mod modTransition modAnim">
        <pc:chgData name="Leonie Smith" userId="fed1330f33f5650e" providerId="LiveId" clId="{72D427AE-6AF6-40B8-B277-EA29FB1DC262}" dt="2024-01-05T03:34:31.446" v="14"/>
        <pc:sldMkLst>
          <pc:docMk/>
          <pc:sldMk cId="4037329247" sldId="261"/>
        </pc:sldMkLst>
        <pc:picChg chg="add del mod ord">
          <ac:chgData name="Leonie Smith" userId="fed1330f33f5650e" providerId="LiveId" clId="{72D427AE-6AF6-40B8-B277-EA29FB1DC262}" dt="2024-01-05T03:34:31.446" v="14"/>
          <ac:picMkLst>
            <pc:docMk/>
            <pc:sldMk cId="4037329247" sldId="261"/>
            <ac:picMk id="5" creationId="{D1FBA379-59E7-BB2E-0D0F-F8E2CCB71102}"/>
          </ac:picMkLst>
        </pc:picChg>
        <pc:picChg chg="add mod">
          <ac:chgData name="Leonie Smith" userId="fed1330f33f5650e" providerId="LiveId" clId="{72D427AE-6AF6-40B8-B277-EA29FB1DC262}" dt="2024-01-05T03:34:31.446" v="14"/>
          <ac:picMkLst>
            <pc:docMk/>
            <pc:sldMk cId="4037329247" sldId="261"/>
            <ac:picMk id="6" creationId="{DC23DE27-811C-CA68-7CD1-DB6EF41AEB62}"/>
          </ac:picMkLst>
        </pc:picChg>
        <pc:picChg chg="del">
          <ac:chgData name="Leonie Smith" userId="fed1330f33f5650e" providerId="LiveId" clId="{72D427AE-6AF6-40B8-B277-EA29FB1DC262}" dt="2024-01-05T03:34:11.556" v="13"/>
          <ac:picMkLst>
            <pc:docMk/>
            <pc:sldMk cId="4037329247" sldId="261"/>
            <ac:picMk id="34" creationId="{18F90DB6-E71F-1C02-DD17-1B4EC3EA2B34}"/>
          </ac:picMkLst>
        </pc:picChg>
      </pc:sldChg>
      <pc:sldChg chg="addSp delSp modSp mod modTransition modAnim">
        <pc:chgData name="Leonie Smith" userId="fed1330f33f5650e" providerId="LiveId" clId="{72D427AE-6AF6-40B8-B277-EA29FB1DC262}" dt="2024-01-05T03:34:57.287" v="17"/>
        <pc:sldMkLst>
          <pc:docMk/>
          <pc:sldMk cId="1909638311" sldId="262"/>
        </pc:sldMkLst>
        <pc:picChg chg="add del mod ord">
          <ac:chgData name="Leonie Smith" userId="fed1330f33f5650e" providerId="LiveId" clId="{72D427AE-6AF6-40B8-B277-EA29FB1DC262}" dt="2024-01-05T03:34:57.287" v="17"/>
          <ac:picMkLst>
            <pc:docMk/>
            <pc:sldMk cId="1909638311" sldId="262"/>
            <ac:picMk id="5" creationId="{67B734D3-EA9E-3B85-A54B-1A197011FA2C}"/>
          </ac:picMkLst>
        </pc:picChg>
        <pc:picChg chg="add mod">
          <ac:chgData name="Leonie Smith" userId="fed1330f33f5650e" providerId="LiveId" clId="{72D427AE-6AF6-40B8-B277-EA29FB1DC262}" dt="2024-01-05T03:34:57.287" v="17"/>
          <ac:picMkLst>
            <pc:docMk/>
            <pc:sldMk cId="1909638311" sldId="262"/>
            <ac:picMk id="6" creationId="{12D56458-91DA-8FD7-D3D7-B64B3CD575DE}"/>
          </ac:picMkLst>
        </pc:picChg>
        <pc:picChg chg="del">
          <ac:chgData name="Leonie Smith" userId="fed1330f33f5650e" providerId="LiveId" clId="{72D427AE-6AF6-40B8-B277-EA29FB1DC262}" dt="2024-01-05T03:34:38.446" v="16"/>
          <ac:picMkLst>
            <pc:docMk/>
            <pc:sldMk cId="1909638311" sldId="262"/>
            <ac:picMk id="20" creationId="{6707BD4B-7949-CEC4-05F1-A552BC874BE8}"/>
          </ac:picMkLst>
        </pc:picChg>
      </pc:sldChg>
      <pc:sldChg chg="addSp delSp modSp mod modTransition modAnim">
        <pc:chgData name="Leonie Smith" userId="fed1330f33f5650e" providerId="LiveId" clId="{72D427AE-6AF6-40B8-B277-EA29FB1DC262}" dt="2024-01-05T03:35:18.718" v="20"/>
        <pc:sldMkLst>
          <pc:docMk/>
          <pc:sldMk cId="641208035" sldId="263"/>
        </pc:sldMkLst>
        <pc:picChg chg="add del mod ord">
          <ac:chgData name="Leonie Smith" userId="fed1330f33f5650e" providerId="LiveId" clId="{72D427AE-6AF6-40B8-B277-EA29FB1DC262}" dt="2024-01-05T03:35:18.718" v="20"/>
          <ac:picMkLst>
            <pc:docMk/>
            <pc:sldMk cId="641208035" sldId="263"/>
            <ac:picMk id="5" creationId="{393A4DFC-3F60-B23D-0E0F-871D870F990E}"/>
          </ac:picMkLst>
        </pc:picChg>
        <pc:picChg chg="add mod">
          <ac:chgData name="Leonie Smith" userId="fed1330f33f5650e" providerId="LiveId" clId="{72D427AE-6AF6-40B8-B277-EA29FB1DC262}" dt="2024-01-05T03:35:18.718" v="20"/>
          <ac:picMkLst>
            <pc:docMk/>
            <pc:sldMk cId="641208035" sldId="263"/>
            <ac:picMk id="6" creationId="{43D99A88-2A40-73D2-BF40-62F0144734AC}"/>
          </ac:picMkLst>
        </pc:picChg>
        <pc:picChg chg="del">
          <ac:chgData name="Leonie Smith" userId="fed1330f33f5650e" providerId="LiveId" clId="{72D427AE-6AF6-40B8-B277-EA29FB1DC262}" dt="2024-01-05T03:35:06.433" v="19"/>
          <ac:picMkLst>
            <pc:docMk/>
            <pc:sldMk cId="641208035" sldId="263"/>
            <ac:picMk id="27" creationId="{899CC338-7FFC-D85F-4351-2DD72A9C32FD}"/>
          </ac:picMkLst>
        </pc:picChg>
      </pc:sldChg>
      <pc:sldChg chg="addSp delSp modSp mod modTransition modAnim">
        <pc:chgData name="Leonie Smith" userId="fed1330f33f5650e" providerId="LiveId" clId="{72D427AE-6AF6-40B8-B277-EA29FB1DC262}" dt="2024-01-05T03:35:39.666" v="23"/>
        <pc:sldMkLst>
          <pc:docMk/>
          <pc:sldMk cId="4044745628" sldId="264"/>
        </pc:sldMkLst>
        <pc:picChg chg="add del mod">
          <ac:chgData name="Leonie Smith" userId="fed1330f33f5650e" providerId="LiveId" clId="{72D427AE-6AF6-40B8-B277-EA29FB1DC262}" dt="2024-01-05T03:35:39.666" v="23"/>
          <ac:picMkLst>
            <pc:docMk/>
            <pc:sldMk cId="4044745628" sldId="264"/>
            <ac:picMk id="5" creationId="{911894EA-42AC-23AE-D15F-ED19C7DA3BDA}"/>
          </ac:picMkLst>
        </pc:picChg>
        <pc:picChg chg="add mod">
          <ac:chgData name="Leonie Smith" userId="fed1330f33f5650e" providerId="LiveId" clId="{72D427AE-6AF6-40B8-B277-EA29FB1DC262}" dt="2024-01-05T03:35:39.666" v="23"/>
          <ac:picMkLst>
            <pc:docMk/>
            <pc:sldMk cId="4044745628" sldId="264"/>
            <ac:picMk id="6" creationId="{912142ED-C816-2904-E2EA-B9DE8E416388}"/>
          </ac:picMkLst>
        </pc:picChg>
        <pc:picChg chg="del">
          <ac:chgData name="Leonie Smith" userId="fed1330f33f5650e" providerId="LiveId" clId="{72D427AE-6AF6-40B8-B277-EA29FB1DC262}" dt="2024-01-05T03:35:27.175" v="22"/>
          <ac:picMkLst>
            <pc:docMk/>
            <pc:sldMk cId="4044745628" sldId="264"/>
            <ac:picMk id="8" creationId="{44B83936-19F3-BF81-0029-2628EF722299}"/>
          </ac:picMkLst>
        </pc:picChg>
      </pc:sldChg>
      <pc:sldChg chg="addSp delSp modSp mod modTransition modAnim">
        <pc:chgData name="Leonie Smith" userId="fed1330f33f5650e" providerId="LiveId" clId="{72D427AE-6AF6-40B8-B277-EA29FB1DC262}" dt="2024-01-05T03:36:00.761" v="26"/>
        <pc:sldMkLst>
          <pc:docMk/>
          <pc:sldMk cId="978260341" sldId="265"/>
        </pc:sldMkLst>
        <pc:picChg chg="add del mod ord">
          <ac:chgData name="Leonie Smith" userId="fed1330f33f5650e" providerId="LiveId" clId="{72D427AE-6AF6-40B8-B277-EA29FB1DC262}" dt="2024-01-05T03:36:00.761" v="26"/>
          <ac:picMkLst>
            <pc:docMk/>
            <pc:sldMk cId="978260341" sldId="265"/>
            <ac:picMk id="5" creationId="{EEAB572D-56FC-53C7-B0B0-AA60CC5153AF}"/>
          </ac:picMkLst>
        </pc:picChg>
        <pc:picChg chg="add mod">
          <ac:chgData name="Leonie Smith" userId="fed1330f33f5650e" providerId="LiveId" clId="{72D427AE-6AF6-40B8-B277-EA29FB1DC262}" dt="2024-01-05T03:36:00.761" v="26"/>
          <ac:picMkLst>
            <pc:docMk/>
            <pc:sldMk cId="978260341" sldId="265"/>
            <ac:picMk id="6" creationId="{421D3942-211D-4DF3-01CB-E1843141B5EC}"/>
          </ac:picMkLst>
        </pc:picChg>
        <pc:picChg chg="del">
          <ac:chgData name="Leonie Smith" userId="fed1330f33f5650e" providerId="LiveId" clId="{72D427AE-6AF6-40B8-B277-EA29FB1DC262}" dt="2024-01-05T03:35:46.725" v="25"/>
          <ac:picMkLst>
            <pc:docMk/>
            <pc:sldMk cId="978260341" sldId="265"/>
            <ac:picMk id="14" creationId="{9843228E-DA39-6B0F-7BE0-1F82E9E28389}"/>
          </ac:picMkLst>
        </pc:picChg>
      </pc:sldChg>
      <pc:sldChg chg="addSp delSp modSp mod modTransition modAnim">
        <pc:chgData name="Leonie Smith" userId="fed1330f33f5650e" providerId="LiveId" clId="{72D427AE-6AF6-40B8-B277-EA29FB1DC262}" dt="2024-01-05T03:36:29.294" v="29"/>
        <pc:sldMkLst>
          <pc:docMk/>
          <pc:sldMk cId="3575870363" sldId="266"/>
        </pc:sldMkLst>
        <pc:picChg chg="add del mod">
          <ac:chgData name="Leonie Smith" userId="fed1330f33f5650e" providerId="LiveId" clId="{72D427AE-6AF6-40B8-B277-EA29FB1DC262}" dt="2024-01-05T03:36:29.294" v="29"/>
          <ac:picMkLst>
            <pc:docMk/>
            <pc:sldMk cId="3575870363" sldId="266"/>
            <ac:picMk id="5" creationId="{837347EA-2F85-0230-5556-36FFF5764666}"/>
          </ac:picMkLst>
        </pc:picChg>
        <pc:picChg chg="add mod">
          <ac:chgData name="Leonie Smith" userId="fed1330f33f5650e" providerId="LiveId" clId="{72D427AE-6AF6-40B8-B277-EA29FB1DC262}" dt="2024-01-05T03:36:29.294" v="29"/>
          <ac:picMkLst>
            <pc:docMk/>
            <pc:sldMk cId="3575870363" sldId="266"/>
            <ac:picMk id="6" creationId="{27DE3692-E994-566A-5493-A273ECF6305B}"/>
          </ac:picMkLst>
        </pc:picChg>
        <pc:picChg chg="del">
          <ac:chgData name="Leonie Smith" userId="fed1330f33f5650e" providerId="LiveId" clId="{72D427AE-6AF6-40B8-B277-EA29FB1DC262}" dt="2024-01-05T03:36:11.381" v="28"/>
          <ac:picMkLst>
            <pc:docMk/>
            <pc:sldMk cId="3575870363" sldId="266"/>
            <ac:picMk id="8" creationId="{5C09E53A-93F1-0283-71E9-D12865B7C8EF}"/>
          </ac:picMkLst>
        </pc:picChg>
      </pc:sldChg>
      <pc:sldChg chg="addSp delSp modSp mod modTransition modAnim">
        <pc:chgData name="Leonie Smith" userId="fed1330f33f5650e" providerId="LiveId" clId="{72D427AE-6AF6-40B8-B277-EA29FB1DC262}" dt="2024-01-05T03:36:55.107" v="32"/>
        <pc:sldMkLst>
          <pc:docMk/>
          <pc:sldMk cId="4017137865" sldId="267"/>
        </pc:sldMkLst>
        <pc:picChg chg="add del mod ord">
          <ac:chgData name="Leonie Smith" userId="fed1330f33f5650e" providerId="LiveId" clId="{72D427AE-6AF6-40B8-B277-EA29FB1DC262}" dt="2024-01-05T03:36:55.107" v="32"/>
          <ac:picMkLst>
            <pc:docMk/>
            <pc:sldMk cId="4017137865" sldId="267"/>
            <ac:picMk id="5" creationId="{CF3D63F3-6BF8-085D-A214-6E4522BB7386}"/>
          </ac:picMkLst>
        </pc:picChg>
        <pc:picChg chg="add mod">
          <ac:chgData name="Leonie Smith" userId="fed1330f33f5650e" providerId="LiveId" clId="{72D427AE-6AF6-40B8-B277-EA29FB1DC262}" dt="2024-01-05T03:36:55.107" v="32"/>
          <ac:picMkLst>
            <pc:docMk/>
            <pc:sldMk cId="4017137865" sldId="267"/>
            <ac:picMk id="6" creationId="{56978B96-4DA2-C816-CF60-065A84D00350}"/>
          </ac:picMkLst>
        </pc:picChg>
        <pc:picChg chg="del">
          <ac:chgData name="Leonie Smith" userId="fed1330f33f5650e" providerId="LiveId" clId="{72D427AE-6AF6-40B8-B277-EA29FB1DC262}" dt="2024-01-05T03:36:38.222" v="31"/>
          <ac:picMkLst>
            <pc:docMk/>
            <pc:sldMk cId="4017137865" sldId="267"/>
            <ac:picMk id="34" creationId="{0464F0DA-2D40-C2CD-35C1-C3B043EB0655}"/>
          </ac:picMkLst>
        </pc:picChg>
      </pc:sldChg>
      <pc:sldChg chg="addSp delSp modSp mod modTransition modAnim">
        <pc:chgData name="Leonie Smith" userId="fed1330f33f5650e" providerId="LiveId" clId="{72D427AE-6AF6-40B8-B277-EA29FB1DC262}" dt="2024-01-05T03:37:18.719" v="35"/>
        <pc:sldMkLst>
          <pc:docMk/>
          <pc:sldMk cId="3137811553" sldId="268"/>
        </pc:sldMkLst>
        <pc:picChg chg="add del mod ord">
          <ac:chgData name="Leonie Smith" userId="fed1330f33f5650e" providerId="LiveId" clId="{72D427AE-6AF6-40B8-B277-EA29FB1DC262}" dt="2024-01-05T03:37:18.719" v="35"/>
          <ac:picMkLst>
            <pc:docMk/>
            <pc:sldMk cId="3137811553" sldId="268"/>
            <ac:picMk id="5" creationId="{0FC37240-2592-8204-57F7-67CCFC035858}"/>
          </ac:picMkLst>
        </pc:picChg>
        <pc:picChg chg="add mod">
          <ac:chgData name="Leonie Smith" userId="fed1330f33f5650e" providerId="LiveId" clId="{72D427AE-6AF6-40B8-B277-EA29FB1DC262}" dt="2024-01-05T03:37:18.719" v="35"/>
          <ac:picMkLst>
            <pc:docMk/>
            <pc:sldMk cId="3137811553" sldId="268"/>
            <ac:picMk id="6" creationId="{929F8661-E3FA-FFA1-7E03-1D65954090F8}"/>
          </ac:picMkLst>
        </pc:picChg>
        <pc:picChg chg="del">
          <ac:chgData name="Leonie Smith" userId="fed1330f33f5650e" providerId="LiveId" clId="{72D427AE-6AF6-40B8-B277-EA29FB1DC262}" dt="2024-01-05T03:37:02.837" v="34"/>
          <ac:picMkLst>
            <pc:docMk/>
            <pc:sldMk cId="3137811553" sldId="268"/>
            <ac:picMk id="36" creationId="{1F9E44AA-DB78-2E3F-A713-B83841D66F11}"/>
          </ac:picMkLst>
        </pc:picChg>
      </pc:sldChg>
      <pc:sldChg chg="addSp delSp modSp mod modTransition modAnim">
        <pc:chgData name="Leonie Smith" userId="fed1330f33f5650e" providerId="LiveId" clId="{72D427AE-6AF6-40B8-B277-EA29FB1DC262}" dt="2024-01-05T03:37:39.878" v="38"/>
        <pc:sldMkLst>
          <pc:docMk/>
          <pc:sldMk cId="100491716" sldId="269"/>
        </pc:sldMkLst>
        <pc:picChg chg="add del mod ord">
          <ac:chgData name="Leonie Smith" userId="fed1330f33f5650e" providerId="LiveId" clId="{72D427AE-6AF6-40B8-B277-EA29FB1DC262}" dt="2024-01-05T03:37:39.878" v="38"/>
          <ac:picMkLst>
            <pc:docMk/>
            <pc:sldMk cId="100491716" sldId="269"/>
            <ac:picMk id="5" creationId="{E47E1E55-A30C-040D-7E69-C1F9CE2FC161}"/>
          </ac:picMkLst>
        </pc:picChg>
        <pc:picChg chg="add mod">
          <ac:chgData name="Leonie Smith" userId="fed1330f33f5650e" providerId="LiveId" clId="{72D427AE-6AF6-40B8-B277-EA29FB1DC262}" dt="2024-01-05T03:37:39.878" v="38"/>
          <ac:picMkLst>
            <pc:docMk/>
            <pc:sldMk cId="100491716" sldId="269"/>
            <ac:picMk id="6" creationId="{E34C45B0-9DAD-E3E6-78F6-54C3E1656029}"/>
          </ac:picMkLst>
        </pc:picChg>
        <pc:picChg chg="del">
          <ac:chgData name="Leonie Smith" userId="fed1330f33f5650e" providerId="LiveId" clId="{72D427AE-6AF6-40B8-B277-EA29FB1DC262}" dt="2024-01-05T03:37:26.391" v="37"/>
          <ac:picMkLst>
            <pc:docMk/>
            <pc:sldMk cId="100491716" sldId="269"/>
            <ac:picMk id="12" creationId="{1E573778-C9E9-5A96-EC46-2D677896513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22-07-2024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39 The Transfiguration</a:t>
            </a:r>
          </a:p>
          <a:p>
            <a:pPr algn="l"/>
            <a:r>
              <a:rPr lang="en-US" sz="1200" b="0" i="0" u="none" strike="noStrike" baseline="0" dirty="0">
                <a:latin typeface="TimesNewRomanPSMT"/>
              </a:rPr>
              <a:t>1. The Transfiguration - Matt 17:1-13; Mark 9:2-13; Luke 9:28-36 (Left Top)</a:t>
            </a:r>
          </a:p>
          <a:p>
            <a:pPr algn="l"/>
            <a:r>
              <a:rPr lang="en-US" sz="1200" b="0" i="0" u="none" strike="noStrike" baseline="0" dirty="0">
                <a:latin typeface="TimesNewRomanPSMT"/>
              </a:rPr>
              <a:t>2. The Boy with an evil spirit - Matt 17:14-23; Mark 9:14-32; Luke 9:37-45 (Right</a:t>
            </a:r>
          </a:p>
          <a:p>
            <a:pPr algn="l"/>
            <a:r>
              <a:rPr lang="en-IN" sz="1200" b="0" i="0" u="none" strike="noStrike" baseline="0" dirty="0">
                <a:latin typeface="TimesNewRomanPSMT"/>
              </a:rPr>
              <a:t>Top)</a:t>
            </a:r>
          </a:p>
          <a:p>
            <a:pPr algn="l"/>
            <a:r>
              <a:rPr lang="en-US" sz="1200" b="0" i="0" u="none" strike="noStrike" baseline="0" dirty="0">
                <a:latin typeface="TimesNewRomanPSMT"/>
              </a:rPr>
              <a:t>3. Jesus and Peter pay tax - Matt 17:24-27 (Right Center)</a:t>
            </a:r>
          </a:p>
          <a:p>
            <a:pPr algn="l"/>
            <a:r>
              <a:rPr lang="en-US" sz="1200" b="0" i="0" u="none" strike="noStrike" baseline="0" dirty="0">
                <a:latin typeface="TimesNewRomanPSMT"/>
              </a:rPr>
              <a:t>4. Who is the greatest? - Matt 18:1-4; Mark 9:33-40; Luke 9:46-50 (Right Bottom)</a:t>
            </a:r>
          </a:p>
          <a:p>
            <a:pPr algn="l"/>
            <a:r>
              <a:rPr lang="en-US" sz="1200" b="0" i="0" u="none" strike="noStrike" baseline="0" dirty="0">
                <a:latin typeface="TimesNewRomanPSMT"/>
              </a:rPr>
              <a:t>5. Towards Jerusalem - Luke 9:51-62 (Left Bottom)</a:t>
            </a:r>
          </a:p>
          <a:p>
            <a:pPr algn="l"/>
            <a:r>
              <a:rPr lang="en-US" sz="1200" b="0" i="0" u="none" strike="noStrike" baseline="0" dirty="0">
                <a:latin typeface="TimesNewRomanPSMT"/>
              </a:rPr>
              <a:t>6. 72 sent out - Luke 10:1-24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39-4</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pic>
        <p:nvPicPr>
          <p:cNvPr id="6" name="Audio 5">
            <a:hlinkClick r:id="" action="ppaction://media"/>
            <a:extLst>
              <a:ext uri="{FF2B5EF4-FFF2-40B4-BE49-F238E27FC236}">
                <a16:creationId xmlns:a16="http://schemas.microsoft.com/office/drawing/2014/main" id="{92F6B6FE-8597-4B69-6761-A771BFEC658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025"/>
    </mc:Choice>
    <mc:Fallback xmlns="">
      <p:transition spd="slow" advTm="4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6204C9-3CEC-B671-8C6B-B15228C8C2A9}"/>
              </a:ext>
            </a:extLst>
          </p:cNvPr>
          <p:cNvPicPr>
            <a:picLocks noChangeAspect="1"/>
          </p:cNvPicPr>
          <p:nvPr/>
        </p:nvPicPr>
        <p:blipFill>
          <a:blip r:embed="rId2"/>
          <a:stretch>
            <a:fillRect/>
          </a:stretch>
        </p:blipFill>
        <p:spPr>
          <a:xfrm>
            <a:off x="1" y="-130903"/>
            <a:ext cx="12192000" cy="6988904"/>
          </a:xfrm>
          <a:prstGeom prst="rect">
            <a:avLst/>
          </a:prstGeom>
        </p:spPr>
      </p:pic>
      <p:sp>
        <p:nvSpPr>
          <p:cNvPr id="2" name="TextBox 1">
            <a:extLst>
              <a:ext uri="{FF2B5EF4-FFF2-40B4-BE49-F238E27FC236}">
                <a16:creationId xmlns:a16="http://schemas.microsoft.com/office/drawing/2014/main" id="{4943A245-BCBC-2BC7-F936-0D3FC0B0FA06}"/>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bo-CN" sz="4400" b="1" i="0" cap="all" dirty="0">
                <a:solidFill>
                  <a:schemeClr val="bg1"/>
                </a:solidFill>
                <a:effectLst/>
                <a:latin typeface="ArialMT"/>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55</a:t>
            </a:r>
            <a:r>
              <a:rPr lang="bo-CN" sz="6600" dirty="0">
                <a:solidFill>
                  <a:srgbClr val="121212"/>
                </a:solidFill>
                <a:latin typeface="Arial" panose="020B0604020202020204" pitchFamily="34" charset="0"/>
              </a:rPr>
              <a:t>འོན་ཀྱང་ཁོང་ཞལ་ཕྱིར་བསྐོར་ཏེ་ཁོ་ཚོར་བཀའ་བཀྱོན་མཛད་པ་དང༌། </a:t>
            </a:r>
            <a:r>
              <a:rPr lang="bo-CN" sz="6600" dirty="0">
                <a:solidFill>
                  <a:srgbClr val="777A7B"/>
                </a:solidFill>
                <a:latin typeface="Arial" panose="020B0604020202020204" pitchFamily="34" charset="0"/>
              </a:rPr>
              <a:t>56</a:t>
            </a:r>
            <a:r>
              <a:rPr lang="bo-CN" sz="6600" dirty="0">
                <a:solidFill>
                  <a:srgbClr val="121212"/>
                </a:solidFill>
                <a:latin typeface="Arial" panose="020B0604020202020204" pitchFamily="34" charset="0"/>
              </a:rPr>
              <a:t>ཁོང་ཚོ་གྲོང་གསེབ་གཞན་ཞིག་ལ་ཕེབས།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55But Jesus turned and rebuked them. 56And He and His disciples went on to another village.</a:t>
            </a:r>
            <a:endParaRPr lang="en-IN" dirty="0"/>
          </a:p>
        </p:txBody>
      </p:sp>
      <p:pic>
        <p:nvPicPr>
          <p:cNvPr id="6" name="Audio 5">
            <a:hlinkClick r:id="" action="ppaction://media"/>
            <a:extLst>
              <a:ext uri="{FF2B5EF4-FFF2-40B4-BE49-F238E27FC236}">
                <a16:creationId xmlns:a16="http://schemas.microsoft.com/office/drawing/2014/main" id="{43D99A88-2A40-73D2-BF40-62F0144734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965"/>
    </mc:Choice>
    <mc:Fallback xmlns="">
      <p:transition spd="slow" advTm="8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3237E1-0161-ABD6-27B6-C37A8900036E}"/>
              </a:ext>
            </a:extLst>
          </p:cNvPr>
          <p:cNvPicPr>
            <a:picLocks noChangeAspect="1"/>
          </p:cNvPicPr>
          <p:nvPr/>
        </p:nvPicPr>
        <p:blipFill>
          <a:blip r:embed="rId2"/>
          <a:stretch>
            <a:fillRect/>
          </a:stretch>
        </p:blipFill>
        <p:spPr>
          <a:xfrm flipH="1">
            <a:off x="-1" y="0"/>
            <a:ext cx="12464143" cy="6858000"/>
          </a:xfrm>
          <a:prstGeom prst="rect">
            <a:avLst/>
          </a:prstGeom>
        </p:spPr>
      </p:pic>
      <p:sp>
        <p:nvSpPr>
          <p:cNvPr id="2" name="TextBox 1">
            <a:extLst>
              <a:ext uri="{FF2B5EF4-FFF2-40B4-BE49-F238E27FC236}">
                <a16:creationId xmlns:a16="http://schemas.microsoft.com/office/drawing/2014/main" id="{81A28F5F-B04D-963F-AD81-FC4C9B59090B}"/>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bo-CN" sz="4400" b="1" i="0" cap="all" dirty="0">
                <a:solidFill>
                  <a:schemeClr val="bg1"/>
                </a:solidFill>
                <a:effectLst/>
                <a:latin typeface="ArialMT"/>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:55,56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57</a:t>
            </a:r>
            <a:r>
              <a:rPr lang="bo-CN" sz="6600" dirty="0">
                <a:solidFill>
                  <a:srgbClr val="121212"/>
                </a:solidFill>
                <a:latin typeface="Arial" panose="020B0604020202020204" pitchFamily="34" charset="0"/>
              </a:rPr>
              <a:t>ལམ་བར་དུ་མི་ཞིག་གིས་ཁོང་ལ་“ཁྱེད་གང་དུ་ཕེབས་ན་ཡང་ང་ཁྱེད་ཀྱི་རྗེས་སུ་འབྲང་བར་བྱ་”ཞེས་ཟེར་བས།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57As they were walking along the road, someone said to Jesus, “I will follow You wherever You go.”</a:t>
            </a:r>
            <a:endParaRPr lang="en-IN" dirty="0"/>
          </a:p>
        </p:txBody>
      </p:sp>
      <p:pic>
        <p:nvPicPr>
          <p:cNvPr id="6" name="Audio 5">
            <a:hlinkClick r:id="" action="ppaction://media"/>
            <a:extLst>
              <a:ext uri="{FF2B5EF4-FFF2-40B4-BE49-F238E27FC236}">
                <a16:creationId xmlns:a16="http://schemas.microsoft.com/office/drawing/2014/main" id="{912142ED-C816-2904-E2EA-B9DE8E4163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9312"/>
    </mc:Choice>
    <mc:Fallback xmlns="">
      <p:transition spd="slow" advTm="9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1A67FD-CF0A-E8A2-1525-FC741D4B8C6F}"/>
              </a:ext>
            </a:extLst>
          </p:cNvPr>
          <p:cNvPicPr>
            <a:picLocks noChangeAspect="1"/>
          </p:cNvPicPr>
          <p:nvPr/>
        </p:nvPicPr>
        <p:blipFill>
          <a:blip r:embed="rId2"/>
          <a:stretch>
            <a:fillRect/>
          </a:stretch>
        </p:blipFill>
        <p:spPr>
          <a:xfrm>
            <a:off x="0" y="0"/>
            <a:ext cx="13813692" cy="6858000"/>
          </a:xfrm>
          <a:prstGeom prst="rect">
            <a:avLst/>
          </a:prstGeom>
        </p:spPr>
      </p:pic>
      <p:sp>
        <p:nvSpPr>
          <p:cNvPr id="2" name="TextBox 1">
            <a:extLst>
              <a:ext uri="{FF2B5EF4-FFF2-40B4-BE49-F238E27FC236}">
                <a16:creationId xmlns:a16="http://schemas.microsoft.com/office/drawing/2014/main" id="{594D1C54-F1EA-8CBE-EB6F-113D07992190}"/>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bo-CN" sz="4400" b="1" i="0" cap="all" dirty="0">
                <a:solidFill>
                  <a:schemeClr val="bg1"/>
                </a:solidFill>
                <a:effectLst/>
                <a:latin typeface="ArialMT"/>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58</a:t>
            </a:r>
            <a:r>
              <a:rPr lang="bo-CN" sz="7200" dirty="0">
                <a:solidFill>
                  <a:srgbClr val="121212"/>
                </a:solidFill>
                <a:latin typeface="Arial" panose="020B0604020202020204" pitchFamily="34" charset="0"/>
              </a:rPr>
              <a:t>ཁོང་གིས་ཁོ་ལ་“ཝ་ལ་ཝ་ཚང་དང༌། བྱ་ལ་བྱ་ཚང་ཡོད་ཀྱང༌། མིའི་རིགས་ཀྱི་བུ་ལ་མགོ་བཞག་ས་ཙམ་ཡང་མེད་”ཅེས་གསུངས།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58Jesus replied, “Foxes have dens and birds of the air have nests, but the Son of Man has no place to lay His head.”</a:t>
            </a:r>
            <a:endParaRPr lang="en-IN" dirty="0"/>
          </a:p>
        </p:txBody>
      </p:sp>
      <p:pic>
        <p:nvPicPr>
          <p:cNvPr id="6" name="Audio 5">
            <a:hlinkClick r:id="" action="ppaction://media"/>
            <a:extLst>
              <a:ext uri="{FF2B5EF4-FFF2-40B4-BE49-F238E27FC236}">
                <a16:creationId xmlns:a16="http://schemas.microsoft.com/office/drawing/2014/main" id="{421D3942-211D-4DF3-01CB-E1843141B5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0684"/>
    </mc:Choice>
    <mc:Fallback xmlns="">
      <p:transition spd="slow" advTm="10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3A9F33-EA62-9FD9-DDDC-7EED27151920}"/>
              </a:ext>
            </a:extLst>
          </p:cNvPr>
          <p:cNvPicPr>
            <a:picLocks noChangeAspect="1"/>
          </p:cNvPicPr>
          <p:nvPr/>
        </p:nvPicPr>
        <p:blipFill>
          <a:blip r:embed="rId2"/>
          <a:stretch>
            <a:fillRect/>
          </a:stretch>
        </p:blipFill>
        <p:spPr>
          <a:xfrm>
            <a:off x="-1733752" y="1"/>
            <a:ext cx="13925752" cy="6858000"/>
          </a:xfrm>
          <a:prstGeom prst="rect">
            <a:avLst/>
          </a:prstGeom>
        </p:spPr>
      </p:pic>
      <p:sp>
        <p:nvSpPr>
          <p:cNvPr id="2" name="TextBox 1">
            <a:extLst>
              <a:ext uri="{FF2B5EF4-FFF2-40B4-BE49-F238E27FC236}">
                <a16:creationId xmlns:a16="http://schemas.microsoft.com/office/drawing/2014/main" id="{3FEEA8DC-0C91-23A1-5516-4D4683357A20}"/>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bo-CN" sz="4400" b="1" i="0" cap="all" dirty="0">
                <a:solidFill>
                  <a:schemeClr val="bg1"/>
                </a:solidFill>
                <a:effectLst/>
                <a:latin typeface="ArialMT"/>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59</a:t>
            </a:r>
            <a:r>
              <a:rPr lang="bo-CN" sz="6600" dirty="0">
                <a:solidFill>
                  <a:srgbClr val="121212"/>
                </a:solidFill>
                <a:latin typeface="Arial" panose="020B0604020202020204" pitchFamily="34" charset="0"/>
              </a:rPr>
              <a:t>ཡང་ཁོང་གིས་མི་གཞན་ལ་“ངའི་རྗེས་སུ་འབྲོངས་ཤིག་”ཅེས་གསུངས་པས་ལན་དུ་ཁོས་“གཙོ་བོ། སྔོན་ལ་ང་སོང་ནས་ཕ་དུར་དུ་འཇུག་པའི་དགོངས་པ་གནང་རོགས་”ཞེས་སྨྲས།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59Then He said to another man, “Follow Me.”</a:t>
            </a:r>
          </a:p>
          <a:p>
            <a:r>
              <a:rPr lang="en-US" sz="4400" dirty="0">
                <a:solidFill>
                  <a:srgbClr val="777A7B"/>
                </a:solidFill>
                <a:latin typeface="Arial" panose="020B0604020202020204" pitchFamily="34" charset="0"/>
              </a:rPr>
              <a:t>The man replied, “Lord, first let me go and bury my father.”</a:t>
            </a:r>
            <a:endParaRPr lang="en-IN" dirty="0"/>
          </a:p>
        </p:txBody>
      </p:sp>
      <p:pic>
        <p:nvPicPr>
          <p:cNvPr id="6" name="Audio 5">
            <a:hlinkClick r:id="" action="ppaction://media"/>
            <a:extLst>
              <a:ext uri="{FF2B5EF4-FFF2-40B4-BE49-F238E27FC236}">
                <a16:creationId xmlns:a16="http://schemas.microsoft.com/office/drawing/2014/main" id="{27DE3692-E994-566A-5493-A273ECF630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621"/>
    </mc:Choice>
    <mc:Fallback xmlns="">
      <p:transition spd="slow" advTm="14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1CE94-D307-5C7E-A0A4-948430B9D2D2}"/>
              </a:ext>
            </a:extLst>
          </p:cNvPr>
          <p:cNvPicPr>
            <a:picLocks noChangeAspect="1"/>
          </p:cNvPicPr>
          <p:nvPr/>
        </p:nvPicPr>
        <p:blipFill>
          <a:blip r:embed="rId2"/>
          <a:stretch>
            <a:fillRect/>
          </a:stretch>
        </p:blipFill>
        <p:spPr>
          <a:xfrm>
            <a:off x="0" y="-30479"/>
            <a:ext cx="12192000" cy="6888480"/>
          </a:xfrm>
          <a:prstGeom prst="rect">
            <a:avLst/>
          </a:prstGeom>
        </p:spPr>
      </p:pic>
      <p:sp>
        <p:nvSpPr>
          <p:cNvPr id="2" name="TextBox 1">
            <a:extLst>
              <a:ext uri="{FF2B5EF4-FFF2-40B4-BE49-F238E27FC236}">
                <a16:creationId xmlns:a16="http://schemas.microsoft.com/office/drawing/2014/main" id="{E6D94DE9-579D-443E-FEDA-DEB9EAFF3B4D}"/>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bo-CN" sz="4400" b="1" i="0" cap="all" dirty="0">
                <a:solidFill>
                  <a:schemeClr val="bg1"/>
                </a:solidFill>
                <a:effectLst/>
                <a:latin typeface="ArialMT"/>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60</a:t>
            </a:r>
            <a:r>
              <a:rPr lang="bo-CN" sz="6000" dirty="0">
                <a:solidFill>
                  <a:srgbClr val="121212"/>
                </a:solidFill>
                <a:latin typeface="Arial" panose="020B0604020202020204" pitchFamily="34" charset="0"/>
              </a:rPr>
              <a:t>འོན་ཀྱང་ཁོང་གིས་མི་དེར་“གཤིན་པོ་དང་འདྲ་བ་རྣམས་ཀྱིས་རང་གི་གཤིན་པོ་རྣམས་དུར་དུ་འཇུག་ཆོག ཁྱོད་སོང་ནས་དཀོན་མཆོག་གི་རྒྱལ་སྲིད་ཁྱབ་བསྒྲགས་གྱིས་ཤིག་”ཅེས་གསུངས།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60But Jesus told him, “Let the dead bury their own dead. You, however, go and proclaim the kingdom of God.”</a:t>
            </a:r>
            <a:endParaRPr lang="en-IN" dirty="0"/>
          </a:p>
        </p:txBody>
      </p:sp>
      <p:pic>
        <p:nvPicPr>
          <p:cNvPr id="6" name="Audio 5">
            <a:hlinkClick r:id="" action="ppaction://media"/>
            <a:extLst>
              <a:ext uri="{FF2B5EF4-FFF2-40B4-BE49-F238E27FC236}">
                <a16:creationId xmlns:a16="http://schemas.microsoft.com/office/drawing/2014/main" id="{56978B96-4DA2-C816-CF60-065A84D003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3542"/>
    </mc:Choice>
    <mc:Fallback xmlns="">
      <p:transition spd="slow" advTm="13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84A2BA-88B5-8102-3B3E-1B60D682D04C}"/>
              </a:ext>
            </a:extLst>
          </p:cNvPr>
          <p:cNvPicPr>
            <a:picLocks noChangeAspect="1"/>
          </p:cNvPicPr>
          <p:nvPr/>
        </p:nvPicPr>
        <p:blipFill>
          <a:blip r:embed="rId2"/>
          <a:stretch>
            <a:fillRect/>
          </a:stretch>
        </p:blipFill>
        <p:spPr>
          <a:xfrm>
            <a:off x="-522710" y="0"/>
            <a:ext cx="12954552" cy="6858000"/>
          </a:xfrm>
          <a:prstGeom prst="rect">
            <a:avLst/>
          </a:prstGeom>
        </p:spPr>
      </p:pic>
      <p:sp>
        <p:nvSpPr>
          <p:cNvPr id="2" name="TextBox 1">
            <a:extLst>
              <a:ext uri="{FF2B5EF4-FFF2-40B4-BE49-F238E27FC236}">
                <a16:creationId xmlns:a16="http://schemas.microsoft.com/office/drawing/2014/main" id="{14581D83-EDA2-0B9F-6AEA-DCD1E5D350B4}"/>
              </a:ext>
            </a:extLst>
          </p:cNvPr>
          <p:cNvSpPr txBox="1"/>
          <p:nvPr/>
        </p:nvSpPr>
        <p:spPr>
          <a:xfrm>
            <a:off x="7113722" y="-221203"/>
            <a:ext cx="5078278" cy="4188770"/>
          </a:xfrm>
          <a:prstGeom prst="rect">
            <a:avLst/>
          </a:prstGeom>
          <a:noFill/>
        </p:spPr>
        <p:txBody>
          <a:bodyPr wrap="square" rtlCol="0">
            <a:noAutofit/>
          </a:bodyPr>
          <a:lstStyle/>
          <a:p>
            <a:pPr algn="ctr"/>
            <a:r>
              <a:rPr lang="bo-CN" sz="8000" b="1" cap="all" dirty="0">
                <a:solidFill>
                  <a:schemeClr val="bg1"/>
                </a:solidFill>
                <a:latin typeface="ArialMT"/>
              </a:rPr>
              <a:t>ལུ་ཀཱ 9</a:t>
            </a:r>
          </a:p>
          <a:p>
            <a:r>
              <a:rPr lang="bo-CN" sz="8000" b="1" i="0" dirty="0">
                <a:solidFill>
                  <a:schemeClr val="bg1"/>
                </a:solidFill>
                <a:effectLst/>
                <a:latin typeface="Arial" panose="020B0604020202020204" pitchFamily="34" charset="0"/>
              </a:rPr>
              <a:t>སྟོན་པ་ཡེ་ཤུའི་རྗེས་སུ་འབྲང་བའི་སྐོར།</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12B7F2-E898-609A-4137-066F4BB1883E}"/>
              </a:ext>
            </a:extLst>
          </p:cNvPr>
          <p:cNvPicPr>
            <a:picLocks noChangeAspect="1"/>
          </p:cNvPicPr>
          <p:nvPr/>
        </p:nvPicPr>
        <p:blipFill>
          <a:blip r:embed="rId2"/>
          <a:stretch>
            <a:fillRect/>
          </a:stretch>
        </p:blipFill>
        <p:spPr>
          <a:xfrm>
            <a:off x="-1783830" y="-404734"/>
            <a:ext cx="13975831" cy="7663276"/>
          </a:xfrm>
          <a:prstGeom prst="rect">
            <a:avLst/>
          </a:prstGeom>
        </p:spPr>
      </p:pic>
      <p:sp>
        <p:nvSpPr>
          <p:cNvPr id="2" name="TextBox 1">
            <a:extLst>
              <a:ext uri="{FF2B5EF4-FFF2-40B4-BE49-F238E27FC236}">
                <a16:creationId xmlns:a16="http://schemas.microsoft.com/office/drawing/2014/main" id="{863AC3E2-7849-2E39-B9FA-1B014F58B142}"/>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bo-CN" sz="4400" b="1" i="0" cap="all" dirty="0">
                <a:solidFill>
                  <a:schemeClr val="bg1"/>
                </a:solidFill>
                <a:effectLst/>
                <a:latin typeface="ArialMT"/>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61</a:t>
            </a:r>
            <a:r>
              <a:rPr lang="bo-CN" sz="6600" dirty="0">
                <a:solidFill>
                  <a:srgbClr val="121212"/>
                </a:solidFill>
                <a:latin typeface="Arial" panose="020B0604020202020204" pitchFamily="34" charset="0"/>
              </a:rPr>
              <a:t>ད་དུང་མི་གཞན་གྱིས་“གཙོ་བོ། ཁྱེད་ཀྱི་རྗེས་སུ་འབྲང་བར་བྱ། འོན་ཀྱང་དེའི་སྔོན་དུ་ནང་མི་རྣམས་ལ་གྱེས་མཚམས་ཞུ་བའི་དགོངས་པ་གནང་རོགས་”ཞེས་ཟེར་བ་ལ།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61Still another said, “I will follow You, Lord; but first let me bid farewell to my family.”</a:t>
            </a:r>
            <a:endParaRPr lang="en-IN" dirty="0"/>
          </a:p>
        </p:txBody>
      </p:sp>
      <p:pic>
        <p:nvPicPr>
          <p:cNvPr id="6" name="Audio 5">
            <a:hlinkClick r:id="" action="ppaction://media"/>
            <a:extLst>
              <a:ext uri="{FF2B5EF4-FFF2-40B4-BE49-F238E27FC236}">
                <a16:creationId xmlns:a16="http://schemas.microsoft.com/office/drawing/2014/main" id="{929F8661-E3FA-FFA1-7E03-1D65954090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583"/>
    </mc:Choice>
    <mc:Fallback xmlns="">
      <p:transition spd="slow" advTm="12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FE4916-24CE-D6C2-CF9C-45D72A1F9337}"/>
              </a:ext>
            </a:extLst>
          </p:cNvPr>
          <p:cNvPicPr>
            <a:picLocks noChangeAspect="1"/>
          </p:cNvPicPr>
          <p:nvPr/>
        </p:nvPicPr>
        <p:blipFill>
          <a:blip r:embed="rId2"/>
          <a:stretch>
            <a:fillRect/>
          </a:stretch>
        </p:blipFill>
        <p:spPr>
          <a:xfrm>
            <a:off x="0" y="1"/>
            <a:ext cx="12905028" cy="6858000"/>
          </a:xfrm>
          <a:prstGeom prst="rect">
            <a:avLst/>
          </a:prstGeom>
        </p:spPr>
      </p:pic>
      <p:sp>
        <p:nvSpPr>
          <p:cNvPr id="2" name="TextBox 1">
            <a:extLst>
              <a:ext uri="{FF2B5EF4-FFF2-40B4-BE49-F238E27FC236}">
                <a16:creationId xmlns:a16="http://schemas.microsoft.com/office/drawing/2014/main" id="{EBD4BA1C-6493-75B2-1A60-7BA3D802128F}"/>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bo-CN" sz="4400" b="1" i="0" cap="all" dirty="0">
                <a:solidFill>
                  <a:schemeClr val="bg1"/>
                </a:solidFill>
                <a:effectLst/>
                <a:latin typeface="ArialMT"/>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62</a:t>
            </a:r>
            <a:r>
              <a:rPr lang="bo-CN" sz="7200" dirty="0">
                <a:solidFill>
                  <a:srgbClr val="121212"/>
                </a:solidFill>
                <a:latin typeface="Arial" panose="020B0604020202020204" pitchFamily="34" charset="0"/>
              </a:rPr>
              <a:t>ཡེ་ཤུས་མི་དེར་“སུས་ཀྱང་ཐོང་གཤོལ་བཟུང་སྟེ་ཕྱི་བལྟས་སློག་ན་དཀོན་མཆོག་གི་རྒྱལ་སྲིད་ལ་མི་འོས་”ཞེས་ག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a:solidFill>
                  <a:srgbClr val="777A7B"/>
                </a:solidFill>
                <a:latin typeface="Arial" panose="020B0604020202020204" pitchFamily="34" charset="0"/>
              </a:rPr>
              <a:t>62Then Jesus declared, “No one who puts his hand to the plow and then looks back is fit for the kingdom of God.”</a:t>
            </a:r>
            <a:endParaRPr lang="en-IN" dirty="0"/>
          </a:p>
        </p:txBody>
      </p:sp>
      <p:pic>
        <p:nvPicPr>
          <p:cNvPr id="6" name="Audio 5">
            <a:hlinkClick r:id="" action="ppaction://media"/>
            <a:extLst>
              <a:ext uri="{FF2B5EF4-FFF2-40B4-BE49-F238E27FC236}">
                <a16:creationId xmlns:a16="http://schemas.microsoft.com/office/drawing/2014/main" id="{E34C45B0-9DAD-E3E6-78F6-54C3E16560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0152"/>
    </mc:Choice>
    <mc:Fallback xmlns="">
      <p:transition spd="slow" advTm="10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3678A2-E293-51BA-549D-48A95DD8E703}"/>
              </a:ext>
            </a:extLst>
          </p:cNvPr>
          <p:cNvPicPr>
            <a:picLocks noChangeAspect="1"/>
          </p:cNvPicPr>
          <p:nvPr/>
        </p:nvPicPr>
        <p:blipFill>
          <a:blip r:embed="rId2"/>
          <a:stretch>
            <a:fillRect/>
          </a:stretch>
        </p:blipFill>
        <p:spPr>
          <a:xfrm>
            <a:off x="-522710" y="0"/>
            <a:ext cx="12954552" cy="6858000"/>
          </a:xfrm>
          <a:prstGeom prst="rect">
            <a:avLst/>
          </a:prstGeom>
        </p:spPr>
      </p:pic>
      <p:sp>
        <p:nvSpPr>
          <p:cNvPr id="3" name="TextBox 2">
            <a:extLst>
              <a:ext uri="{FF2B5EF4-FFF2-40B4-BE49-F238E27FC236}">
                <a16:creationId xmlns:a16="http://schemas.microsoft.com/office/drawing/2014/main" id="{BA5707A3-C513-2E87-FAB4-A743108C08E4}"/>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bo-CN" sz="4400" b="1" i="0" cap="all" dirty="0">
                <a:solidFill>
                  <a:schemeClr val="bg1"/>
                </a:solidFill>
                <a:effectLst/>
                <a:latin typeface="ArialMT"/>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cap="all" dirty="0">
                <a:solidFill>
                  <a:srgbClr val="121212"/>
                </a:solidFill>
                <a:latin typeface="ArialMT"/>
              </a:rPr>
              <a:t>ལུ་ཀཱ 9</a:t>
            </a:r>
          </a:p>
          <a:p>
            <a:r>
              <a:rPr lang="bo-CN" sz="8000" b="1" i="0" dirty="0">
                <a:solidFill>
                  <a:srgbClr val="121212"/>
                </a:solidFill>
                <a:effectLst/>
                <a:latin typeface="Arial" panose="020B0604020202020204" pitchFamily="34" charset="0"/>
              </a:rPr>
              <a:t>སྟོན་པ་ཡེ་ཤུའི་རྗེས་སུ་འབྲང་བའི་སྐོར།</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i="0" dirty="0">
                <a:solidFill>
                  <a:srgbClr val="121212"/>
                </a:solidFill>
                <a:effectLst/>
                <a:latin typeface="Times New Roman" panose="02020603050405020304" pitchFamily="18" charset="0"/>
                <a:cs typeface="Times New Roman" panose="02020603050405020304" pitchFamily="18" charset="0"/>
              </a:rPr>
              <a:t>The Cost of Following Jesus</a:t>
            </a:r>
            <a:r>
              <a:rPr lang="en-US" sz="5400" i="0" u="none" strike="noStrike" baseline="0" dirty="0">
                <a:latin typeface="Times New Roman" panose="02020603050405020304" pitchFamily="18" charset="0"/>
                <a:cs typeface="Times New Roman" panose="02020603050405020304" pitchFamily="18" charset="0"/>
              </a:rPr>
              <a:t>- Luke 9:51-62 </a:t>
            </a:r>
            <a:endParaRPr lang="en-IN" sz="5400" dirty="0">
              <a:latin typeface="Times New Roman" panose="02020603050405020304" pitchFamily="18" charset="0"/>
              <a:cs typeface="Times New Roman" panose="02020603050405020304" pitchFamily="18" charset="0"/>
            </a:endParaRPr>
          </a:p>
        </p:txBody>
      </p:sp>
      <p:pic>
        <p:nvPicPr>
          <p:cNvPr id="11" name="Audio 10">
            <a:hlinkClick r:id="" action="ppaction://media"/>
            <a:extLst>
              <a:ext uri="{FF2B5EF4-FFF2-40B4-BE49-F238E27FC236}">
                <a16:creationId xmlns:a16="http://schemas.microsoft.com/office/drawing/2014/main" id="{4BAA0E16-F42A-470F-D651-3D65EBE4267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769"/>
    </mc:Choice>
    <mc:Fallback xmlns="">
      <p:transition spd="slow" advTm="3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49E594-EA01-87DA-62A7-6935A7F0FC7A}"/>
              </a:ext>
            </a:extLst>
          </p:cNvPr>
          <p:cNvPicPr>
            <a:picLocks noChangeAspect="1"/>
          </p:cNvPicPr>
          <p:nvPr/>
        </p:nvPicPr>
        <p:blipFill>
          <a:blip r:embed="rId2"/>
          <a:stretch>
            <a:fillRect/>
          </a:stretch>
        </p:blipFill>
        <p:spPr>
          <a:xfrm>
            <a:off x="-522710" y="0"/>
            <a:ext cx="12954552" cy="6858000"/>
          </a:xfrm>
          <a:prstGeom prst="rect">
            <a:avLst/>
          </a:prstGeom>
        </p:spPr>
      </p:pic>
      <p:sp>
        <p:nvSpPr>
          <p:cNvPr id="3" name="TextBox 2">
            <a:extLst>
              <a:ext uri="{FF2B5EF4-FFF2-40B4-BE49-F238E27FC236}">
                <a16:creationId xmlns:a16="http://schemas.microsoft.com/office/drawing/2014/main" id="{9BDE4BD7-CE44-3D63-D561-407FF5238D9A}"/>
              </a:ext>
            </a:extLst>
          </p:cNvPr>
          <p:cNvSpPr txBox="1"/>
          <p:nvPr/>
        </p:nvSpPr>
        <p:spPr>
          <a:xfrm>
            <a:off x="7113722" y="-221203"/>
            <a:ext cx="5078278" cy="4188770"/>
          </a:xfrm>
          <a:prstGeom prst="rect">
            <a:avLst/>
          </a:prstGeom>
          <a:noFill/>
        </p:spPr>
        <p:txBody>
          <a:bodyPr wrap="square" rtlCol="0">
            <a:noAutofit/>
          </a:bodyPr>
          <a:lstStyle/>
          <a:p>
            <a:pPr algn="ctr"/>
            <a:r>
              <a:rPr lang="bo-CN" sz="8000" b="1" cap="all" dirty="0">
                <a:solidFill>
                  <a:schemeClr val="bg1"/>
                </a:solidFill>
                <a:latin typeface="ArialMT"/>
              </a:rPr>
              <a:t>ལུ་ཀཱ 9</a:t>
            </a:r>
          </a:p>
          <a:p>
            <a:r>
              <a:rPr lang="bo-CN" sz="8000" b="1" i="0" dirty="0">
                <a:solidFill>
                  <a:schemeClr val="bg1"/>
                </a:solidFill>
                <a:effectLst/>
                <a:latin typeface="Arial" panose="020B0604020202020204" pitchFamily="34" charset="0"/>
              </a:rPr>
              <a:t>སྟོན་པ་ཡེ་ཤུའི་རྗེས་སུ་འབྲང་བའི་སྐོར།</a:t>
            </a:r>
            <a:endParaRPr lang="en-IN" sz="8000" dirty="0">
              <a:solidFill>
                <a:schemeClr val="bg1"/>
              </a:solidFill>
            </a:endParaRPr>
          </a:p>
        </p:txBody>
      </p:sp>
      <p:sp>
        <p:nvSpPr>
          <p:cNvPr id="4" name="TextBox 2">
            <a:extLst>
              <a:ext uri="{FF2B5EF4-FFF2-40B4-BE49-F238E27FC236}">
                <a16:creationId xmlns:a16="http://schemas.microsoft.com/office/drawing/2014/main" id="{D609BB88-65BB-ABF4-D4C5-0445520CE8CE}"/>
              </a:ext>
            </a:extLst>
          </p:cNvPr>
          <p:cNvSpPr txBox="1"/>
          <p:nvPr/>
        </p:nvSpPr>
        <p:spPr>
          <a:xfrm>
            <a:off x="560705" y="599217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51</a:t>
            </a:r>
            <a:r>
              <a:rPr lang="bo-CN" sz="6600" dirty="0">
                <a:solidFill>
                  <a:srgbClr val="121212"/>
                </a:solidFill>
                <a:latin typeface="Arial" panose="020B0604020202020204" pitchFamily="34" charset="0"/>
              </a:rPr>
              <a:t>དཀོན་མཆོག་གི་ཞིང་ཁམས་སུ་འཕག་པའི་དུས་ཉེ་བར་སླེབས་པས་ཁོང་ཡེ་རུ་ཤ་ལེམ་ལ་ཕེབས་རྒྱུའི་འདུན་པ་བརྟན་པོར་བཅ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51As the day of His ascension approached, Jesus resolutely set out for Jerusalem. </a:t>
            </a:r>
            <a:endParaRPr lang="en-IN" dirty="0"/>
          </a:p>
        </p:txBody>
      </p:sp>
      <p:pic>
        <p:nvPicPr>
          <p:cNvPr id="6" name="Audio 5">
            <a:hlinkClick r:id="" action="ppaction://media"/>
            <a:extLst>
              <a:ext uri="{FF2B5EF4-FFF2-40B4-BE49-F238E27FC236}">
                <a16:creationId xmlns:a16="http://schemas.microsoft.com/office/drawing/2014/main" id="{87E6536F-22FF-7338-A9EA-8BD0B443C6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8745"/>
    </mc:Choice>
    <mc:Fallback xmlns="">
      <p:transition spd="slow" advTm="8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C8DB57-DF95-8CE6-0E75-BF286083F25F}"/>
              </a:ext>
            </a:extLst>
          </p:cNvPr>
          <p:cNvPicPr>
            <a:picLocks noChangeAspect="1"/>
          </p:cNvPicPr>
          <p:nvPr/>
        </p:nvPicPr>
        <p:blipFill>
          <a:blip r:embed="rId2"/>
          <a:stretch>
            <a:fillRect/>
          </a:stretch>
        </p:blipFill>
        <p:spPr>
          <a:xfrm>
            <a:off x="-1" y="0"/>
            <a:ext cx="12887451" cy="6858000"/>
          </a:xfrm>
          <a:prstGeom prst="rect">
            <a:avLst/>
          </a:prstGeom>
        </p:spPr>
      </p:pic>
      <p:sp>
        <p:nvSpPr>
          <p:cNvPr id="2" name="TextBox 1">
            <a:extLst>
              <a:ext uri="{FF2B5EF4-FFF2-40B4-BE49-F238E27FC236}">
                <a16:creationId xmlns:a16="http://schemas.microsoft.com/office/drawing/2014/main" id="{DDA86F66-BEA4-2BAF-79C4-AA62F40B0655}"/>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bo-CN" sz="4400" b="1" i="0" cap="all" dirty="0">
                <a:solidFill>
                  <a:schemeClr val="bg1"/>
                </a:solidFill>
                <a:effectLst/>
                <a:latin typeface="ArialMT"/>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52</a:t>
            </a:r>
            <a:r>
              <a:rPr lang="bo-CN" sz="6000" dirty="0">
                <a:solidFill>
                  <a:srgbClr val="121212"/>
                </a:solidFill>
                <a:latin typeface="Arial" panose="020B0604020202020204" pitchFamily="34" charset="0"/>
              </a:rPr>
              <a:t>ཁོང་གི་སྔོན་དུ་བང་ཆེན་མངགས་པ་དང༌། ཁོ་ཚོ་ཁོང་གི་དོན་ལ་གྲ་སྒྲིག་བྱེད་པའི་ཕྱིར་ས་མར་ཡཱ་ཡུལ་གྱི་གྲོང་གསེབ་ཅིག་ཏུ་སོང༌། </a:t>
            </a:r>
            <a:r>
              <a:rPr lang="bo-CN" sz="6000" dirty="0">
                <a:solidFill>
                  <a:srgbClr val="777A7B"/>
                </a:solidFill>
                <a:latin typeface="Arial" panose="020B0604020202020204" pitchFamily="34" charset="0"/>
              </a:rPr>
              <a:t>53</a:t>
            </a:r>
            <a:r>
              <a:rPr lang="bo-CN" sz="6000" dirty="0">
                <a:solidFill>
                  <a:srgbClr val="121212"/>
                </a:solidFill>
                <a:latin typeface="Arial" panose="020B0604020202020204" pitchFamily="34" charset="0"/>
              </a:rPr>
              <a:t>ཁོང་ཡེ་རུ་ཤ་ལེམ་ལ་ཕེབས་པར་ཤེས་ཏེ་ས་མར་ཡཱ་པས་ཁོང་ལ་བསུ་བ་མ་བྱས།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52He sent messengers on ahead, who went into a village of the Samaritans to make arrangements for Him. 53But the people there refused to welcome Him, because He was heading for Jerusalem.</a:t>
            </a:r>
            <a:endParaRPr lang="en-IN" dirty="0"/>
          </a:p>
        </p:txBody>
      </p:sp>
      <p:pic>
        <p:nvPicPr>
          <p:cNvPr id="6" name="Audio 5">
            <a:hlinkClick r:id="" action="ppaction://media"/>
            <a:extLst>
              <a:ext uri="{FF2B5EF4-FFF2-40B4-BE49-F238E27FC236}">
                <a16:creationId xmlns:a16="http://schemas.microsoft.com/office/drawing/2014/main" id="{DC23DE27-811C-CA68-7CD1-DB6EF41AEB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6602"/>
    </mc:Choice>
    <mc:Fallback xmlns="">
      <p:transition spd="slow" advTm="16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F75D37-0825-65AA-3BB8-BAA68B4399CB}"/>
              </a:ext>
            </a:extLst>
          </p:cNvPr>
          <p:cNvPicPr>
            <a:picLocks noChangeAspect="1"/>
          </p:cNvPicPr>
          <p:nvPr/>
        </p:nvPicPr>
        <p:blipFill>
          <a:blip r:embed="rId2"/>
          <a:stretch>
            <a:fillRect/>
          </a:stretch>
        </p:blipFill>
        <p:spPr>
          <a:xfrm>
            <a:off x="0" y="-524656"/>
            <a:ext cx="14424025" cy="7487588"/>
          </a:xfrm>
          <a:prstGeom prst="rect">
            <a:avLst/>
          </a:prstGeom>
        </p:spPr>
      </p:pic>
      <p:sp>
        <p:nvSpPr>
          <p:cNvPr id="2" name="TextBox 1">
            <a:extLst>
              <a:ext uri="{FF2B5EF4-FFF2-40B4-BE49-F238E27FC236}">
                <a16:creationId xmlns:a16="http://schemas.microsoft.com/office/drawing/2014/main" id="{C7589134-C7DD-065B-A673-05027667197D}"/>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bo-CN" sz="4400" b="1" i="0" cap="all" dirty="0">
                <a:solidFill>
                  <a:schemeClr val="bg1"/>
                </a:solidFill>
                <a:effectLst/>
                <a:latin typeface="ArialMT"/>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:52,53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54</a:t>
            </a:r>
            <a:r>
              <a:rPr lang="bo-CN" sz="6000" dirty="0">
                <a:solidFill>
                  <a:srgbClr val="121212"/>
                </a:solidFill>
                <a:latin typeface="Arial" panose="020B0604020202020204" pitchFamily="34" charset="0"/>
              </a:rPr>
              <a:t>དོན་དེ་མཐོང་ནས་ཉེ་གནས་ཡོ་ཧ་ནན་དང་ཡ་ཀོབ་ཀྱིས་“གཙོ་བོ། མི་དེ་ཚོ་མེད་པར་བྱེད་པའི་ཕྱིར་ང་ཚོས་དཀོན་མཆོག་གི་ཞིང་ཁམས་ནས་མེ་འབབ་པའི་བཀོད་པ་གཏོང་བར་ཁྱེད་ཐུགས་མཉེས་སམ་”ཞེ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54When the disciples James and John saw this, they asked, “Lord, do You want us to call down fire from heaven  to consume them?”</a:t>
            </a:r>
            <a:endParaRPr lang="en-IN" dirty="0"/>
          </a:p>
        </p:txBody>
      </p:sp>
      <p:pic>
        <p:nvPicPr>
          <p:cNvPr id="6" name="Audio 5">
            <a:hlinkClick r:id="" action="ppaction://media"/>
            <a:extLst>
              <a:ext uri="{FF2B5EF4-FFF2-40B4-BE49-F238E27FC236}">
                <a16:creationId xmlns:a16="http://schemas.microsoft.com/office/drawing/2014/main" id="{12D56458-91DA-8FD7-D3D7-B64B3CD575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5634"/>
    </mc:Choice>
    <mc:Fallback xmlns="">
      <p:transition spd="slow" advTm="15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2821</TotalTime>
  <Words>971</Words>
  <Application>Microsoft Office PowerPoint</Application>
  <PresentationFormat>Widescreen</PresentationFormat>
  <Paragraphs>58</Paragraphs>
  <Slides>24</Slides>
  <Notes>1</Notes>
  <HiddenSlides>0</HiddenSlides>
  <MMClips>12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Aptos</vt:lpstr>
      <vt:lpstr>Arial</vt:lpstr>
      <vt:lpstr>ArialMT</vt:lpstr>
      <vt:lpstr>Calibri</vt:lpstr>
      <vt:lpstr>Calibri Light</vt:lpstr>
      <vt:lpstr>Microsoft Himalaya</vt:lpstr>
      <vt:lpstr>Times New Roman</vt:lpstr>
      <vt:lpstr>TimesNewRomanPS-BoldMT</vt:lpstr>
      <vt:lpstr>TimesNewRomanPSMT</vt:lpstr>
      <vt:lpstr>Office Theme</vt:lpstr>
      <vt:lpstr>39-4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2024-07-22T12:45:51Z</dcterms:modified>
</cp:coreProperties>
</file>