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300" r:id="rId20"/>
    <p:sldId id="301" r:id="rId21"/>
    <p:sldId id="268" r:id="rId22"/>
    <p:sldId id="279" r:id="rId23"/>
    <p:sldId id="269" r:id="rId24"/>
    <p:sldId id="280" r:id="rId25"/>
    <p:sldId id="285" r:id="rId26"/>
    <p:sldId id="286" r:id="rId27"/>
    <p:sldId id="298" r:id="rId28"/>
    <p:sldId id="2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0467" autoAdjust="0"/>
  </p:normalViewPr>
  <p:slideViewPr>
    <p:cSldViewPr snapToGrid="0">
      <p:cViewPr varScale="1">
        <p:scale>
          <a:sx n="50" d="100"/>
          <a:sy n="50" d="100"/>
        </p:scale>
        <p:origin x="974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0779548-5D00-4FD2-9821-51306FC84E9A}"/>
    <pc:docChg chg="delSld modSld">
      <pc:chgData name="Leonie Smith" userId="fed1330f33f5650e" providerId="LiveId" clId="{70779548-5D00-4FD2-9821-51306FC84E9A}" dt="2024-01-05T03:47:45.300" v="61" actId="47"/>
      <pc:docMkLst>
        <pc:docMk/>
      </pc:docMkLst>
      <pc:sldChg chg="addSp delSp modSp mod modTransition modAnim">
        <pc:chgData name="Leonie Smith" userId="fed1330f33f5650e" providerId="LiveId" clId="{70779548-5D00-4FD2-9821-51306FC84E9A}" dt="2024-01-05T03:38:30.241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0779548-5D00-4FD2-9821-51306FC84E9A}" dt="2024-01-05T03:38:58.357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0779548-5D00-4FD2-9821-51306FC84E9A}" dt="2024-01-05T03:39:20.088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0779548-5D00-4FD2-9821-51306FC84E9A}" dt="2024-01-05T03:39:47.337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0779548-5D00-4FD2-9821-51306FC84E9A}" dt="2024-01-05T03:40:13.690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0779548-5D00-4FD2-9821-51306FC84E9A}" dt="2024-01-05T03:40:43.433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0779548-5D00-4FD2-9821-51306FC84E9A}" dt="2024-01-05T03:41:40.287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0779548-5D00-4FD2-9821-51306FC84E9A}" dt="2024-01-05T03:42:06.927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0779548-5D00-4FD2-9821-51306FC84E9A}" dt="2024-01-05T03:42:59.925" v="35"/>
        <pc:sldMkLst>
          <pc:docMk/>
          <pc:sldMk cId="3575870363" sldId="266"/>
        </pc:sldMkLst>
      </pc:sldChg>
      <pc:sldChg chg="del">
        <pc:chgData name="Leonie Smith" userId="fed1330f33f5650e" providerId="LiveId" clId="{70779548-5D00-4FD2-9821-51306FC84E9A}" dt="2024-01-05T03:47:31.323" v="60" actId="47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70779548-5D00-4FD2-9821-51306FC84E9A}" dt="2024-01-05T03:45:35.637" v="5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0779548-5D00-4FD2-9821-51306FC84E9A}" dt="2024-01-05T03:46:06.507" v="53"/>
        <pc:sldMkLst>
          <pc:docMk/>
          <pc:sldMk cId="100491716" sldId="269"/>
        </pc:sldMkLst>
      </pc:sldChg>
      <pc:sldChg chg="del">
        <pc:chgData name="Leonie Smith" userId="fed1330f33f5650e" providerId="LiveId" clId="{70779548-5D00-4FD2-9821-51306FC84E9A}" dt="2024-01-05T03:47:45.300" v="61" actId="47"/>
        <pc:sldMkLst>
          <pc:docMk/>
          <pc:sldMk cId="210266664" sldId="278"/>
        </pc:sldMkLst>
      </pc:sldChg>
      <pc:sldChg chg="addSp delSp modSp mod modTransition modAnim">
        <pc:chgData name="Leonie Smith" userId="fed1330f33f5650e" providerId="LiveId" clId="{70779548-5D00-4FD2-9821-51306FC84E9A}" dt="2024-01-05T03:46:26.685" v="56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70779548-5D00-4FD2-9821-51306FC84E9A}" dt="2024-01-05T03:46:54.517" v="59"/>
        <pc:sldMkLst>
          <pc:docMk/>
          <pc:sldMk cId="1754830297" sldId="298"/>
        </pc:sldMkLst>
      </pc:sldChg>
      <pc:sldChg chg="addSp delSp modSp mod modTransition modAnim">
        <pc:chgData name="Leonie Smith" userId="fed1330f33f5650e" providerId="LiveId" clId="{70779548-5D00-4FD2-9821-51306FC84E9A}" dt="2024-01-05T03:44:32.034" v="44"/>
        <pc:sldMkLst>
          <pc:docMk/>
          <pc:sldMk cId="2745891315" sldId="300"/>
        </pc:sldMkLst>
      </pc:sldChg>
    </pc:docChg>
  </pc:docChgLst>
  <pc:docChgLst>
    <pc:chgData name="Alfred Smith" userId="3c60a3631c0db8ad" providerId="LiveId" clId="{A716896D-EEB1-4C64-8FA8-D2A67558F48A}"/>
    <pc:docChg chg="custSel modSld">
      <pc:chgData name="Alfred Smith" userId="3c60a3631c0db8ad" providerId="LiveId" clId="{A716896D-EEB1-4C64-8FA8-D2A67558F48A}" dt="2025-04-16T14:17:26.262" v="3" actId="1076"/>
      <pc:docMkLst>
        <pc:docMk/>
      </pc:docMkLst>
      <pc:sldChg chg="addSp delSp modSp mod">
        <pc:chgData name="Alfred Smith" userId="3c60a3631c0db8ad" providerId="LiveId" clId="{A716896D-EEB1-4C64-8FA8-D2A67558F48A}" dt="2025-04-16T14:15:45.665" v="2"/>
        <pc:sldMkLst>
          <pc:docMk/>
          <pc:sldMk cId="1499918570" sldId="257"/>
        </pc:sldMkLst>
        <pc:spChg chg="add mod">
          <ac:chgData name="Alfred Smith" userId="3c60a3631c0db8ad" providerId="LiveId" clId="{A716896D-EEB1-4C64-8FA8-D2A67558F48A}" dt="2025-04-16T14:15:45.665" v="2"/>
          <ac:spMkLst>
            <pc:docMk/>
            <pc:sldMk cId="1499918570" sldId="257"/>
            <ac:spMk id="7" creationId="{9E1E6853-34E8-7B65-1C80-671E382E4F1F}"/>
          </ac:spMkLst>
        </pc:spChg>
      </pc:sldChg>
      <pc:sldChg chg="modSp mod">
        <pc:chgData name="Alfred Smith" userId="3c60a3631c0db8ad" providerId="LiveId" clId="{A716896D-EEB1-4C64-8FA8-D2A67558F48A}" dt="2025-04-16T14:17:26.262" v="3" actId="1076"/>
        <pc:sldMkLst>
          <pc:docMk/>
          <pc:sldMk cId="3137811553" sldId="268"/>
        </pc:sldMkLst>
        <pc:spChg chg="mod">
          <ac:chgData name="Alfred Smith" userId="3c60a3631c0db8ad" providerId="LiveId" clId="{A716896D-EEB1-4C64-8FA8-D2A67558F48A}" dt="2025-04-16T14:17:26.262" v="3" actId="1076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A716896D-EEB1-4C64-8FA8-D2A67558F48A}" dt="2025-04-16T14:17:26.262" v="3" actId="1076"/>
          <ac:spMkLst>
            <pc:docMk/>
            <pc:sldMk cId="3137811553" sldId="268"/>
            <ac:spMk id="4" creationId="{EE2AC625-9141-A801-F431-DD5F79396320}"/>
          </ac:spMkLst>
        </pc:spChg>
      </pc:sldChg>
    </pc:docChg>
  </pc:docChgLst>
  <pc:docChgLst>
    <pc:chgData name="Alfred Smith" userId="3c60a3631c0db8ad" providerId="LiveId" clId="{2F897B94-A28C-45B8-8754-8B3E00755945}"/>
    <pc:docChg chg="custSel modSld">
      <pc:chgData name="Alfred Smith" userId="3c60a3631c0db8ad" providerId="LiveId" clId="{2F897B94-A28C-45B8-8754-8B3E00755945}" dt="2025-05-02T06:55:11.721" v="1" actId="27636"/>
      <pc:docMkLst>
        <pc:docMk/>
      </pc:docMkLst>
      <pc:sldChg chg="modSp mod">
        <pc:chgData name="Alfred Smith" userId="3c60a3631c0db8ad" providerId="LiveId" clId="{2F897B94-A28C-45B8-8754-8B3E00755945}" dt="2025-05-02T06:55:11.721" v="1" actId="27636"/>
        <pc:sldMkLst>
          <pc:docMk/>
          <pc:sldMk cId="1499918570" sldId="257"/>
        </pc:sldMkLst>
        <pc:spChg chg="mod">
          <ac:chgData name="Alfred Smith" userId="3c60a3631c0db8ad" providerId="LiveId" clId="{2F897B94-A28C-45B8-8754-8B3E00755945}" dt="2025-05-02T06:55:11.721" v="1" actId="27636"/>
          <ac:spMkLst>
            <pc:docMk/>
            <pc:sldMk cId="1499918570" sldId="257"/>
            <ac:spMk id="7" creationId="{9E1E6853-34E8-7B65-1C80-671E382E4F1F}"/>
          </ac:spMkLst>
        </pc:spChg>
      </pc:sldChg>
    </pc:docChg>
  </pc:docChgLst>
  <pc:docChgLst>
    <pc:chgData name="Leonie Smith" userId="fed1330f33f5650e" providerId="LiveId" clId="{F2CC85CF-0BD1-45DE-9705-BD33452D8B0D}"/>
    <pc:docChg chg="modSld">
      <pc:chgData name="Leonie Smith" userId="fed1330f33f5650e" providerId="LiveId" clId="{F2CC85CF-0BD1-45DE-9705-BD33452D8B0D}" dt="2024-01-06T04:04:08.580" v="9" actId="20577"/>
      <pc:docMkLst>
        <pc:docMk/>
      </pc:docMkLst>
      <pc:sldChg chg="modNotesTx">
        <pc:chgData name="Leonie Smith" userId="fed1330f33f5650e" providerId="LiveId" clId="{F2CC85CF-0BD1-45DE-9705-BD33452D8B0D}" dt="2024-01-06T04:04:08.580" v="9" actId="20577"/>
        <pc:sldMkLst>
          <pc:docMk/>
          <pc:sldMk cId="1499918570" sldId="257"/>
        </pc:sldMkLst>
      </pc:sldChg>
    </pc:docChg>
  </pc:docChgLst>
  <pc:docChgLst>
    <pc:chgData name="Leonie Smith" userId="fed1330f33f5650e" providerId="LiveId" clId="{C981066F-EAD9-4479-84B4-69D50D88865F}"/>
    <pc:docChg chg="undo custSel addSld delSld modSld">
      <pc:chgData name="Leonie Smith" userId="fed1330f33f5650e" providerId="LiveId" clId="{C981066F-EAD9-4479-84B4-69D50D88865F}" dt="2022-12-19T07:48:44.708" v="199" actId="20577"/>
      <pc:docMkLst>
        <pc:docMk/>
      </pc:docMkLst>
      <pc:sldChg chg="addSp modSp modNotesTx">
        <pc:chgData name="Leonie Smith" userId="fed1330f33f5650e" providerId="LiveId" clId="{C981066F-EAD9-4479-84B4-69D50D88865F}" dt="2022-11-24T04:51:42.613" v="12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C981066F-EAD9-4479-84B4-69D50D88865F}" dt="2022-12-19T07:44:07.688" v="133" actId="14100"/>
        <pc:sldMkLst>
          <pc:docMk/>
          <pc:sldMk cId="3788111665" sldId="258"/>
        </pc:sldMkLst>
      </pc:sldChg>
      <pc:sldChg chg="addSp modSp mod">
        <pc:chgData name="Leonie Smith" userId="fed1330f33f5650e" providerId="LiveId" clId="{C981066F-EAD9-4479-84B4-69D50D88865F}" dt="2022-12-19T07:43:35.848" v="128" actId="1410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C981066F-EAD9-4479-84B4-69D50D88865F}" dt="2022-11-23T06:03:08.158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981066F-EAD9-4479-84B4-69D50D88865F}" dt="2022-11-23T06:06:35.625" v="12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981066F-EAD9-4479-84B4-69D50D88865F}" dt="2022-11-23T06:11:28.156" v="25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981066F-EAD9-4479-84B4-69D50D88865F}" dt="2022-11-24T04:46:11.293" v="1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C981066F-EAD9-4479-84B4-69D50D88865F}" dt="2022-11-23T06:16:25.001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981066F-EAD9-4479-84B4-69D50D88865F}" dt="2022-11-23T06:20:30.236" v="5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C981066F-EAD9-4479-84B4-69D50D88865F}" dt="2022-11-23T06:25:49.477" v="6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C981066F-EAD9-4479-84B4-69D50D88865F}" dt="2022-11-23T06:31:58.374" v="84"/>
        <pc:sldMkLst>
          <pc:docMk/>
          <pc:sldMk cId="4017137865" sldId="267"/>
        </pc:sldMkLst>
      </pc:sldChg>
      <pc:sldChg chg="addSp modSp">
        <pc:chgData name="Leonie Smith" userId="fed1330f33f5650e" providerId="LiveId" clId="{C981066F-EAD9-4479-84B4-69D50D88865F}" dt="2022-11-23T06:33:28.248" v="8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C981066F-EAD9-4479-84B4-69D50D88865F}" dt="2022-11-23T06:34:58.982" v="89"/>
        <pc:sldMkLst>
          <pc:docMk/>
          <pc:sldMk cId="100491716" sldId="269"/>
        </pc:sldMkLst>
      </pc:sldChg>
      <pc:sldChg chg="addSp modSp">
        <pc:chgData name="Leonie Smith" userId="fed1330f33f5650e" providerId="LiveId" clId="{C981066F-EAD9-4479-84B4-69D50D88865F}" dt="2022-12-19T07:44:15.134" v="134"/>
        <pc:sldMkLst>
          <pc:docMk/>
          <pc:sldMk cId="4120481681" sldId="270"/>
        </pc:sldMkLst>
      </pc:sldChg>
      <pc:sldChg chg="addSp modSp mod">
        <pc:chgData name="Leonie Smith" userId="fed1330f33f5650e" providerId="LiveId" clId="{C981066F-EAD9-4479-84B4-69D50D88865F}" dt="2022-12-19T07:46:14.307" v="16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C981066F-EAD9-4479-84B4-69D50D88865F}" dt="2022-12-19T07:46:20.799" v="16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C981066F-EAD9-4479-84B4-69D50D88865F}" dt="2022-12-19T07:46:32.111" v="16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C981066F-EAD9-4479-84B4-69D50D88865F}" dt="2022-12-19T07:46:40.217" v="17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C981066F-EAD9-4479-84B4-69D50D88865F}" dt="2022-12-19T07:46:46.064" v="17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C981066F-EAD9-4479-84B4-69D50D88865F}" dt="2022-12-19T07:46:54.811" v="17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C981066F-EAD9-4479-84B4-69D50D88865F}" dt="2022-12-19T07:47:06.247" v="18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C981066F-EAD9-4479-84B4-69D50D88865F}" dt="2022-12-19T07:48:04.131" v="19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C981066F-EAD9-4479-84B4-69D50D88865F}" dt="2022-12-19T07:48:14.610" v="193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C981066F-EAD9-4479-84B4-69D50D88865F}" dt="2022-12-19T07:48:21.813" v="195" actId="20577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C981066F-EAD9-4479-84B4-69D50D88865F}" dt="2022-11-23T06:36:06.943" v="93"/>
        <pc:sldMkLst>
          <pc:docMk/>
          <pc:sldMk cId="1522780631" sldId="285"/>
        </pc:sldMkLst>
      </pc:sldChg>
      <pc:sldChg chg="addSp modSp mod">
        <pc:chgData name="Leonie Smith" userId="fed1330f33f5650e" providerId="LiveId" clId="{C981066F-EAD9-4479-84B4-69D50D88865F}" dt="2022-12-19T07:48:29.150" v="197" actId="20577"/>
        <pc:sldMkLst>
          <pc:docMk/>
          <pc:sldMk cId="1850742486" sldId="286"/>
        </pc:sldMkLst>
      </pc:sldChg>
      <pc:sldChg chg="addSp delSp modSp mod modTransition modAnim">
        <pc:chgData name="Leonie Smith" userId="fed1330f33f5650e" providerId="LiveId" clId="{C981066F-EAD9-4479-84B4-69D50D88865F}" dt="2022-11-23T06:39:26.757" v="112"/>
        <pc:sldMkLst>
          <pc:docMk/>
          <pc:sldMk cId="1754830297" sldId="298"/>
        </pc:sldMkLst>
      </pc:sldChg>
      <pc:sldChg chg="addSp modSp mod">
        <pc:chgData name="Leonie Smith" userId="fed1330f33f5650e" providerId="LiveId" clId="{C981066F-EAD9-4479-84B4-69D50D88865F}" dt="2022-12-19T07:48:44.708" v="199" actId="20577"/>
        <pc:sldMkLst>
          <pc:docMk/>
          <pc:sldMk cId="3356057337" sldId="299"/>
        </pc:sldMkLst>
      </pc:sldChg>
      <pc:sldChg chg="addSp modSp add del mod">
        <pc:chgData name="Leonie Smith" userId="fed1330f33f5650e" providerId="LiveId" clId="{C981066F-EAD9-4479-84B4-69D50D88865F}" dt="2022-11-23T06:40:06.891" v="113" actId="2696"/>
        <pc:sldMkLst>
          <pc:docMk/>
          <pc:sldMk cId="109133916" sldId="300"/>
        </pc:sldMkLst>
      </pc:sldChg>
      <pc:sldChg chg="add">
        <pc:chgData name="Leonie Smith" userId="fed1330f33f5650e" providerId="LiveId" clId="{C981066F-EAD9-4479-84B4-69D50D88865F}" dt="2022-11-23T06:40:10.812" v="114"/>
        <pc:sldMkLst>
          <pc:docMk/>
          <pc:sldMk cId="2745891315" sldId="300"/>
        </pc:sldMkLst>
      </pc:sldChg>
      <pc:sldChg chg="modSp add mod">
        <pc:chgData name="Leonie Smith" userId="fed1330f33f5650e" providerId="LiveId" clId="{C981066F-EAD9-4479-84B4-69D50D88865F}" dt="2022-12-19T07:47:39.068" v="186" actId="20577"/>
        <pc:sldMkLst>
          <pc:docMk/>
          <pc:sldMk cId="129723916" sldId="301"/>
        </pc:sldMkLst>
      </pc:sldChg>
    </pc:docChg>
  </pc:docChgLst>
  <pc:docChgLst>
    <pc:chgData name="Alfred Smith" userId="3c60a3631c0db8ad" providerId="LiveId" clId="{2E292AA8-71DB-4BF4-BCFD-DC4B5A6E229F}"/>
    <pc:docChg chg="undo custSel modSld">
      <pc:chgData name="Alfred Smith" userId="3c60a3631c0db8ad" providerId="LiveId" clId="{2E292AA8-71DB-4BF4-BCFD-DC4B5A6E229F}" dt="2024-07-22T12:49:48.738" v="35"/>
      <pc:docMkLst>
        <pc:docMk/>
      </pc:docMkLst>
      <pc:sldChg chg="addSp delSp modSp mod">
        <pc:chgData name="Alfred Smith" userId="3c60a3631c0db8ad" providerId="LiveId" clId="{2E292AA8-71DB-4BF4-BCFD-DC4B5A6E229F}" dt="2024-07-22T12:24:55.911" v="1"/>
        <pc:sldMkLst>
          <pc:docMk/>
          <pc:sldMk cId="1499918570" sldId="257"/>
        </pc:sldMkLst>
      </pc:sldChg>
      <pc:sldChg chg="modSp mod">
        <pc:chgData name="Alfred Smith" userId="3c60a3631c0db8ad" providerId="LiveId" clId="{2E292AA8-71DB-4BF4-BCFD-DC4B5A6E229F}" dt="2024-07-22T12:46:27.691" v="7"/>
        <pc:sldMkLst>
          <pc:docMk/>
          <pc:sldMk cId="2346136586" sldId="260"/>
        </pc:sldMkLst>
      </pc:sldChg>
      <pc:sldChg chg="modSp mod">
        <pc:chgData name="Alfred Smith" userId="3c60a3631c0db8ad" providerId="LiveId" clId="{2E292AA8-71DB-4BF4-BCFD-DC4B5A6E229F}" dt="2024-07-22T12:46:39.071" v="9"/>
        <pc:sldMkLst>
          <pc:docMk/>
          <pc:sldMk cId="4037329247" sldId="261"/>
        </pc:sldMkLst>
      </pc:sldChg>
      <pc:sldChg chg="modSp mod">
        <pc:chgData name="Alfred Smith" userId="3c60a3631c0db8ad" providerId="LiveId" clId="{2E292AA8-71DB-4BF4-BCFD-DC4B5A6E229F}" dt="2024-07-22T12:46:53.850" v="11"/>
        <pc:sldMkLst>
          <pc:docMk/>
          <pc:sldMk cId="1909638311" sldId="262"/>
        </pc:sldMkLst>
      </pc:sldChg>
      <pc:sldChg chg="modSp mod">
        <pc:chgData name="Alfred Smith" userId="3c60a3631c0db8ad" providerId="LiveId" clId="{2E292AA8-71DB-4BF4-BCFD-DC4B5A6E229F}" dt="2024-07-22T12:47:06.893" v="13"/>
        <pc:sldMkLst>
          <pc:docMk/>
          <pc:sldMk cId="641208035" sldId="263"/>
        </pc:sldMkLst>
      </pc:sldChg>
      <pc:sldChg chg="modSp mod">
        <pc:chgData name="Alfred Smith" userId="3c60a3631c0db8ad" providerId="LiveId" clId="{2E292AA8-71DB-4BF4-BCFD-DC4B5A6E229F}" dt="2024-07-22T12:47:21.733" v="15"/>
        <pc:sldMkLst>
          <pc:docMk/>
          <pc:sldMk cId="4044745628" sldId="264"/>
        </pc:sldMkLst>
      </pc:sldChg>
      <pc:sldChg chg="modSp mod">
        <pc:chgData name="Alfred Smith" userId="3c60a3631c0db8ad" providerId="LiveId" clId="{2E292AA8-71DB-4BF4-BCFD-DC4B5A6E229F}" dt="2024-07-22T12:47:39.647" v="17"/>
        <pc:sldMkLst>
          <pc:docMk/>
          <pc:sldMk cId="978260341" sldId="265"/>
        </pc:sldMkLst>
      </pc:sldChg>
      <pc:sldChg chg="modSp mod">
        <pc:chgData name="Alfred Smith" userId="3c60a3631c0db8ad" providerId="LiveId" clId="{2E292AA8-71DB-4BF4-BCFD-DC4B5A6E229F}" dt="2024-07-22T12:48:21.440" v="23" actId="5793"/>
        <pc:sldMkLst>
          <pc:docMk/>
          <pc:sldMk cId="3575870363" sldId="266"/>
        </pc:sldMkLst>
      </pc:sldChg>
      <pc:sldChg chg="modSp mod">
        <pc:chgData name="Alfred Smith" userId="3c60a3631c0db8ad" providerId="LiveId" clId="{2E292AA8-71DB-4BF4-BCFD-DC4B5A6E229F}" dt="2024-07-22T12:48:52.818" v="26"/>
        <pc:sldMkLst>
          <pc:docMk/>
          <pc:sldMk cId="3137811553" sldId="268"/>
        </pc:sldMkLst>
      </pc:sldChg>
      <pc:sldChg chg="modSp mod">
        <pc:chgData name="Alfred Smith" userId="3c60a3631c0db8ad" providerId="LiveId" clId="{2E292AA8-71DB-4BF4-BCFD-DC4B5A6E229F}" dt="2024-07-22T12:49:08.034" v="28"/>
        <pc:sldMkLst>
          <pc:docMk/>
          <pc:sldMk cId="100491716" sldId="269"/>
        </pc:sldMkLst>
      </pc:sldChg>
      <pc:sldChg chg="addSp modSp mod">
        <pc:chgData name="Alfred Smith" userId="3c60a3631c0db8ad" providerId="LiveId" clId="{2E292AA8-71DB-4BF4-BCFD-DC4B5A6E229F}" dt="2024-07-22T12:25:20.015" v="5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2E292AA8-71DB-4BF4-BCFD-DC4B5A6E229F}" dt="2024-07-22T12:49:29.753" v="34" actId="5793"/>
        <pc:sldMkLst>
          <pc:docMk/>
          <pc:sldMk cId="1522780631" sldId="285"/>
        </pc:sldMkLst>
      </pc:sldChg>
      <pc:sldChg chg="modSp mod">
        <pc:chgData name="Alfred Smith" userId="3c60a3631c0db8ad" providerId="LiveId" clId="{2E292AA8-71DB-4BF4-BCFD-DC4B5A6E229F}" dt="2024-07-22T12:49:48.738" v="35"/>
        <pc:sldMkLst>
          <pc:docMk/>
          <pc:sldMk cId="1754830297" sldId="298"/>
        </pc:sldMkLst>
      </pc:sldChg>
      <pc:sldChg chg="modSp mod">
        <pc:chgData name="Alfred Smith" userId="3c60a3631c0db8ad" providerId="LiveId" clId="{2E292AA8-71DB-4BF4-BCFD-DC4B5A6E229F}" dt="2024-07-22T12:48:34.425" v="24"/>
        <pc:sldMkLst>
          <pc:docMk/>
          <pc:sldMk cId="2745891315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0DB309-4C06-995D-C1FE-A349464E7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1E6853-34E8-7B65-1C80-671E382E4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8"/>
    </mc:Choice>
    <mc:Fallback xmlns="">
      <p:transition spd="slow" advTm="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64F0A-1FB4-8AC9-D9C8-2D8C2777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8986" y="1"/>
            <a:ext cx="135209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36449C-586D-8F0F-0DAD-9AC3CFFDDF9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10:3,4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ཁྱིམ་ཚང་གང་ཞིག་ལ་འཛུལ་ནའང་ཐོག་མར་ཁྱིམ་ཚང་འདི་ལ་ཞི་བདེ་འབབ་པར་ཤོག་ཅེས་ཤོད།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གལ་སྲིད་ཞི་བདེ་དང་ལྡན་པའི་སྐྱེས་པ་ཞིག་ཁྱིམ་ཚང་དེར་བཞུགས་ན་ཁྱེད་ཀྱི་ཞི་བདེ་ཁོང་ལ་གནས་པར་འགྱུར། འོན་ཀྱང་མེད་ན་ཞི་བདེ་ཁྱེད་ལ་ཕྱིར་ལོག་ཡོང༌།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5Whatever house you enter, begin by saying, ‘Peace to this house.’ 6If a man of peace is there, your peace will rest on him; if not, it will return to you.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5881A0-15AD-158D-9A05-D3174F047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6"/>
    </mc:Choice>
    <mc:Fallback xmlns="">
      <p:transition spd="slow" advTm="1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39FEF-BB84-CF65-7BAC-61CFFB96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7"/>
            <a:ext cx="12192000" cy="6871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39605-A162-345C-7AFB-1837C10E17E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ཁོ་ཚོས་ཁྱེད་ལ་གང་སྟེར་བ་དེ་བཟའ་བཏུང་བྱེད་པར་ཁྱིམ་ཚང་དེ་རང་ལ་སྡོད། གང་ཡིན་ཞེ་ན། ལས་བྱེད་མཁན་ལ་གླ་ཆ་ཐོབ་པར་འོས་སོ། ཁང་པ་གཅིག་ནས་གཞན་པར་མ་སྤོས།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7Stay at the same house, eating and drinking whatever you are offered. For the worker is worthy of his wages. Do not move around from house to house.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B5D9B6C-176A-140F-8D0F-7EBE3CEEB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2"/>
    </mc:Choice>
    <mc:Fallback xmlns="">
      <p:transition spd="slow" advTm="1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EEBC2-9532-5F65-2367-F633089A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7633" cy="6970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EF070-4474-F8B9-2463-212F0967F31C}"/>
              </a:ext>
            </a:extLst>
          </p:cNvPr>
          <p:cNvSpPr txBox="1"/>
          <p:nvPr/>
        </p:nvSpPr>
        <p:spPr>
          <a:xfrm>
            <a:off x="9580889" y="50642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ཁྱེད་ཚོ་གྲོང་ཁྱེར་གང་ཞིག་ལ་ཞུགས་ནས་གནས་ཚང་བཏང་ན་ཁྱེད་ཚོར་གང་བཤམས་པ་དེ་ཟོ་ཞིག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ཡོད་པའི་ནད་པ་རྣམས་ནད་ལས་ཐར་བར་བྱེད་དེ་ཁོ་ཚོར་དཀོན་མཆོག་གི་རྒྱལ་སྲིད་ཁྱེད་དང་ཉེ་བར་སླེབས་ཞེས་ཤ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8If you enter a town and they welcome you, eat whatever is set before you. 9Heal the sick who are there and tell them, ‘The kingdom of God is near you.’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512D03-3ADD-1600-970D-2AFEB409D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7"/>
    </mc:Choice>
    <mc:Fallback xmlns="">
      <p:transition spd="slow" advTm="15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DED06-74BE-6B03-4398-53CCB4F3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497"/>
            <a:ext cx="12192000" cy="6940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F86CD-FE61-2CEB-5E4A-7B944A0BC15B}"/>
              </a:ext>
            </a:extLst>
          </p:cNvPr>
          <p:cNvSpPr txBox="1"/>
          <p:nvPr/>
        </p:nvSpPr>
        <p:spPr>
          <a:xfrm>
            <a:off x="9751372" y="35144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0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ཁྱེད་ཚོ་གྲོང་ཁྱེར་གང་ཞིག་ལ་ཞུགས་ནས་གནས་ཚང་མི་བཏང་ན་ལམ་ལ་སོང་ནས།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ཚོ་དོན་འདི་ལ་འགན་ཁུར་དགོས་པར་སྟོན་པའི་ཕྱིར་ངེད་ཀྱི་རྐང་པ་ལ་ཁྱོད་ཚོའི་གྲོང་ཁྱེར་གྱི་ས་རྡུལ་འབྱར་བ་ཡང་ང་ཚོས་འཕྱི། དཀོན་མཆོག་གི་རྒྱལ་སྲིད་ཁྱེད་དང་ཉེ་བར་སླེབ་པ་ཤེས་པར་གྱིས་ཤིག་ཅེས་སྨྲོས།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10But if you enter a town and they do not welcome you, go into the streets and declare, 11‘Even the dust of your town that clings to our feet,…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B88A53D-ADD1-6F74-B4B6-363897DA7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1"/>
    </mc:Choice>
    <mc:Fallback xmlns="">
      <p:transition spd="slow" advTm="2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0516" y="0"/>
            <a:ext cx="144125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ཚོ་དོན་འདི་ལ་འགན་ཁུར་དགོས་པར་སྟོན་པའི་ཕྱིར་ངེད་ཀྱི་རྐང་པ་ལ་ཁྱོད་ཚོའི་གྲོང་ཁྱེར་གྱི་ས་རྡུལ་འབྱར་བ་ཡང་ང་ཚོས་འཕྱི། དཀོན་མཆོག་གི་རྒྱལ་སྲིད་ཁྱེད་དང་ཉེ་བར་སླེབ་པ་ཤེས་པར་གྱིས་ཤིག་ཅེས་སྨྲོས།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ངས་ཁྱེད་ཚོ་ལ་ཟེར་རྒྱུར། ཁྲིམས་གཅོད་པའི་ཉིན་མོ་དེར་གྲོང་ཁྱེར་འདིའི་ཉེས་ཆད་སཱ་དོམ་གྲོང་ཁྱེར་ལས་ལྗིད་བ་འཕོག་པར་འགྱུར།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…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we wipe off as a testimony against you. Yet be sure of this: The kingdom of God is near.’ 12I tell you, it will be more bearable on that day for Sodom than for that town.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C24BCD0-AF6A-725B-DB97-4351CFADA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58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5"/>
    </mc:Choice>
    <mc:Fallback xmlns="">
      <p:transition spd="slow" advTm="9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CE9C83-99A6-4AAF-73EA-A6C58BAC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25618-A581-D870-065A-FD401DB8647C}"/>
              </a:ext>
            </a:extLst>
          </p:cNvPr>
          <p:cNvSpPr txBox="1"/>
          <p:nvPr/>
        </p:nvSpPr>
        <p:spPr>
          <a:xfrm>
            <a:off x="6617776" y="3149678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8930" y="-281689"/>
            <a:ext cx="16757603" cy="797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ཁྱོད་རྣམས་ལ་ཉན་པ་དེས་ང་ལའང་ཉན། ཁྱོད་རྣམས་འདོར་བ་དེས་ང་ཡང་འདོར། ང་འདོར་མཁན་གྱིས་ང་མངག་མཁན་ཡང་འདོར་”ཞེས་གསུངས།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16Whoever listens to you listens to Me; whoever rejects you rejects Me; and whoever rejects Me rejects the One who sent Me.”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E8CC119-0BAC-2547-E061-B96AE54C8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5"/>
    </mc:Choice>
    <mc:Fallback xmlns="">
      <p:transition spd="slow" advTm="1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A593C-FF60-CB55-4B15-06CE7E10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73" y="0"/>
            <a:ext cx="131406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85C5B-4807-9DED-9D7D-3E5FA7758E0B}"/>
              </a:ext>
            </a:extLst>
          </p:cNvPr>
          <p:cNvSpPr txBox="1"/>
          <p:nvPr/>
        </p:nvSpPr>
        <p:spPr>
          <a:xfrm>
            <a:off x="10061337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བདུན་ཅུ་དེ་རྣམས་ཀྱིས་“གཙོ་བོ། ཁྱེད་ཀྱི་མཚན་ཐོག་ནས་གདོན་འདྲེས་ཀྱང་ང་ཚོའི་ཁ་ལ་ཉན་”ཞེས་སྨྲས་ཏེ་དགའ་བའི་ངང་ནས་ཕྱིར་ལོག་ཡོང༌།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17The seventy-two returned with joy and said, “Lord, even the demons submit to us in Your name.”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47AAEB-F6C2-7CF6-C27A-BDAB13F69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8"/>
    </mc:Choice>
    <mc:Fallback xmlns="">
      <p:transition spd="slow" advTm="1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609FD-4770-81DB-5AF7-A39F53B3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64832"/>
            <a:ext cx="12192000" cy="7122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180739-EB5D-BC2A-97A9-C15297BF3631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དུས་དེར་དཀོན་མཆོག་གི་དམ་པའི་ཐུགས་ཉིད་ཐོག་ནས་ཤིན་ཏུ་དགྱེས་པས་ཁོང་གིས་“ཀྱེ། ཡབ་འཇིག་རྟེན་ཁམས་ཀྱི་བདག་པོ་ལགས།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21At that time Jesus rejoiced in the Holy Spirit and declared, “I praise You, Father, 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3AC03B-1241-14E5-73DD-65D858EF1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3"/>
    </mc:Choice>
    <mc:Fallback xmlns="">
      <p:transition spd="slow" advTm="1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415B3-9C46-7C6E-04CD-D564C01FC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477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D25C4-4562-5E16-737C-7E07A8680B84}"/>
              </a:ext>
            </a:extLst>
          </p:cNvPr>
          <p:cNvSpPr txBox="1"/>
          <p:nvPr/>
        </p:nvSpPr>
        <p:spPr>
          <a:xfrm>
            <a:off x="10193785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ཀྱིས་དོན་འདི་རྣམས་ཤེས་ཡོན་དང་ལྡན་པ་རྣམས་ལ་སྦས་པ་གནང་ནས་ཕྲུ་གུ་རྣམས་ལ་མངོན་པར་མཛད་པས་ཁྱེད་ལ་བསྟོད་པ་འབུལ་ལོ། ཡབ་ལགས། དེ་ནི་ཁྱེད་ཀྱི་ཐུགས་རྗེ་དང་ལྡན་པའི་དགོངས་པ་ཡིན་པས་སོ།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21…Lord of heaven and earth, because You have hidden these things from the wise and learned, and revealed them to little children. </a:t>
            </a:r>
            <a:r>
              <a:rPr lang="en-US" sz="3600">
                <a:solidFill>
                  <a:srgbClr val="121212"/>
                </a:solidFill>
                <a:latin typeface="Arial" panose="020B0604020202020204" pitchFamily="34" charset="0"/>
              </a:rPr>
              <a:t>Yes, Father, for this was well-pleasing in Your sight.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1C465E-6F51-4B6F-4C70-7786E0C1D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5"/>
    </mc:Choice>
    <mc:Fallback xmlns="">
      <p:transition spd="slow" advTm="14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99A20-2102-9F7D-12C2-E4C363A1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6A306E-5266-787B-5BAF-AEA95870F95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29745" y="166254"/>
            <a:ext cx="6262255" cy="6475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72 sent out - Luke 10:1-24 </a:t>
            </a:r>
            <a:endParaRPr lang="en-IN" sz="6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D88448-B83B-C892-7984-1CF6C4046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"/>
    </mc:Choice>
    <mc:Fallback xmlns="">
      <p:transition spd="slow" advTm="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3845D-B3E1-0189-6E7E-A7A03E5A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CEC54-7CE2-EC44-3FCA-59C343393725}"/>
              </a:ext>
            </a:extLst>
          </p:cNvPr>
          <p:cNvSpPr txBox="1"/>
          <p:nvPr/>
        </p:nvSpPr>
        <p:spPr>
          <a:xfrm>
            <a:off x="6617776" y="3149678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གཙོ་བོས་མི་གཞན་བདུན་ཅུ་བསྐོས་ཏེ་ཁོང་ཕེབས་རྒྱུ་ཡིན་པའི་གྲོང་ཁྱེར་དང་ས་ཆ་རེ་རེར་མི་གཉིས་རེ་མང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this, the Lord appointed seventy-two  others and sent them two by two ahead of Him to every town and place He was about to visit.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1DE0D1-47E7-462B-B52A-BE994E0D1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0"/>
    </mc:Choice>
    <mc:Fallback xmlns="">
      <p:transition spd="slow" advTm="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2468D-84EA-3DF9-9232-C4DE9A67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532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FCDE5-8537-E86D-07D2-A02F5E8B398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ཡང་ཁོང་གིས་ཁོ་ཚོར་“སྟོན་ཐོག་རྔ་རྒྱུ་མང་པོ་ཡོད་ཀྱང་ལས་ཀ་བྱེད་མཁན་ཉུང་ངུ་ཡོད། དེའི་ཕྱིར་ལོ་ཏོག་གི་བདག་པོར་སྟོན་ཐོག་སྡུད་མཁན་རྣམས་རང་གི་ས་ཞིང་ལ་མངག་པར་ཞུས་ཤིག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2And He told them, “The harvest is plentiful, but the workers are few. Ask the Lord of the harvest, therefore, to send out workers into His harvest.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376B45-C935-E249-F9E2-4E2C1EAB0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3"/>
    </mc:Choice>
    <mc:Fallback xmlns="">
      <p:transition spd="slow" advTm="1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C89DE-D747-6546-942D-1EEB50E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166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A560C-E05E-4534-9050-43DBA6F7FCF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སོང་ལ། ངས་སྤྱང་ཀིའི་ཁྲོད་དུ་ལུ་གུ་ལྟར་ཁྱེད་ཚོ་མངག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ཁྱེད་ཚོ་ཁུག་མ་དང༌། ལྷམ་གྱོན། སྐེ་རགས་ནང་ལའང་དངུལ་ཅི་ཡང་མ་ཁྱེར་ཞིང༌། ལམ་བར་དུ་མི་སུ་ལ་ཡང་འཚམས་འདྲི་མ་ཞུས།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3Go! I am sending you out like lambs among wolves. 4Carry no purse or bag or sandals. Do not greet anyone along the road.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C7707E-F1EE-8696-BA15-95A1BC57D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0"/>
    </mc:Choice>
    <mc:Fallback xmlns="">
      <p:transition spd="slow" advTm="15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1281</Words>
  <Application>Microsoft Office PowerPoint</Application>
  <PresentationFormat>Widescreen</PresentationFormat>
  <Paragraphs>63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39-5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2025-05-02T06:55:20Z</dcterms:modified>
</cp:coreProperties>
</file>