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300" r:id="rId20"/>
    <p:sldId id="301" r:id="rId21"/>
    <p:sldId id="268" r:id="rId22"/>
    <p:sldId id="279" r:id="rId23"/>
    <p:sldId id="269" r:id="rId24"/>
    <p:sldId id="280" r:id="rId25"/>
    <p:sldId id="285" r:id="rId26"/>
    <p:sldId id="286" r:id="rId27"/>
    <p:sldId id="298" r:id="rId28"/>
    <p:sldId id="29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9C57AD-D923-476B-84C7-3BDBFD5F0A5E}" v="12" dt="2025-05-20T10:05:39.8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50" autoAdjust="0"/>
    <p:restoredTop sz="90467" autoAdjust="0"/>
  </p:normalViewPr>
  <p:slideViewPr>
    <p:cSldViewPr snapToGrid="0">
      <p:cViewPr varScale="1">
        <p:scale>
          <a:sx n="46" d="100"/>
          <a:sy n="46" d="100"/>
        </p:scale>
        <p:origin x="48" y="7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70779548-5D00-4FD2-9821-51306FC84E9A}"/>
    <pc:docChg chg="delSld modSld">
      <pc:chgData name="Leonie Smith" userId="fed1330f33f5650e" providerId="LiveId" clId="{70779548-5D00-4FD2-9821-51306FC84E9A}" dt="2024-01-05T03:47:45.300" v="61" actId="47"/>
      <pc:docMkLst>
        <pc:docMk/>
      </pc:docMkLst>
      <pc:sldChg chg="addSp delSp modSp mod modTransition modAnim">
        <pc:chgData name="Leonie Smith" userId="fed1330f33f5650e" providerId="LiveId" clId="{70779548-5D00-4FD2-9821-51306FC84E9A}" dt="2024-01-05T03:38:30.241" v="2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70779548-5D00-4FD2-9821-51306FC84E9A}" dt="2024-01-05T03:38:58.357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70779548-5D00-4FD2-9821-51306FC84E9A}" dt="2024-01-05T03:39:20.088" v="8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70779548-5D00-4FD2-9821-51306FC84E9A}" dt="2024-01-05T03:39:47.337" v="11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70779548-5D00-4FD2-9821-51306FC84E9A}" dt="2024-01-05T03:40:13.690" v="14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70779548-5D00-4FD2-9821-51306FC84E9A}" dt="2024-01-05T03:40:43.433" v="17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70779548-5D00-4FD2-9821-51306FC84E9A}" dt="2024-01-05T03:41:40.287" v="26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70779548-5D00-4FD2-9821-51306FC84E9A}" dt="2024-01-05T03:42:06.927" v="29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70779548-5D00-4FD2-9821-51306FC84E9A}" dt="2024-01-05T03:42:59.925" v="35"/>
        <pc:sldMkLst>
          <pc:docMk/>
          <pc:sldMk cId="3575870363" sldId="266"/>
        </pc:sldMkLst>
      </pc:sldChg>
      <pc:sldChg chg="del">
        <pc:chgData name="Leonie Smith" userId="fed1330f33f5650e" providerId="LiveId" clId="{70779548-5D00-4FD2-9821-51306FC84E9A}" dt="2024-01-05T03:47:31.323" v="60" actId="47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70779548-5D00-4FD2-9821-51306FC84E9A}" dt="2024-01-05T03:45:35.637" v="50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70779548-5D00-4FD2-9821-51306FC84E9A}" dt="2024-01-05T03:46:06.507" v="53"/>
        <pc:sldMkLst>
          <pc:docMk/>
          <pc:sldMk cId="100491716" sldId="269"/>
        </pc:sldMkLst>
      </pc:sldChg>
      <pc:sldChg chg="del">
        <pc:chgData name="Leonie Smith" userId="fed1330f33f5650e" providerId="LiveId" clId="{70779548-5D00-4FD2-9821-51306FC84E9A}" dt="2024-01-05T03:47:45.300" v="61" actId="47"/>
        <pc:sldMkLst>
          <pc:docMk/>
          <pc:sldMk cId="210266664" sldId="278"/>
        </pc:sldMkLst>
      </pc:sldChg>
      <pc:sldChg chg="addSp delSp modSp mod modTransition modAnim">
        <pc:chgData name="Leonie Smith" userId="fed1330f33f5650e" providerId="LiveId" clId="{70779548-5D00-4FD2-9821-51306FC84E9A}" dt="2024-01-05T03:46:26.685" v="56"/>
        <pc:sldMkLst>
          <pc:docMk/>
          <pc:sldMk cId="1522780631" sldId="285"/>
        </pc:sldMkLst>
      </pc:sldChg>
      <pc:sldChg chg="addSp delSp modSp mod modTransition modAnim">
        <pc:chgData name="Leonie Smith" userId="fed1330f33f5650e" providerId="LiveId" clId="{70779548-5D00-4FD2-9821-51306FC84E9A}" dt="2024-01-05T03:46:54.517" v="59"/>
        <pc:sldMkLst>
          <pc:docMk/>
          <pc:sldMk cId="1754830297" sldId="298"/>
        </pc:sldMkLst>
      </pc:sldChg>
      <pc:sldChg chg="addSp delSp modSp mod modTransition modAnim">
        <pc:chgData name="Leonie Smith" userId="fed1330f33f5650e" providerId="LiveId" clId="{70779548-5D00-4FD2-9821-51306FC84E9A}" dt="2024-01-05T03:44:32.034" v="44"/>
        <pc:sldMkLst>
          <pc:docMk/>
          <pc:sldMk cId="2745891315" sldId="300"/>
        </pc:sldMkLst>
      </pc:sldChg>
    </pc:docChg>
  </pc:docChgLst>
  <pc:docChgLst>
    <pc:chgData name="Alfred Smith" userId="3c60a3631c0db8ad" providerId="LiveId" clId="{A716896D-EEB1-4C64-8FA8-D2A67558F48A}"/>
    <pc:docChg chg="custSel modSld">
      <pc:chgData name="Alfred Smith" userId="3c60a3631c0db8ad" providerId="LiveId" clId="{A716896D-EEB1-4C64-8FA8-D2A67558F48A}" dt="2025-04-16T14:17:26.262" v="3" actId="1076"/>
      <pc:docMkLst>
        <pc:docMk/>
      </pc:docMkLst>
      <pc:sldChg chg="addSp delSp modSp mod">
        <pc:chgData name="Alfred Smith" userId="3c60a3631c0db8ad" providerId="LiveId" clId="{A716896D-EEB1-4C64-8FA8-D2A67558F48A}" dt="2025-04-16T14:15:45.665" v="2"/>
        <pc:sldMkLst>
          <pc:docMk/>
          <pc:sldMk cId="1499918570" sldId="257"/>
        </pc:sldMkLst>
        <pc:spChg chg="add mod">
          <ac:chgData name="Alfred Smith" userId="3c60a3631c0db8ad" providerId="LiveId" clId="{A716896D-EEB1-4C64-8FA8-D2A67558F48A}" dt="2025-04-16T14:15:45.665" v="2"/>
          <ac:spMkLst>
            <pc:docMk/>
            <pc:sldMk cId="1499918570" sldId="257"/>
            <ac:spMk id="7" creationId="{9E1E6853-34E8-7B65-1C80-671E382E4F1F}"/>
          </ac:spMkLst>
        </pc:spChg>
      </pc:sldChg>
      <pc:sldChg chg="modSp mod">
        <pc:chgData name="Alfred Smith" userId="3c60a3631c0db8ad" providerId="LiveId" clId="{A716896D-EEB1-4C64-8FA8-D2A67558F48A}" dt="2025-04-16T14:17:26.262" v="3" actId="1076"/>
        <pc:sldMkLst>
          <pc:docMk/>
          <pc:sldMk cId="3137811553" sldId="268"/>
        </pc:sldMkLst>
      </pc:sldChg>
    </pc:docChg>
  </pc:docChgLst>
  <pc:docChgLst>
    <pc:chgData name="Alfred Smith" userId="3c60a3631c0db8ad" providerId="LiveId" clId="{2F897B94-A28C-45B8-8754-8B3E00755945}"/>
    <pc:docChg chg="custSel modSld">
      <pc:chgData name="Alfred Smith" userId="3c60a3631c0db8ad" providerId="LiveId" clId="{2F897B94-A28C-45B8-8754-8B3E00755945}" dt="2025-05-02T06:55:11.721" v="1" actId="27636"/>
      <pc:docMkLst>
        <pc:docMk/>
      </pc:docMkLst>
      <pc:sldChg chg="modSp mod">
        <pc:chgData name="Alfred Smith" userId="3c60a3631c0db8ad" providerId="LiveId" clId="{2F897B94-A28C-45B8-8754-8B3E00755945}" dt="2025-05-02T06:55:11.721" v="1" actId="27636"/>
        <pc:sldMkLst>
          <pc:docMk/>
          <pc:sldMk cId="1499918570" sldId="257"/>
        </pc:sldMkLst>
        <pc:spChg chg="mod">
          <ac:chgData name="Alfred Smith" userId="3c60a3631c0db8ad" providerId="LiveId" clId="{2F897B94-A28C-45B8-8754-8B3E00755945}" dt="2025-05-02T06:55:11.721" v="1" actId="27636"/>
          <ac:spMkLst>
            <pc:docMk/>
            <pc:sldMk cId="1499918570" sldId="257"/>
            <ac:spMk id="7" creationId="{9E1E6853-34E8-7B65-1C80-671E382E4F1F}"/>
          </ac:spMkLst>
        </pc:spChg>
      </pc:sldChg>
    </pc:docChg>
  </pc:docChgLst>
  <pc:docChgLst>
    <pc:chgData name="Leonie Smith" userId="fed1330f33f5650e" providerId="LiveId" clId="{F2CC85CF-0BD1-45DE-9705-BD33452D8B0D}"/>
    <pc:docChg chg="modSld">
      <pc:chgData name="Leonie Smith" userId="fed1330f33f5650e" providerId="LiveId" clId="{F2CC85CF-0BD1-45DE-9705-BD33452D8B0D}" dt="2024-01-06T04:04:08.580" v="9" actId="20577"/>
      <pc:docMkLst>
        <pc:docMk/>
      </pc:docMkLst>
      <pc:sldChg chg="modNotesTx">
        <pc:chgData name="Leonie Smith" userId="fed1330f33f5650e" providerId="LiveId" clId="{F2CC85CF-0BD1-45DE-9705-BD33452D8B0D}" dt="2024-01-06T04:04:08.580" v="9" actId="20577"/>
        <pc:sldMkLst>
          <pc:docMk/>
          <pc:sldMk cId="1499918570" sldId="257"/>
        </pc:sldMkLst>
      </pc:sldChg>
    </pc:docChg>
  </pc:docChgLst>
  <pc:docChgLst>
    <pc:chgData name="Leonie Smith" userId="fed1330f33f5650e" providerId="LiveId" clId="{C981066F-EAD9-4479-84B4-69D50D88865F}"/>
    <pc:docChg chg="undo custSel addSld delSld modSld">
      <pc:chgData name="Leonie Smith" userId="fed1330f33f5650e" providerId="LiveId" clId="{C981066F-EAD9-4479-84B4-69D50D88865F}" dt="2022-12-19T07:48:44.708" v="199" actId="20577"/>
      <pc:docMkLst>
        <pc:docMk/>
      </pc:docMkLst>
      <pc:sldChg chg="addSp modSp modNotesTx">
        <pc:chgData name="Leonie Smith" userId="fed1330f33f5650e" providerId="LiveId" clId="{C981066F-EAD9-4479-84B4-69D50D88865F}" dt="2022-11-24T04:51:42.613" v="124" actId="5793"/>
        <pc:sldMkLst>
          <pc:docMk/>
          <pc:sldMk cId="1499918570" sldId="257"/>
        </pc:sldMkLst>
      </pc:sldChg>
      <pc:sldChg chg="addSp modSp mod">
        <pc:chgData name="Leonie Smith" userId="fed1330f33f5650e" providerId="LiveId" clId="{C981066F-EAD9-4479-84B4-69D50D88865F}" dt="2022-12-19T07:44:07.688" v="133" actId="14100"/>
        <pc:sldMkLst>
          <pc:docMk/>
          <pc:sldMk cId="3788111665" sldId="258"/>
        </pc:sldMkLst>
      </pc:sldChg>
      <pc:sldChg chg="addSp modSp mod">
        <pc:chgData name="Leonie Smith" userId="fed1330f33f5650e" providerId="LiveId" clId="{C981066F-EAD9-4479-84B4-69D50D88865F}" dt="2022-12-19T07:43:35.848" v="128" actId="14100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C981066F-EAD9-4479-84B4-69D50D88865F}" dt="2022-11-23T06:03:08.158" v="8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C981066F-EAD9-4479-84B4-69D50D88865F}" dt="2022-11-23T06:06:35.625" v="12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C981066F-EAD9-4479-84B4-69D50D88865F}" dt="2022-11-23T06:11:28.156" v="25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C981066F-EAD9-4479-84B4-69D50D88865F}" dt="2022-11-24T04:46:11.293" v="120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C981066F-EAD9-4479-84B4-69D50D88865F}" dt="2022-11-23T06:16:25.001" v="39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C981066F-EAD9-4479-84B4-69D50D88865F}" dt="2022-11-23T06:20:30.236" v="52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C981066F-EAD9-4479-84B4-69D50D88865F}" dt="2022-11-23T06:25:49.477" v="65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C981066F-EAD9-4479-84B4-69D50D88865F}" dt="2022-11-23T06:31:58.374" v="84"/>
        <pc:sldMkLst>
          <pc:docMk/>
          <pc:sldMk cId="4017137865" sldId="267"/>
        </pc:sldMkLst>
      </pc:sldChg>
      <pc:sldChg chg="addSp modSp">
        <pc:chgData name="Leonie Smith" userId="fed1330f33f5650e" providerId="LiveId" clId="{C981066F-EAD9-4479-84B4-69D50D88865F}" dt="2022-11-23T06:33:28.248" v="85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C981066F-EAD9-4479-84B4-69D50D88865F}" dt="2022-11-23T06:34:58.982" v="89"/>
        <pc:sldMkLst>
          <pc:docMk/>
          <pc:sldMk cId="100491716" sldId="269"/>
        </pc:sldMkLst>
      </pc:sldChg>
      <pc:sldChg chg="addSp modSp">
        <pc:chgData name="Leonie Smith" userId="fed1330f33f5650e" providerId="LiveId" clId="{C981066F-EAD9-4479-84B4-69D50D88865F}" dt="2022-12-19T07:44:15.134" v="134"/>
        <pc:sldMkLst>
          <pc:docMk/>
          <pc:sldMk cId="4120481681" sldId="270"/>
        </pc:sldMkLst>
      </pc:sldChg>
      <pc:sldChg chg="addSp modSp mod">
        <pc:chgData name="Leonie Smith" userId="fed1330f33f5650e" providerId="LiveId" clId="{C981066F-EAD9-4479-84B4-69D50D88865F}" dt="2022-12-19T07:46:14.307" v="164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C981066F-EAD9-4479-84B4-69D50D88865F}" dt="2022-12-19T07:46:20.799" v="165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C981066F-EAD9-4479-84B4-69D50D88865F}" dt="2022-12-19T07:46:32.111" v="168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C981066F-EAD9-4479-84B4-69D50D88865F}" dt="2022-12-19T07:46:40.217" v="171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C981066F-EAD9-4479-84B4-69D50D88865F}" dt="2022-12-19T07:46:46.064" v="172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C981066F-EAD9-4479-84B4-69D50D88865F}" dt="2022-12-19T07:46:54.811" v="175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C981066F-EAD9-4479-84B4-69D50D88865F}" dt="2022-12-19T07:47:06.247" v="180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C981066F-EAD9-4479-84B4-69D50D88865F}" dt="2022-12-19T07:48:04.131" v="191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C981066F-EAD9-4479-84B4-69D50D88865F}" dt="2022-12-19T07:48:14.610" v="193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C981066F-EAD9-4479-84B4-69D50D88865F}" dt="2022-12-19T07:48:21.813" v="195" actId="20577"/>
        <pc:sldMkLst>
          <pc:docMk/>
          <pc:sldMk cId="791300187" sldId="280"/>
        </pc:sldMkLst>
      </pc:sldChg>
      <pc:sldChg chg="addSp delSp modSp mod modTransition modAnim">
        <pc:chgData name="Leonie Smith" userId="fed1330f33f5650e" providerId="LiveId" clId="{C981066F-EAD9-4479-84B4-69D50D88865F}" dt="2022-11-23T06:36:06.943" v="93"/>
        <pc:sldMkLst>
          <pc:docMk/>
          <pc:sldMk cId="1522780631" sldId="285"/>
        </pc:sldMkLst>
      </pc:sldChg>
      <pc:sldChg chg="addSp modSp mod">
        <pc:chgData name="Leonie Smith" userId="fed1330f33f5650e" providerId="LiveId" clId="{C981066F-EAD9-4479-84B4-69D50D88865F}" dt="2022-12-19T07:48:29.150" v="197" actId="20577"/>
        <pc:sldMkLst>
          <pc:docMk/>
          <pc:sldMk cId="1850742486" sldId="286"/>
        </pc:sldMkLst>
      </pc:sldChg>
      <pc:sldChg chg="addSp delSp modSp mod modTransition modAnim">
        <pc:chgData name="Leonie Smith" userId="fed1330f33f5650e" providerId="LiveId" clId="{C981066F-EAD9-4479-84B4-69D50D88865F}" dt="2022-11-23T06:39:26.757" v="112"/>
        <pc:sldMkLst>
          <pc:docMk/>
          <pc:sldMk cId="1754830297" sldId="298"/>
        </pc:sldMkLst>
      </pc:sldChg>
      <pc:sldChg chg="addSp modSp mod">
        <pc:chgData name="Leonie Smith" userId="fed1330f33f5650e" providerId="LiveId" clId="{C981066F-EAD9-4479-84B4-69D50D88865F}" dt="2022-12-19T07:48:44.708" v="199" actId="20577"/>
        <pc:sldMkLst>
          <pc:docMk/>
          <pc:sldMk cId="3356057337" sldId="299"/>
        </pc:sldMkLst>
      </pc:sldChg>
      <pc:sldChg chg="addSp modSp add del mod">
        <pc:chgData name="Leonie Smith" userId="fed1330f33f5650e" providerId="LiveId" clId="{C981066F-EAD9-4479-84B4-69D50D88865F}" dt="2022-11-23T06:40:06.891" v="113" actId="2696"/>
        <pc:sldMkLst>
          <pc:docMk/>
          <pc:sldMk cId="109133916" sldId="300"/>
        </pc:sldMkLst>
      </pc:sldChg>
      <pc:sldChg chg="add">
        <pc:chgData name="Leonie Smith" userId="fed1330f33f5650e" providerId="LiveId" clId="{C981066F-EAD9-4479-84B4-69D50D88865F}" dt="2022-11-23T06:40:10.812" v="114"/>
        <pc:sldMkLst>
          <pc:docMk/>
          <pc:sldMk cId="2745891315" sldId="300"/>
        </pc:sldMkLst>
      </pc:sldChg>
      <pc:sldChg chg="modSp add mod">
        <pc:chgData name="Leonie Smith" userId="fed1330f33f5650e" providerId="LiveId" clId="{C981066F-EAD9-4479-84B4-69D50D88865F}" dt="2022-12-19T07:47:39.068" v="186" actId="20577"/>
        <pc:sldMkLst>
          <pc:docMk/>
          <pc:sldMk cId="129723916" sldId="301"/>
        </pc:sldMkLst>
      </pc:sldChg>
    </pc:docChg>
  </pc:docChgLst>
  <pc:docChgLst>
    <pc:chgData name="Alfred Smith" userId="3c60a3631c0db8ad" providerId="LiveId" clId="{2E292AA8-71DB-4BF4-BCFD-DC4B5A6E229F}"/>
    <pc:docChg chg="undo custSel modSld">
      <pc:chgData name="Alfred Smith" userId="3c60a3631c0db8ad" providerId="LiveId" clId="{2E292AA8-71DB-4BF4-BCFD-DC4B5A6E229F}" dt="2024-07-22T12:49:48.738" v="35"/>
      <pc:docMkLst>
        <pc:docMk/>
      </pc:docMkLst>
      <pc:sldChg chg="addSp delSp modSp mod">
        <pc:chgData name="Alfred Smith" userId="3c60a3631c0db8ad" providerId="LiveId" clId="{2E292AA8-71DB-4BF4-BCFD-DC4B5A6E229F}" dt="2024-07-22T12:24:55.911" v="1"/>
        <pc:sldMkLst>
          <pc:docMk/>
          <pc:sldMk cId="1499918570" sldId="257"/>
        </pc:sldMkLst>
      </pc:sldChg>
      <pc:sldChg chg="modSp mod">
        <pc:chgData name="Alfred Smith" userId="3c60a3631c0db8ad" providerId="LiveId" clId="{2E292AA8-71DB-4BF4-BCFD-DC4B5A6E229F}" dt="2024-07-22T12:46:27.691" v="7"/>
        <pc:sldMkLst>
          <pc:docMk/>
          <pc:sldMk cId="2346136586" sldId="260"/>
        </pc:sldMkLst>
      </pc:sldChg>
      <pc:sldChg chg="modSp mod">
        <pc:chgData name="Alfred Smith" userId="3c60a3631c0db8ad" providerId="LiveId" clId="{2E292AA8-71DB-4BF4-BCFD-DC4B5A6E229F}" dt="2024-07-22T12:46:39.071" v="9"/>
        <pc:sldMkLst>
          <pc:docMk/>
          <pc:sldMk cId="4037329247" sldId="261"/>
        </pc:sldMkLst>
      </pc:sldChg>
      <pc:sldChg chg="modSp mod">
        <pc:chgData name="Alfred Smith" userId="3c60a3631c0db8ad" providerId="LiveId" clId="{2E292AA8-71DB-4BF4-BCFD-DC4B5A6E229F}" dt="2024-07-22T12:46:53.850" v="11"/>
        <pc:sldMkLst>
          <pc:docMk/>
          <pc:sldMk cId="1909638311" sldId="262"/>
        </pc:sldMkLst>
      </pc:sldChg>
      <pc:sldChg chg="modSp mod">
        <pc:chgData name="Alfred Smith" userId="3c60a3631c0db8ad" providerId="LiveId" clId="{2E292AA8-71DB-4BF4-BCFD-DC4B5A6E229F}" dt="2024-07-22T12:47:06.893" v="13"/>
        <pc:sldMkLst>
          <pc:docMk/>
          <pc:sldMk cId="641208035" sldId="263"/>
        </pc:sldMkLst>
      </pc:sldChg>
      <pc:sldChg chg="modSp mod">
        <pc:chgData name="Alfred Smith" userId="3c60a3631c0db8ad" providerId="LiveId" clId="{2E292AA8-71DB-4BF4-BCFD-DC4B5A6E229F}" dt="2024-07-22T12:47:21.733" v="15"/>
        <pc:sldMkLst>
          <pc:docMk/>
          <pc:sldMk cId="4044745628" sldId="264"/>
        </pc:sldMkLst>
      </pc:sldChg>
      <pc:sldChg chg="modSp mod">
        <pc:chgData name="Alfred Smith" userId="3c60a3631c0db8ad" providerId="LiveId" clId="{2E292AA8-71DB-4BF4-BCFD-DC4B5A6E229F}" dt="2024-07-22T12:47:39.647" v="17"/>
        <pc:sldMkLst>
          <pc:docMk/>
          <pc:sldMk cId="978260341" sldId="265"/>
        </pc:sldMkLst>
      </pc:sldChg>
      <pc:sldChg chg="modSp mod">
        <pc:chgData name="Alfred Smith" userId="3c60a3631c0db8ad" providerId="LiveId" clId="{2E292AA8-71DB-4BF4-BCFD-DC4B5A6E229F}" dt="2024-07-22T12:48:21.440" v="23" actId="5793"/>
        <pc:sldMkLst>
          <pc:docMk/>
          <pc:sldMk cId="3575870363" sldId="266"/>
        </pc:sldMkLst>
      </pc:sldChg>
      <pc:sldChg chg="modSp mod">
        <pc:chgData name="Alfred Smith" userId="3c60a3631c0db8ad" providerId="LiveId" clId="{2E292AA8-71DB-4BF4-BCFD-DC4B5A6E229F}" dt="2024-07-22T12:48:52.818" v="26"/>
        <pc:sldMkLst>
          <pc:docMk/>
          <pc:sldMk cId="3137811553" sldId="268"/>
        </pc:sldMkLst>
      </pc:sldChg>
      <pc:sldChg chg="modSp mod">
        <pc:chgData name="Alfred Smith" userId="3c60a3631c0db8ad" providerId="LiveId" clId="{2E292AA8-71DB-4BF4-BCFD-DC4B5A6E229F}" dt="2024-07-22T12:49:08.034" v="28"/>
        <pc:sldMkLst>
          <pc:docMk/>
          <pc:sldMk cId="100491716" sldId="269"/>
        </pc:sldMkLst>
      </pc:sldChg>
      <pc:sldChg chg="addSp modSp mod">
        <pc:chgData name="Alfred Smith" userId="3c60a3631c0db8ad" providerId="LiveId" clId="{2E292AA8-71DB-4BF4-BCFD-DC4B5A6E229F}" dt="2024-07-22T12:25:20.015" v="5" actId="1076"/>
        <pc:sldMkLst>
          <pc:docMk/>
          <pc:sldMk cId="4120481681" sldId="270"/>
        </pc:sldMkLst>
      </pc:sldChg>
      <pc:sldChg chg="modSp mod">
        <pc:chgData name="Alfred Smith" userId="3c60a3631c0db8ad" providerId="LiveId" clId="{2E292AA8-71DB-4BF4-BCFD-DC4B5A6E229F}" dt="2024-07-22T12:49:29.753" v="34" actId="5793"/>
        <pc:sldMkLst>
          <pc:docMk/>
          <pc:sldMk cId="1522780631" sldId="285"/>
        </pc:sldMkLst>
      </pc:sldChg>
      <pc:sldChg chg="modSp mod">
        <pc:chgData name="Alfred Smith" userId="3c60a3631c0db8ad" providerId="LiveId" clId="{2E292AA8-71DB-4BF4-BCFD-DC4B5A6E229F}" dt="2024-07-22T12:49:48.738" v="35"/>
        <pc:sldMkLst>
          <pc:docMk/>
          <pc:sldMk cId="1754830297" sldId="298"/>
        </pc:sldMkLst>
      </pc:sldChg>
      <pc:sldChg chg="modSp mod">
        <pc:chgData name="Alfred Smith" userId="3c60a3631c0db8ad" providerId="LiveId" clId="{2E292AA8-71DB-4BF4-BCFD-DC4B5A6E229F}" dt="2024-07-22T12:48:34.425" v="24"/>
        <pc:sldMkLst>
          <pc:docMk/>
          <pc:sldMk cId="2745891315" sldId="300"/>
        </pc:sldMkLst>
      </pc:sldChg>
    </pc:docChg>
  </pc:docChgLst>
  <pc:docChgLst>
    <pc:chgData name="Alfred Smith" userId="3c60a3631c0db8ad" providerId="LiveId" clId="{6F9C57AD-D923-476B-84C7-3BDBFD5F0A5E}"/>
    <pc:docChg chg="undo custSel modSld">
      <pc:chgData name="Alfred Smith" userId="3c60a3631c0db8ad" providerId="LiveId" clId="{6F9C57AD-D923-476B-84C7-3BDBFD5F0A5E}" dt="2025-05-20T10:05:39.824" v="27"/>
      <pc:docMkLst>
        <pc:docMk/>
      </pc:docMkLst>
      <pc:sldChg chg="modSp mod">
        <pc:chgData name="Alfred Smith" userId="3c60a3631c0db8ad" providerId="LiveId" clId="{6F9C57AD-D923-476B-84C7-3BDBFD5F0A5E}" dt="2025-05-20T09:52:18.342" v="1" actId="27636"/>
        <pc:sldMkLst>
          <pc:docMk/>
          <pc:sldMk cId="1499918570" sldId="257"/>
        </pc:sldMkLst>
        <pc:spChg chg="mod">
          <ac:chgData name="Alfred Smith" userId="3c60a3631c0db8ad" providerId="LiveId" clId="{6F9C57AD-D923-476B-84C7-3BDBFD5F0A5E}" dt="2025-05-20T09:52:18.342" v="1" actId="27636"/>
          <ac:spMkLst>
            <pc:docMk/>
            <pc:sldMk cId="1499918570" sldId="257"/>
            <ac:spMk id="7" creationId="{9E1E6853-34E8-7B65-1C80-671E382E4F1F}"/>
          </ac:spMkLst>
        </pc:spChg>
      </pc:sldChg>
      <pc:sldChg chg="modSp">
        <pc:chgData name="Alfred Smith" userId="3c60a3631c0db8ad" providerId="LiveId" clId="{6F9C57AD-D923-476B-84C7-3BDBFD5F0A5E}" dt="2025-05-20T09:53:05.151" v="2"/>
        <pc:sldMkLst>
          <pc:docMk/>
          <pc:sldMk cId="3788111665" sldId="258"/>
        </pc:sldMkLst>
        <pc:spChg chg="mod">
          <ac:chgData name="Alfred Smith" userId="3c60a3631c0db8ad" providerId="LiveId" clId="{6F9C57AD-D923-476B-84C7-3BDBFD5F0A5E}" dt="2025-05-20T09:53:05.151" v="2"/>
          <ac:spMkLst>
            <pc:docMk/>
            <pc:sldMk cId="3788111665" sldId="258"/>
            <ac:spMk id="2" creationId="{86E25618-A581-D870-065A-FD401DB8647C}"/>
          </ac:spMkLst>
        </pc:spChg>
      </pc:sldChg>
      <pc:sldChg chg="modSp">
        <pc:chgData name="Alfred Smith" userId="3c60a3631c0db8ad" providerId="LiveId" clId="{6F9C57AD-D923-476B-84C7-3BDBFD5F0A5E}" dt="2025-05-20T09:53:05.151" v="2"/>
        <pc:sldMkLst>
          <pc:docMk/>
          <pc:sldMk cId="454763615" sldId="259"/>
        </pc:sldMkLst>
        <pc:spChg chg="mod">
          <ac:chgData name="Alfred Smith" userId="3c60a3631c0db8ad" providerId="LiveId" clId="{6F9C57AD-D923-476B-84C7-3BDBFD5F0A5E}" dt="2025-05-20T09:53:05.151" v="2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6F9C57AD-D923-476B-84C7-3BDBFD5F0A5E}" dt="2025-05-20T09:54:44.910" v="4"/>
        <pc:sldMkLst>
          <pc:docMk/>
          <pc:sldMk cId="2346136586" sldId="260"/>
        </pc:sldMkLst>
        <pc:spChg chg="add mod">
          <ac:chgData name="Alfred Smith" userId="3c60a3631c0db8ad" providerId="LiveId" clId="{6F9C57AD-D923-476B-84C7-3BDBFD5F0A5E}" dt="2025-05-20T09:54:44.910" v="4"/>
          <ac:spMkLst>
            <pc:docMk/>
            <pc:sldMk cId="2346136586" sldId="260"/>
            <ac:spMk id="2" creationId="{D59041BA-559F-BB89-11B2-76939B3BB8B3}"/>
          </ac:spMkLst>
        </pc:spChg>
        <pc:spChg chg="del">
          <ac:chgData name="Alfred Smith" userId="3c60a3631c0db8ad" providerId="LiveId" clId="{6F9C57AD-D923-476B-84C7-3BDBFD5F0A5E}" dt="2025-05-20T09:54:43.128" v="3" actId="478"/>
          <ac:spMkLst>
            <pc:docMk/>
            <pc:sldMk cId="2346136586" sldId="260"/>
            <ac:spMk id="3" creationId="{A58184BD-88F1-BA02-40C1-D8403D0EEC0D}"/>
          </ac:spMkLst>
        </pc:spChg>
        <pc:spChg chg="del">
          <ac:chgData name="Alfred Smith" userId="3c60a3631c0db8ad" providerId="LiveId" clId="{6F9C57AD-D923-476B-84C7-3BDBFD5F0A5E}" dt="2025-05-20T09:54:43.128" v="3" actId="478"/>
          <ac:spMkLst>
            <pc:docMk/>
            <pc:sldMk cId="2346136586" sldId="260"/>
            <ac:spMk id="4" creationId="{EE2AC625-9141-A801-F431-DD5F79396320}"/>
          </ac:spMkLst>
        </pc:spChg>
        <pc:spChg chg="add mod">
          <ac:chgData name="Alfred Smith" userId="3c60a3631c0db8ad" providerId="LiveId" clId="{6F9C57AD-D923-476B-84C7-3BDBFD5F0A5E}" dt="2025-05-20T09:54:44.910" v="4"/>
          <ac:spMkLst>
            <pc:docMk/>
            <pc:sldMk cId="2346136586" sldId="260"/>
            <ac:spMk id="5" creationId="{66E19545-9CEB-2DAE-AC84-708A2E1866CE}"/>
          </ac:spMkLst>
        </pc:spChg>
      </pc:sldChg>
      <pc:sldChg chg="addSp delSp modSp mod">
        <pc:chgData name="Alfred Smith" userId="3c60a3631c0db8ad" providerId="LiveId" clId="{6F9C57AD-D923-476B-84C7-3BDBFD5F0A5E}" dt="2025-05-20T09:55:14.465" v="6"/>
        <pc:sldMkLst>
          <pc:docMk/>
          <pc:sldMk cId="4037329247" sldId="261"/>
        </pc:sldMkLst>
        <pc:spChg chg="add mod">
          <ac:chgData name="Alfred Smith" userId="3c60a3631c0db8ad" providerId="LiveId" clId="{6F9C57AD-D923-476B-84C7-3BDBFD5F0A5E}" dt="2025-05-20T09:55:14.465" v="6"/>
          <ac:spMkLst>
            <pc:docMk/>
            <pc:sldMk cId="4037329247" sldId="261"/>
            <ac:spMk id="2" creationId="{CDCC6B20-56F2-10D4-B9F1-2BCD21F8CFCA}"/>
          </ac:spMkLst>
        </pc:spChg>
        <pc:spChg chg="del">
          <ac:chgData name="Alfred Smith" userId="3c60a3631c0db8ad" providerId="LiveId" clId="{6F9C57AD-D923-476B-84C7-3BDBFD5F0A5E}" dt="2025-05-20T09:55:13.177" v="5" actId="478"/>
          <ac:spMkLst>
            <pc:docMk/>
            <pc:sldMk cId="4037329247" sldId="261"/>
            <ac:spMk id="3" creationId="{A58184BD-88F1-BA02-40C1-D8403D0EEC0D}"/>
          </ac:spMkLst>
        </pc:spChg>
        <pc:spChg chg="del">
          <ac:chgData name="Alfred Smith" userId="3c60a3631c0db8ad" providerId="LiveId" clId="{6F9C57AD-D923-476B-84C7-3BDBFD5F0A5E}" dt="2025-05-20T09:55:13.177" v="5" actId="478"/>
          <ac:spMkLst>
            <pc:docMk/>
            <pc:sldMk cId="4037329247" sldId="261"/>
            <ac:spMk id="4" creationId="{EE2AC625-9141-A801-F431-DD5F79396320}"/>
          </ac:spMkLst>
        </pc:spChg>
        <pc:spChg chg="add mod">
          <ac:chgData name="Alfred Smith" userId="3c60a3631c0db8ad" providerId="LiveId" clId="{6F9C57AD-D923-476B-84C7-3BDBFD5F0A5E}" dt="2025-05-20T09:55:14.465" v="6"/>
          <ac:spMkLst>
            <pc:docMk/>
            <pc:sldMk cId="4037329247" sldId="261"/>
            <ac:spMk id="5" creationId="{19321DD7-9B04-16D7-350A-A21AADEBA652}"/>
          </ac:spMkLst>
        </pc:spChg>
      </pc:sldChg>
      <pc:sldChg chg="addSp delSp modSp mod">
        <pc:chgData name="Alfred Smith" userId="3c60a3631c0db8ad" providerId="LiveId" clId="{6F9C57AD-D923-476B-84C7-3BDBFD5F0A5E}" dt="2025-05-20T09:55:41.844" v="8"/>
        <pc:sldMkLst>
          <pc:docMk/>
          <pc:sldMk cId="1909638311" sldId="262"/>
        </pc:sldMkLst>
        <pc:spChg chg="add mod">
          <ac:chgData name="Alfred Smith" userId="3c60a3631c0db8ad" providerId="LiveId" clId="{6F9C57AD-D923-476B-84C7-3BDBFD5F0A5E}" dt="2025-05-20T09:55:41.844" v="8"/>
          <ac:spMkLst>
            <pc:docMk/>
            <pc:sldMk cId="1909638311" sldId="262"/>
            <ac:spMk id="2" creationId="{B52DEBF9-273B-8532-9D1D-C70D821758CA}"/>
          </ac:spMkLst>
        </pc:spChg>
        <pc:spChg chg="del">
          <ac:chgData name="Alfred Smith" userId="3c60a3631c0db8ad" providerId="LiveId" clId="{6F9C57AD-D923-476B-84C7-3BDBFD5F0A5E}" dt="2025-05-20T09:55:41.258" v="7" actId="478"/>
          <ac:spMkLst>
            <pc:docMk/>
            <pc:sldMk cId="1909638311" sldId="262"/>
            <ac:spMk id="3" creationId="{A58184BD-88F1-BA02-40C1-D8403D0EEC0D}"/>
          </ac:spMkLst>
        </pc:spChg>
        <pc:spChg chg="del">
          <ac:chgData name="Alfred Smith" userId="3c60a3631c0db8ad" providerId="LiveId" clId="{6F9C57AD-D923-476B-84C7-3BDBFD5F0A5E}" dt="2025-05-20T09:55:41.258" v="7" actId="478"/>
          <ac:spMkLst>
            <pc:docMk/>
            <pc:sldMk cId="1909638311" sldId="262"/>
            <ac:spMk id="4" creationId="{EE2AC625-9141-A801-F431-DD5F79396320}"/>
          </ac:spMkLst>
        </pc:spChg>
        <pc:spChg chg="add mod">
          <ac:chgData name="Alfred Smith" userId="3c60a3631c0db8ad" providerId="LiveId" clId="{6F9C57AD-D923-476B-84C7-3BDBFD5F0A5E}" dt="2025-05-20T09:55:41.844" v="8"/>
          <ac:spMkLst>
            <pc:docMk/>
            <pc:sldMk cId="1909638311" sldId="262"/>
            <ac:spMk id="5" creationId="{52B262B7-9BC1-9381-AD8B-D347B7FEB1ED}"/>
          </ac:spMkLst>
        </pc:spChg>
      </pc:sldChg>
      <pc:sldChg chg="modSp mod">
        <pc:chgData name="Alfred Smith" userId="3c60a3631c0db8ad" providerId="LiveId" clId="{6F9C57AD-D923-476B-84C7-3BDBFD5F0A5E}" dt="2025-05-20T09:56:07.518" v="10"/>
        <pc:sldMkLst>
          <pc:docMk/>
          <pc:sldMk cId="641208035" sldId="263"/>
        </pc:sldMkLst>
        <pc:spChg chg="mod">
          <ac:chgData name="Alfred Smith" userId="3c60a3631c0db8ad" providerId="LiveId" clId="{6F9C57AD-D923-476B-84C7-3BDBFD5F0A5E}" dt="2025-05-20T09:56:07.518" v="10"/>
          <ac:spMkLst>
            <pc:docMk/>
            <pc:sldMk cId="641208035" sldId="263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6F9C57AD-D923-476B-84C7-3BDBFD5F0A5E}" dt="2025-05-20T09:56:43.700" v="12"/>
        <pc:sldMkLst>
          <pc:docMk/>
          <pc:sldMk cId="4044745628" sldId="264"/>
        </pc:sldMkLst>
        <pc:spChg chg="add mod">
          <ac:chgData name="Alfred Smith" userId="3c60a3631c0db8ad" providerId="LiveId" clId="{6F9C57AD-D923-476B-84C7-3BDBFD5F0A5E}" dt="2025-05-20T09:56:43.700" v="12"/>
          <ac:spMkLst>
            <pc:docMk/>
            <pc:sldMk cId="4044745628" sldId="264"/>
            <ac:spMk id="2" creationId="{14F0A435-A1EE-6260-01A1-B92814291B3F}"/>
          </ac:spMkLst>
        </pc:spChg>
        <pc:spChg chg="del">
          <ac:chgData name="Alfred Smith" userId="3c60a3631c0db8ad" providerId="LiveId" clId="{6F9C57AD-D923-476B-84C7-3BDBFD5F0A5E}" dt="2025-05-20T09:56:43.168" v="11" actId="478"/>
          <ac:spMkLst>
            <pc:docMk/>
            <pc:sldMk cId="4044745628" sldId="264"/>
            <ac:spMk id="3" creationId="{A58184BD-88F1-BA02-40C1-D8403D0EEC0D}"/>
          </ac:spMkLst>
        </pc:spChg>
        <pc:spChg chg="del">
          <ac:chgData name="Alfred Smith" userId="3c60a3631c0db8ad" providerId="LiveId" clId="{6F9C57AD-D923-476B-84C7-3BDBFD5F0A5E}" dt="2025-05-20T09:56:43.168" v="11" actId="478"/>
          <ac:spMkLst>
            <pc:docMk/>
            <pc:sldMk cId="4044745628" sldId="264"/>
            <ac:spMk id="4" creationId="{EE2AC625-9141-A801-F431-DD5F79396320}"/>
          </ac:spMkLst>
        </pc:spChg>
        <pc:spChg chg="add mod">
          <ac:chgData name="Alfred Smith" userId="3c60a3631c0db8ad" providerId="LiveId" clId="{6F9C57AD-D923-476B-84C7-3BDBFD5F0A5E}" dt="2025-05-20T09:56:43.700" v="12"/>
          <ac:spMkLst>
            <pc:docMk/>
            <pc:sldMk cId="4044745628" sldId="264"/>
            <ac:spMk id="5" creationId="{877C34D4-75A3-6C43-0C26-EDA065A7D4DA}"/>
          </ac:spMkLst>
        </pc:spChg>
      </pc:sldChg>
      <pc:sldChg chg="addSp delSp modSp mod">
        <pc:chgData name="Alfred Smith" userId="3c60a3631c0db8ad" providerId="LiveId" clId="{6F9C57AD-D923-476B-84C7-3BDBFD5F0A5E}" dt="2025-05-20T09:57:26.309" v="14"/>
        <pc:sldMkLst>
          <pc:docMk/>
          <pc:sldMk cId="978260341" sldId="265"/>
        </pc:sldMkLst>
        <pc:spChg chg="add mod">
          <ac:chgData name="Alfred Smith" userId="3c60a3631c0db8ad" providerId="LiveId" clId="{6F9C57AD-D923-476B-84C7-3BDBFD5F0A5E}" dt="2025-05-20T09:57:26.309" v="14"/>
          <ac:spMkLst>
            <pc:docMk/>
            <pc:sldMk cId="978260341" sldId="265"/>
            <ac:spMk id="2" creationId="{2DFA876D-E683-ADA7-A261-08E259337AA2}"/>
          </ac:spMkLst>
        </pc:spChg>
        <pc:spChg chg="del">
          <ac:chgData name="Alfred Smith" userId="3c60a3631c0db8ad" providerId="LiveId" clId="{6F9C57AD-D923-476B-84C7-3BDBFD5F0A5E}" dt="2025-05-20T09:57:25.788" v="13" actId="478"/>
          <ac:spMkLst>
            <pc:docMk/>
            <pc:sldMk cId="978260341" sldId="265"/>
            <ac:spMk id="3" creationId="{A58184BD-88F1-BA02-40C1-D8403D0EEC0D}"/>
          </ac:spMkLst>
        </pc:spChg>
        <pc:spChg chg="del">
          <ac:chgData name="Alfred Smith" userId="3c60a3631c0db8ad" providerId="LiveId" clId="{6F9C57AD-D923-476B-84C7-3BDBFD5F0A5E}" dt="2025-05-20T09:57:25.788" v="13" actId="478"/>
          <ac:spMkLst>
            <pc:docMk/>
            <pc:sldMk cId="978260341" sldId="265"/>
            <ac:spMk id="4" creationId="{EE2AC625-9141-A801-F431-DD5F79396320}"/>
          </ac:spMkLst>
        </pc:spChg>
        <pc:spChg chg="add mod">
          <ac:chgData name="Alfred Smith" userId="3c60a3631c0db8ad" providerId="LiveId" clId="{6F9C57AD-D923-476B-84C7-3BDBFD5F0A5E}" dt="2025-05-20T09:57:26.309" v="14"/>
          <ac:spMkLst>
            <pc:docMk/>
            <pc:sldMk cId="978260341" sldId="265"/>
            <ac:spMk id="5" creationId="{C583D3B4-EA7B-1FBC-3BCA-71A87FBCDDDD}"/>
          </ac:spMkLst>
        </pc:spChg>
      </pc:sldChg>
      <pc:sldChg chg="addSp delSp modSp mod">
        <pc:chgData name="Alfred Smith" userId="3c60a3631c0db8ad" providerId="LiveId" clId="{6F9C57AD-D923-476B-84C7-3BDBFD5F0A5E}" dt="2025-05-20T10:00:02.262" v="16"/>
        <pc:sldMkLst>
          <pc:docMk/>
          <pc:sldMk cId="3575870363" sldId="266"/>
        </pc:sldMkLst>
        <pc:spChg chg="add mod">
          <ac:chgData name="Alfred Smith" userId="3c60a3631c0db8ad" providerId="LiveId" clId="{6F9C57AD-D923-476B-84C7-3BDBFD5F0A5E}" dt="2025-05-20T10:00:02.262" v="16"/>
          <ac:spMkLst>
            <pc:docMk/>
            <pc:sldMk cId="3575870363" sldId="266"/>
            <ac:spMk id="2" creationId="{92F121CF-6945-0CFE-93E2-19B780C5F55D}"/>
          </ac:spMkLst>
        </pc:spChg>
        <pc:spChg chg="del">
          <ac:chgData name="Alfred Smith" userId="3c60a3631c0db8ad" providerId="LiveId" clId="{6F9C57AD-D923-476B-84C7-3BDBFD5F0A5E}" dt="2025-05-20T10:00:01.723" v="15" actId="478"/>
          <ac:spMkLst>
            <pc:docMk/>
            <pc:sldMk cId="3575870363" sldId="266"/>
            <ac:spMk id="3" creationId="{A58184BD-88F1-BA02-40C1-D8403D0EEC0D}"/>
          </ac:spMkLst>
        </pc:spChg>
        <pc:spChg chg="del">
          <ac:chgData name="Alfred Smith" userId="3c60a3631c0db8ad" providerId="LiveId" clId="{6F9C57AD-D923-476B-84C7-3BDBFD5F0A5E}" dt="2025-05-20T10:00:01.723" v="15" actId="478"/>
          <ac:spMkLst>
            <pc:docMk/>
            <pc:sldMk cId="3575870363" sldId="266"/>
            <ac:spMk id="4" creationId="{EE2AC625-9141-A801-F431-DD5F79396320}"/>
          </ac:spMkLst>
        </pc:spChg>
        <pc:spChg chg="add mod">
          <ac:chgData name="Alfred Smith" userId="3c60a3631c0db8ad" providerId="LiveId" clId="{6F9C57AD-D923-476B-84C7-3BDBFD5F0A5E}" dt="2025-05-20T10:00:02.262" v="16"/>
          <ac:spMkLst>
            <pc:docMk/>
            <pc:sldMk cId="3575870363" sldId="266"/>
            <ac:spMk id="5" creationId="{FF1932E0-51F8-833B-5224-10DD043809DA}"/>
          </ac:spMkLst>
        </pc:spChg>
      </pc:sldChg>
      <pc:sldChg chg="addSp delSp modSp mod">
        <pc:chgData name="Alfred Smith" userId="3c60a3631c0db8ad" providerId="LiveId" clId="{6F9C57AD-D923-476B-84C7-3BDBFD5F0A5E}" dt="2025-05-20T10:02:34.514" v="18"/>
        <pc:sldMkLst>
          <pc:docMk/>
          <pc:sldMk cId="3137811553" sldId="268"/>
        </pc:sldMkLst>
        <pc:spChg chg="add mod">
          <ac:chgData name="Alfred Smith" userId="3c60a3631c0db8ad" providerId="LiveId" clId="{6F9C57AD-D923-476B-84C7-3BDBFD5F0A5E}" dt="2025-05-20T10:02:34.514" v="18"/>
          <ac:spMkLst>
            <pc:docMk/>
            <pc:sldMk cId="3137811553" sldId="268"/>
            <ac:spMk id="2" creationId="{0A923F8F-3ECD-4593-F54B-F28F42817D51}"/>
          </ac:spMkLst>
        </pc:spChg>
        <pc:spChg chg="del">
          <ac:chgData name="Alfred Smith" userId="3c60a3631c0db8ad" providerId="LiveId" clId="{6F9C57AD-D923-476B-84C7-3BDBFD5F0A5E}" dt="2025-05-20T10:02:33.914" v="17" actId="478"/>
          <ac:spMkLst>
            <pc:docMk/>
            <pc:sldMk cId="3137811553" sldId="268"/>
            <ac:spMk id="3" creationId="{A58184BD-88F1-BA02-40C1-D8403D0EEC0D}"/>
          </ac:spMkLst>
        </pc:spChg>
        <pc:spChg chg="del">
          <ac:chgData name="Alfred Smith" userId="3c60a3631c0db8ad" providerId="LiveId" clId="{6F9C57AD-D923-476B-84C7-3BDBFD5F0A5E}" dt="2025-05-20T10:02:33.914" v="17" actId="478"/>
          <ac:spMkLst>
            <pc:docMk/>
            <pc:sldMk cId="3137811553" sldId="268"/>
            <ac:spMk id="4" creationId="{EE2AC625-9141-A801-F431-DD5F79396320}"/>
          </ac:spMkLst>
        </pc:spChg>
        <pc:spChg chg="add mod">
          <ac:chgData name="Alfred Smith" userId="3c60a3631c0db8ad" providerId="LiveId" clId="{6F9C57AD-D923-476B-84C7-3BDBFD5F0A5E}" dt="2025-05-20T10:02:34.514" v="18"/>
          <ac:spMkLst>
            <pc:docMk/>
            <pc:sldMk cId="3137811553" sldId="268"/>
            <ac:spMk id="5" creationId="{F2139001-5268-7ACC-2F71-5ECFBC4142A3}"/>
          </ac:spMkLst>
        </pc:spChg>
      </pc:sldChg>
      <pc:sldChg chg="addSp delSp modSp mod">
        <pc:chgData name="Alfred Smith" userId="3c60a3631c0db8ad" providerId="LiveId" clId="{6F9C57AD-D923-476B-84C7-3BDBFD5F0A5E}" dt="2025-05-20T10:03:04.666" v="20"/>
        <pc:sldMkLst>
          <pc:docMk/>
          <pc:sldMk cId="100491716" sldId="269"/>
        </pc:sldMkLst>
        <pc:spChg chg="add mod">
          <ac:chgData name="Alfred Smith" userId="3c60a3631c0db8ad" providerId="LiveId" clId="{6F9C57AD-D923-476B-84C7-3BDBFD5F0A5E}" dt="2025-05-20T10:03:04.666" v="20"/>
          <ac:spMkLst>
            <pc:docMk/>
            <pc:sldMk cId="100491716" sldId="269"/>
            <ac:spMk id="2" creationId="{883C0DA1-9D06-2126-60B6-9055B6792121}"/>
          </ac:spMkLst>
        </pc:spChg>
        <pc:spChg chg="del">
          <ac:chgData name="Alfred Smith" userId="3c60a3631c0db8ad" providerId="LiveId" clId="{6F9C57AD-D923-476B-84C7-3BDBFD5F0A5E}" dt="2025-05-20T10:03:04.196" v="19" actId="478"/>
          <ac:spMkLst>
            <pc:docMk/>
            <pc:sldMk cId="100491716" sldId="269"/>
            <ac:spMk id="3" creationId="{A58184BD-88F1-BA02-40C1-D8403D0EEC0D}"/>
          </ac:spMkLst>
        </pc:spChg>
        <pc:spChg chg="del">
          <ac:chgData name="Alfred Smith" userId="3c60a3631c0db8ad" providerId="LiveId" clId="{6F9C57AD-D923-476B-84C7-3BDBFD5F0A5E}" dt="2025-05-20T10:03:04.196" v="19" actId="478"/>
          <ac:spMkLst>
            <pc:docMk/>
            <pc:sldMk cId="100491716" sldId="269"/>
            <ac:spMk id="4" creationId="{EE2AC625-9141-A801-F431-DD5F79396320}"/>
          </ac:spMkLst>
        </pc:spChg>
        <pc:spChg chg="add mod">
          <ac:chgData name="Alfred Smith" userId="3c60a3631c0db8ad" providerId="LiveId" clId="{6F9C57AD-D923-476B-84C7-3BDBFD5F0A5E}" dt="2025-05-20T10:03:04.666" v="20"/>
          <ac:spMkLst>
            <pc:docMk/>
            <pc:sldMk cId="100491716" sldId="269"/>
            <ac:spMk id="5" creationId="{6A5B3029-F30A-E72E-2B5D-4CCEC7643C9B}"/>
          </ac:spMkLst>
        </pc:spChg>
      </pc:sldChg>
      <pc:sldChg chg="modSp">
        <pc:chgData name="Alfred Smith" userId="3c60a3631c0db8ad" providerId="LiveId" clId="{6F9C57AD-D923-476B-84C7-3BDBFD5F0A5E}" dt="2025-05-20T09:53:05.151" v="2"/>
        <pc:sldMkLst>
          <pc:docMk/>
          <pc:sldMk cId="4120481681" sldId="270"/>
        </pc:sldMkLst>
        <pc:spChg chg="mod">
          <ac:chgData name="Alfred Smith" userId="3c60a3631c0db8ad" providerId="LiveId" clId="{6F9C57AD-D923-476B-84C7-3BDBFD5F0A5E}" dt="2025-05-20T09:53:05.151" v="2"/>
          <ac:spMkLst>
            <pc:docMk/>
            <pc:sldMk cId="4120481681" sldId="270"/>
            <ac:spMk id="3" creationId="{0C5CEC54-7CE2-EC44-3FCA-59C343393725}"/>
          </ac:spMkLst>
        </pc:spChg>
      </pc:sldChg>
      <pc:sldChg chg="modSp">
        <pc:chgData name="Alfred Smith" userId="3c60a3631c0db8ad" providerId="LiveId" clId="{6F9C57AD-D923-476B-84C7-3BDBFD5F0A5E}" dt="2025-05-20T09:53:05.151" v="2"/>
        <pc:sldMkLst>
          <pc:docMk/>
          <pc:sldMk cId="939110669" sldId="271"/>
        </pc:sldMkLst>
        <pc:spChg chg="mod">
          <ac:chgData name="Alfred Smith" userId="3c60a3631c0db8ad" providerId="LiveId" clId="{6F9C57AD-D923-476B-84C7-3BDBFD5F0A5E}" dt="2025-05-20T09:53:05.151" v="2"/>
          <ac:spMkLst>
            <pc:docMk/>
            <pc:sldMk cId="939110669" sldId="271"/>
            <ac:spMk id="2" creationId="{8ABFCDE5-8537-E86D-07D2-A02F5E8B3987}"/>
          </ac:spMkLst>
        </pc:spChg>
      </pc:sldChg>
      <pc:sldChg chg="modSp">
        <pc:chgData name="Alfred Smith" userId="3c60a3631c0db8ad" providerId="LiveId" clId="{6F9C57AD-D923-476B-84C7-3BDBFD5F0A5E}" dt="2025-05-20T09:53:05.151" v="2"/>
        <pc:sldMkLst>
          <pc:docMk/>
          <pc:sldMk cId="4024569785" sldId="272"/>
        </pc:sldMkLst>
        <pc:spChg chg="mod">
          <ac:chgData name="Alfred Smith" userId="3c60a3631c0db8ad" providerId="LiveId" clId="{6F9C57AD-D923-476B-84C7-3BDBFD5F0A5E}" dt="2025-05-20T09:53:05.151" v="2"/>
          <ac:spMkLst>
            <pc:docMk/>
            <pc:sldMk cId="4024569785" sldId="272"/>
            <ac:spMk id="2" creationId="{183A560C-E05E-4534-9050-43DBA6F7FCFA}"/>
          </ac:spMkLst>
        </pc:spChg>
      </pc:sldChg>
      <pc:sldChg chg="modSp">
        <pc:chgData name="Alfred Smith" userId="3c60a3631c0db8ad" providerId="LiveId" clId="{6F9C57AD-D923-476B-84C7-3BDBFD5F0A5E}" dt="2025-05-20T09:53:05.151" v="2"/>
        <pc:sldMkLst>
          <pc:docMk/>
          <pc:sldMk cId="487179600" sldId="273"/>
        </pc:sldMkLst>
        <pc:spChg chg="mod">
          <ac:chgData name="Alfred Smith" userId="3c60a3631c0db8ad" providerId="LiveId" clId="{6F9C57AD-D923-476B-84C7-3BDBFD5F0A5E}" dt="2025-05-20T09:53:05.151" v="2"/>
          <ac:spMkLst>
            <pc:docMk/>
            <pc:sldMk cId="487179600" sldId="273"/>
            <ac:spMk id="2" creationId="{7336449C-586D-8F0F-0DAD-9AC3CFFDDF97}"/>
          </ac:spMkLst>
        </pc:spChg>
      </pc:sldChg>
      <pc:sldChg chg="modSp">
        <pc:chgData name="Alfred Smith" userId="3c60a3631c0db8ad" providerId="LiveId" clId="{6F9C57AD-D923-476B-84C7-3BDBFD5F0A5E}" dt="2025-05-20T09:53:05.151" v="2"/>
        <pc:sldMkLst>
          <pc:docMk/>
          <pc:sldMk cId="2168401200" sldId="274"/>
        </pc:sldMkLst>
        <pc:spChg chg="mod">
          <ac:chgData name="Alfred Smith" userId="3c60a3631c0db8ad" providerId="LiveId" clId="{6F9C57AD-D923-476B-84C7-3BDBFD5F0A5E}" dt="2025-05-20T09:53:05.151" v="2"/>
          <ac:spMkLst>
            <pc:docMk/>
            <pc:sldMk cId="2168401200" sldId="274"/>
            <ac:spMk id="2" creationId="{60C39605-A162-345C-7AFB-1837C10E17E0}"/>
          </ac:spMkLst>
        </pc:spChg>
      </pc:sldChg>
      <pc:sldChg chg="modSp">
        <pc:chgData name="Alfred Smith" userId="3c60a3631c0db8ad" providerId="LiveId" clId="{6F9C57AD-D923-476B-84C7-3BDBFD5F0A5E}" dt="2025-05-20T09:53:05.151" v="2"/>
        <pc:sldMkLst>
          <pc:docMk/>
          <pc:sldMk cId="2996969115" sldId="275"/>
        </pc:sldMkLst>
        <pc:spChg chg="mod">
          <ac:chgData name="Alfred Smith" userId="3c60a3631c0db8ad" providerId="LiveId" clId="{6F9C57AD-D923-476B-84C7-3BDBFD5F0A5E}" dt="2025-05-20T09:53:05.151" v="2"/>
          <ac:spMkLst>
            <pc:docMk/>
            <pc:sldMk cId="2996969115" sldId="275"/>
            <ac:spMk id="2" creationId="{546EF070-4474-F8B9-2463-212F0967F31C}"/>
          </ac:spMkLst>
        </pc:spChg>
      </pc:sldChg>
      <pc:sldChg chg="modSp">
        <pc:chgData name="Alfred Smith" userId="3c60a3631c0db8ad" providerId="LiveId" clId="{6F9C57AD-D923-476B-84C7-3BDBFD5F0A5E}" dt="2025-05-20T09:53:05.151" v="2"/>
        <pc:sldMkLst>
          <pc:docMk/>
          <pc:sldMk cId="2390376940" sldId="276"/>
        </pc:sldMkLst>
        <pc:spChg chg="mod">
          <ac:chgData name="Alfred Smith" userId="3c60a3631c0db8ad" providerId="LiveId" clId="{6F9C57AD-D923-476B-84C7-3BDBFD5F0A5E}" dt="2025-05-20T09:53:05.151" v="2"/>
          <ac:spMkLst>
            <pc:docMk/>
            <pc:sldMk cId="2390376940" sldId="276"/>
            <ac:spMk id="2" creationId="{110F86CD-FE61-2CEB-5E4A-7B944A0BC15B}"/>
          </ac:spMkLst>
        </pc:spChg>
      </pc:sldChg>
      <pc:sldChg chg="modSp">
        <pc:chgData name="Alfred Smith" userId="3c60a3631c0db8ad" providerId="LiveId" clId="{6F9C57AD-D923-476B-84C7-3BDBFD5F0A5E}" dt="2025-05-20T09:53:05.151" v="2"/>
        <pc:sldMkLst>
          <pc:docMk/>
          <pc:sldMk cId="4265919077" sldId="277"/>
        </pc:sldMkLst>
        <pc:spChg chg="mod">
          <ac:chgData name="Alfred Smith" userId="3c60a3631c0db8ad" providerId="LiveId" clId="{6F9C57AD-D923-476B-84C7-3BDBFD5F0A5E}" dt="2025-05-20T09:53:05.151" v="2"/>
          <ac:spMkLst>
            <pc:docMk/>
            <pc:sldMk cId="4265919077" sldId="277"/>
            <ac:spMk id="2" creationId="{A2746D26-1D6E-17FD-BE94-0C2F4EFE47C5}"/>
          </ac:spMkLst>
        </pc:spChg>
      </pc:sldChg>
      <pc:sldChg chg="modSp">
        <pc:chgData name="Alfred Smith" userId="3c60a3631c0db8ad" providerId="LiveId" clId="{6F9C57AD-D923-476B-84C7-3BDBFD5F0A5E}" dt="2025-05-20T09:53:05.151" v="2"/>
        <pc:sldMkLst>
          <pc:docMk/>
          <pc:sldMk cId="888433145" sldId="279"/>
        </pc:sldMkLst>
        <pc:spChg chg="mod">
          <ac:chgData name="Alfred Smith" userId="3c60a3631c0db8ad" providerId="LiveId" clId="{6F9C57AD-D923-476B-84C7-3BDBFD5F0A5E}" dt="2025-05-20T09:53:05.151" v="2"/>
          <ac:spMkLst>
            <pc:docMk/>
            <pc:sldMk cId="888433145" sldId="279"/>
            <ac:spMk id="2" creationId="{76585C5B-4807-9DED-9D7D-3E5FA7758E0B}"/>
          </ac:spMkLst>
        </pc:spChg>
      </pc:sldChg>
      <pc:sldChg chg="modSp">
        <pc:chgData name="Alfred Smith" userId="3c60a3631c0db8ad" providerId="LiveId" clId="{6F9C57AD-D923-476B-84C7-3BDBFD5F0A5E}" dt="2025-05-20T09:53:05.151" v="2"/>
        <pc:sldMkLst>
          <pc:docMk/>
          <pc:sldMk cId="791300187" sldId="280"/>
        </pc:sldMkLst>
        <pc:spChg chg="mod">
          <ac:chgData name="Alfred Smith" userId="3c60a3631c0db8ad" providerId="LiveId" clId="{6F9C57AD-D923-476B-84C7-3BDBFD5F0A5E}" dt="2025-05-20T09:53:05.151" v="2"/>
          <ac:spMkLst>
            <pc:docMk/>
            <pc:sldMk cId="791300187" sldId="280"/>
            <ac:spMk id="2" creationId="{7D180739-EB5D-BC2A-97A9-C15297BF3631}"/>
          </ac:spMkLst>
        </pc:spChg>
      </pc:sldChg>
      <pc:sldChg chg="addSp delSp modSp mod">
        <pc:chgData name="Alfred Smith" userId="3c60a3631c0db8ad" providerId="LiveId" clId="{6F9C57AD-D923-476B-84C7-3BDBFD5F0A5E}" dt="2025-05-20T10:05:29.331" v="25" actId="478"/>
        <pc:sldMkLst>
          <pc:docMk/>
          <pc:sldMk cId="1522780631" sldId="285"/>
        </pc:sldMkLst>
        <pc:spChg chg="add mod">
          <ac:chgData name="Alfred Smith" userId="3c60a3631c0db8ad" providerId="LiveId" clId="{6F9C57AD-D923-476B-84C7-3BDBFD5F0A5E}" dt="2025-05-20T10:05:15.143" v="24"/>
          <ac:spMkLst>
            <pc:docMk/>
            <pc:sldMk cId="1522780631" sldId="285"/>
            <ac:spMk id="2" creationId="{604F9AFF-C095-F2BC-9A67-F94E9813B8CD}"/>
          </ac:spMkLst>
        </pc:spChg>
        <pc:spChg chg="add del mod">
          <ac:chgData name="Alfred Smith" userId="3c60a3631c0db8ad" providerId="LiveId" clId="{6F9C57AD-D923-476B-84C7-3BDBFD5F0A5E}" dt="2025-05-20T10:05:29.331" v="25" actId="478"/>
          <ac:spMkLst>
            <pc:docMk/>
            <pc:sldMk cId="1522780631" sldId="285"/>
            <ac:spMk id="3" creationId="{A58184BD-88F1-BA02-40C1-D8403D0EEC0D}"/>
          </ac:spMkLst>
        </pc:spChg>
        <pc:spChg chg="add del">
          <ac:chgData name="Alfred Smith" userId="3c60a3631c0db8ad" providerId="LiveId" clId="{6F9C57AD-D923-476B-84C7-3BDBFD5F0A5E}" dt="2025-05-20T10:05:29.331" v="25" actId="478"/>
          <ac:spMkLst>
            <pc:docMk/>
            <pc:sldMk cId="1522780631" sldId="285"/>
            <ac:spMk id="4" creationId="{EE2AC625-9141-A801-F431-DD5F79396320}"/>
          </ac:spMkLst>
        </pc:spChg>
        <pc:spChg chg="add mod">
          <ac:chgData name="Alfred Smith" userId="3c60a3631c0db8ad" providerId="LiveId" clId="{6F9C57AD-D923-476B-84C7-3BDBFD5F0A5E}" dt="2025-05-20T10:05:15.143" v="24"/>
          <ac:spMkLst>
            <pc:docMk/>
            <pc:sldMk cId="1522780631" sldId="285"/>
            <ac:spMk id="5" creationId="{5D6932AA-2C79-9C83-5A55-6F5CE7E6A12E}"/>
          </ac:spMkLst>
        </pc:spChg>
      </pc:sldChg>
      <pc:sldChg chg="modSp">
        <pc:chgData name="Alfred Smith" userId="3c60a3631c0db8ad" providerId="LiveId" clId="{6F9C57AD-D923-476B-84C7-3BDBFD5F0A5E}" dt="2025-05-20T09:53:05.151" v="2"/>
        <pc:sldMkLst>
          <pc:docMk/>
          <pc:sldMk cId="1850742486" sldId="286"/>
        </pc:sldMkLst>
        <pc:spChg chg="mod">
          <ac:chgData name="Alfred Smith" userId="3c60a3631c0db8ad" providerId="LiveId" clId="{6F9C57AD-D923-476B-84C7-3BDBFD5F0A5E}" dt="2025-05-20T09:53:05.151" v="2"/>
          <ac:spMkLst>
            <pc:docMk/>
            <pc:sldMk cId="1850742486" sldId="286"/>
            <ac:spMk id="2" creationId="{E4FD25C4-4562-5E16-737C-7E07A8680B84}"/>
          </ac:spMkLst>
        </pc:spChg>
      </pc:sldChg>
      <pc:sldChg chg="addSp delSp modSp mod">
        <pc:chgData name="Alfred Smith" userId="3c60a3631c0db8ad" providerId="LiveId" clId="{6F9C57AD-D923-476B-84C7-3BDBFD5F0A5E}" dt="2025-05-20T10:05:39.824" v="27"/>
        <pc:sldMkLst>
          <pc:docMk/>
          <pc:sldMk cId="1754830297" sldId="298"/>
        </pc:sldMkLst>
        <pc:spChg chg="add mod">
          <ac:chgData name="Alfred Smith" userId="3c60a3631c0db8ad" providerId="LiveId" clId="{6F9C57AD-D923-476B-84C7-3BDBFD5F0A5E}" dt="2025-05-20T10:05:39.824" v="27"/>
          <ac:spMkLst>
            <pc:docMk/>
            <pc:sldMk cId="1754830297" sldId="298"/>
            <ac:spMk id="2" creationId="{AF0564E6-56D7-CED0-CD53-20AD5AD1E545}"/>
          </ac:spMkLst>
        </pc:spChg>
        <pc:spChg chg="del">
          <ac:chgData name="Alfred Smith" userId="3c60a3631c0db8ad" providerId="LiveId" clId="{6F9C57AD-D923-476B-84C7-3BDBFD5F0A5E}" dt="2025-05-20T10:05:38.959" v="26" actId="478"/>
          <ac:spMkLst>
            <pc:docMk/>
            <pc:sldMk cId="1754830297" sldId="298"/>
            <ac:spMk id="3" creationId="{A58184BD-88F1-BA02-40C1-D8403D0EEC0D}"/>
          </ac:spMkLst>
        </pc:spChg>
        <pc:spChg chg="del">
          <ac:chgData name="Alfred Smith" userId="3c60a3631c0db8ad" providerId="LiveId" clId="{6F9C57AD-D923-476B-84C7-3BDBFD5F0A5E}" dt="2025-05-20T10:05:38.959" v="26" actId="478"/>
          <ac:spMkLst>
            <pc:docMk/>
            <pc:sldMk cId="1754830297" sldId="298"/>
            <ac:spMk id="4" creationId="{EE2AC625-9141-A801-F431-DD5F79396320}"/>
          </ac:spMkLst>
        </pc:spChg>
        <pc:spChg chg="add mod">
          <ac:chgData name="Alfred Smith" userId="3c60a3631c0db8ad" providerId="LiveId" clId="{6F9C57AD-D923-476B-84C7-3BDBFD5F0A5E}" dt="2025-05-20T10:05:39.824" v="27"/>
          <ac:spMkLst>
            <pc:docMk/>
            <pc:sldMk cId="1754830297" sldId="298"/>
            <ac:spMk id="5" creationId="{61A38553-1064-50DC-1038-E931A27CFD6C}"/>
          </ac:spMkLst>
        </pc:spChg>
      </pc:sldChg>
      <pc:sldChg chg="modSp">
        <pc:chgData name="Alfred Smith" userId="3c60a3631c0db8ad" providerId="LiveId" clId="{6F9C57AD-D923-476B-84C7-3BDBFD5F0A5E}" dt="2025-05-20T09:53:05.151" v="2"/>
        <pc:sldMkLst>
          <pc:docMk/>
          <pc:sldMk cId="3356057337" sldId="299"/>
        </pc:sldMkLst>
        <pc:spChg chg="mod">
          <ac:chgData name="Alfred Smith" userId="3c60a3631c0db8ad" providerId="LiveId" clId="{6F9C57AD-D923-476B-84C7-3BDBFD5F0A5E}" dt="2025-05-20T09:53:05.151" v="2"/>
          <ac:spMkLst>
            <pc:docMk/>
            <pc:sldMk cId="3356057337" sldId="299"/>
            <ac:spMk id="2" creationId="{406A306E-5266-787B-5BAF-AEA95870F95A}"/>
          </ac:spMkLst>
        </pc:spChg>
      </pc:sldChg>
      <pc:sldChg chg="modSp">
        <pc:chgData name="Alfred Smith" userId="3c60a3631c0db8ad" providerId="LiveId" clId="{6F9C57AD-D923-476B-84C7-3BDBFD5F0A5E}" dt="2025-05-20T09:53:05.151" v="2"/>
        <pc:sldMkLst>
          <pc:docMk/>
          <pc:sldMk cId="129723916" sldId="301"/>
        </pc:sldMkLst>
        <pc:spChg chg="mod">
          <ac:chgData name="Alfred Smith" userId="3c60a3631c0db8ad" providerId="LiveId" clId="{6F9C57AD-D923-476B-84C7-3BDBFD5F0A5E}" dt="2025-05-20T09:53:05.151" v="2"/>
          <ac:spMkLst>
            <pc:docMk/>
            <pc:sldMk cId="129723916" sldId="301"/>
            <ac:spMk id="2" creationId="{A2746D26-1D6E-17FD-BE94-0C2F4EFE47C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  <a:endParaRPr lang="en-IN" sz="1200" b="1" i="0" u="none" strike="noStrike" baseline="0" dirty="0">
              <a:latin typeface="TimesNewRomanPS-BoldMT"/>
            </a:endParaRP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39 The Transfiguration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Transfiguration - Matt 17:1-13; Mark 9:2-13; Luke 9:28-36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Boy with an evil spirit - Matt 17:14-23; Mark 9:14-32; Luke 9:37-45 (Right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Jesus and Peter pay tax - Matt 17:24-27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Who is the greatest? - Matt 18:1-4; Mark 9:33-40; Luke 9:46-50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Towards Jerusalem - Luke 9:51-62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72 sent out - Luke 10:1-24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39-5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10DB309-4C06-995D-C1FE-A349464E7E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E1E6853-34E8-7B65-1C80-671E382E4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8"/>
    </mc:Choice>
    <mc:Fallback xmlns="">
      <p:transition spd="slow" advTm="4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C64F0A-1FB4-8AC9-D9C8-2D8C27770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8986" y="1"/>
            <a:ext cx="1352098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36449C-586D-8F0F-0DAD-9AC3CFFDDF97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10:3,4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5ཁྱིམ་གང་དུ་སོང་ནའང་ཐོག་མར་ཁྱིམ་འདི་བདེ་བར་གྱུར་ཅིག་ཅེས་སྨྲོས༌ཤིག 6གལ་ཏེ་ཁྱིམ་དེར་སྐྱེས་བུ་ཞི་བདེ་ཅན་ཞིག་མཆིས༌ན། ཁྱོད་རྣམས་ཀྱི་ཞི་བདེ་ཡང་མི་དེ་ལ་ལྡན་པར༌འགྱུར། མི་དེ་འདྲ་མེད་ན་ཞི་བདེ་དེ་ཕྱིར་ཁྱོད་ཅག་ལ་ལྡན་པར་འགྱུར།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5Whatever house you enter, begin by saying, ‘Peace to this house.’ 6If a man of peace is there, your peace will rest on him; if not, it will return to you.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85881A0-15AD-158D-9A05-D3174F047B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96"/>
    </mc:Choice>
    <mc:Fallback xmlns="">
      <p:transition spd="slow" advTm="18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A39FEF-BB84-CF65-7BAC-61CFFB966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147"/>
            <a:ext cx="12192000" cy="68711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C39605-A162-345C-7AFB-1837C10E17E0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10:5,6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EB5D9B6C-176A-140F-8D0F-7EBE3CEEB6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F0A435-A1EE-6260-01A1-B92814291B3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7ཁྱོད་རྣམས་ཁྱིམ་གང་དུ་སོང་ན་དེ་རུ་སྡོད༌དང༌། བཟའ་བཏུང་གང་ཞིག་སྤྲད་ན་དེ་སྤྱོད༌ཅིག རྒྱུ་མཚན་ནི་ལས་ཀ་བྱེད་མཁན་ལ་གླ་ཆ་སྟེར་འོས་སོ།། ཡང་ཁྱིམ་གཅིག་ནས་ཁྱིམ་གཞན་ལའང་གནས་མ་སྤོར་ཅིག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7C34D4-75A3-6C43-0C26-EDA065A7D4D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7Stay at the same house, eating and drinking whatever you are offered. For the worker is worthy of his wages. Do not move around from house to house.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12"/>
    </mc:Choice>
    <mc:Fallback xmlns="">
      <p:transition spd="slow" advTm="14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5EEBC2-9532-5F65-2367-F633089A2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57633" cy="69704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6EF070-4474-F8B9-2463-212F0967F31C}"/>
              </a:ext>
            </a:extLst>
          </p:cNvPr>
          <p:cNvSpPr txBox="1"/>
          <p:nvPr/>
        </p:nvSpPr>
        <p:spPr>
          <a:xfrm>
            <a:off x="9580889" y="50642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6512D03-3ADD-1600-970D-2AFEB409DD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FA876D-E683-ADA7-A261-08E259337AA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8ཁྱོད་རྣམས་གྲོང་རྡལ་གང་དུ་སོང༌ནའང༌། གྲོང་རྡལ་དེའི་མི་རྣམས་ཀྱིས་ཁྱོད་ཅག་ལ་བསུ་བ་བྱེད་ཅིང་མདུན་དུ་ཟས་རིགས་གང་ཞིག་དྲངས་ན་དེ་བཟའ་བར༌བྱའོ།། 9གྲོང་རྡལ་དེ་རུ་ཡོད་པའི་ནད་པ་རྣམས་གསོ་བར་བྱོས་དང་། དེ་རྣམས་ལ་དཀོན་མཆོག་གི་རྒྱལ་སྲིད་ཁྱོད་རྣམས་དང་ཉེ་བར་སླེབས་ཞེས་སྨྲོས༌ཤིག</a:t>
            </a:r>
            <a:endParaRPr lang="en-IN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83D3B4-EA7B-1FBC-3BCA-71A87FBCDDD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8If you enter a town and they welcome you, eat whatever is set before you. 9Heal the sick who are there and tell them, ‘The kingdom of God is near you.’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47"/>
    </mc:Choice>
    <mc:Fallback xmlns="">
      <p:transition spd="slow" advTm="15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7DED06-74BE-6B03-4398-53CCB4F31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497"/>
            <a:ext cx="12192000" cy="69404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0F86CD-FE61-2CEB-5E4A-7B944A0BC15B}"/>
              </a:ext>
            </a:extLst>
          </p:cNvPr>
          <p:cNvSpPr txBox="1"/>
          <p:nvPr/>
        </p:nvSpPr>
        <p:spPr>
          <a:xfrm>
            <a:off x="9751372" y="35144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10:8,9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B88A53D-ADD1-6F74-B4B6-363897DA79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F121CF-6945-0CFE-93E2-19B780C5F55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10འོན་ཀྱང་ཁྱོད་རྣམས་གྲོང་རྡལ་གང་དུ་སོང༌ནའང༌། གྲོང་རྡལ་དེའི་མི་རྣམས་ཀྱིས་ཁྱོད་ཅག་ལ་བསུ་བ་མི་བྱེད༌ན། ཁྱོད་རྣམས་གྲོང་རྡལ་དེའི་སྲང་ལམ་དུ་སོང་སྟེ་འདི་ལྟར་ཤོད༌ཅིག 11ཁྱོད་ཅག་གི་གྲོང་རྡལ་གྱི་ས་རྡུལ་འདི་ངེད་ཅག་གི་རྐང་པར་འགོས༌ནའང༌། ངེད་ཅག་གིས་ཁྱོད་རྣམས་ཀྱི་མཐོང་སར་ས་རྡུལ་སྤྲུགས་པར༌བྱེད།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1932E0-51F8-833B-5224-10DD043809D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10</a:t>
            </a:r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But what if you enter a town and are not welcomed? Then go into its streets and say, 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11</a:t>
            </a:r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‘We wipe from our feet even the dust of your town. …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21"/>
    </mc:Choice>
    <mc:Fallback xmlns="">
      <p:transition spd="slow" advTm="21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36B3B7-7318-ED35-8391-B6D8FCA13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20516" y="0"/>
            <a:ext cx="1441251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746D26-1D6E-17FD-BE94-0C2F4EFE47C5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10:10,11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11</a:t>
            </a:r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ཁྱོད་ཚོ་དོན་འདི་ལ་འགན་ཁུར་དགོས་པར་སྟོན་པའི་ཕྱིར་ངེད་ཀྱི་རྐང་པ་ལ་ཁྱོད་ཚོའི་གྲོང་ཁྱེར་གྱི་ས་རྡུལ་འབྱར་བ་ཡང་ང་ཚོས་འཕྱི། དཀོན་མཆོག་གི་རྒྱལ་སྲིད་ཁྱེད་དང་ཉེ་བར་སླེབ་པ་ཤེས་པར་གྱིས་ཤིག་ཅེས་སྨྲོས། </a:t>
            </a:r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12</a:t>
            </a:r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ངས་ཁྱེད་ཚོ་ལ་ཟེར་རྒྱུར། ཁྲིམས་གཅོད་པའི་ཉིན་མོ་དེར་གྲོང་ཁྱེར་འདིའི་ཉེས་ཆད་སཱ་དོམ་གྲོང་ཁྱེར་ལས་ལྗིད་བ་འཕོག་པར་འགྱུར།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…</a:t>
            </a:r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we wipe off as a testimony against you. Yet be sure of this: The kingdom of God is near.’ 12I tell you, it will be more bearable on that day for Sodom than for that town.</a:t>
            </a:r>
            <a:endParaRPr lang="en-IN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BC24BCD0-AF6A-725B-DB97-4351CFADA8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4589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25"/>
    </mc:Choice>
    <mc:Fallback xmlns="">
      <p:transition spd="slow" advTm="9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CE9C83-99A6-4AAF-73EA-A6C58BACD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730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E25618-A581-D870-065A-FD401DB8647C}"/>
              </a:ext>
            </a:extLst>
          </p:cNvPr>
          <p:cNvSpPr txBox="1"/>
          <p:nvPr/>
        </p:nvSpPr>
        <p:spPr>
          <a:xfrm>
            <a:off x="6617776" y="3149678"/>
            <a:ext cx="5450237" cy="37083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10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སློབ་མ་བདུན་ཅུ་མངགས་པ།</a:t>
            </a: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36B3B7-7318-ED35-8391-B6D8FCA13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8930" y="-281689"/>
            <a:ext cx="16757603" cy="79738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746D26-1D6E-17FD-BE94-0C2F4EFE47C5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23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E8CC119-0BAC-2547-E061-B96AE54C87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923F8F-3ECD-4593-F54B-F28F42817D51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16ཡང་ཁོང་གིས་འདི་སྐད༌དུ། སུ་ཞིག་གིས་ཁྱོད་རྣམས་ལ་ཉན་པ་ཡིན་ན་དེས་བདག་ལའང་ཉན་པ་ཡིན། ཡང་སུ་ཞིག་གིས་ཁྱོད་རྣམས་རྒྱབ་ཏུ་དོར་བ་ཡིན་ན་མི་དེས་ང་རང་ཡང་རྒྱབ་ཏུ་དོར་བ་ཡིན། ང་རང་རྒྱབ་ཏུ་དོར་བ་ཡིན་ན་ང་རང་མངག་མཁན་ཡང་རྒྱབ་ཏུ་དོར་བ་ཡིན་ཞེས་གསུངས༌སོ།།</a:t>
            </a:r>
            <a:endParaRPr lang="en-IN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139001-5268-7ACC-2F71-5ECFBC4142A3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16Whoever listens to you listens to Me; whoever rejects you rejects Me; and whoever rejects Me rejects the One who sent Me.”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65"/>
    </mc:Choice>
    <mc:Fallback xmlns="">
      <p:transition spd="slow" advTm="10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EA593C-FF60-CB55-4B15-06CE7E10E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273" y="0"/>
            <a:ext cx="1314066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585C5B-4807-9DED-9D7D-3E5FA7758E0B}"/>
              </a:ext>
            </a:extLst>
          </p:cNvPr>
          <p:cNvSpPr txBox="1"/>
          <p:nvPr/>
        </p:nvSpPr>
        <p:spPr>
          <a:xfrm>
            <a:off x="10061337" y="53742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447AAEB-F6C2-7CF6-C27A-BDAB13F69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3C0DA1-9D06-2126-60B6-9055B679212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17རྗེས་འབྲང་པ་བདུན་ཅུ་དགའ་སྤྲོའི་ངང་ནས་ཕྱིར་ལོག་སྟེ་ན༌རེ། གཙོ་བོ༌ལགས། ཁྱེད་ཀྱི་མཚན་བརྗོད་པར་བརྟེན་ནས་གདོན་འདྲེ་དག་གིས་ཀྱང་ངེད་རྣམས་ལ་མཉན་ཞེས་ཞུས་པ༌ན།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5B3029-F30A-E72E-2B5D-4CCEC7643C9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17The seventy-two returned with joy and said, “Lord, even the demons submit to us in Your name.”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58"/>
    </mc:Choice>
    <mc:Fallback xmlns="">
      <p:transition spd="slow" advTm="11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609FD-4770-81DB-5AF7-A39F53B3C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264832"/>
            <a:ext cx="12192000" cy="71228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180739-EB5D-BC2A-97A9-C15297BF3631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21དེའི་དུས༌སུ། དམ་པའི་ཐུགས་ཉིད་ཀྱི་ངང་ནས་སྐྱབས་མགོན་ཡེ་ཤུ་ཐུགས་ཤིན་ཏུ་དགྱེས༌ཤིང་འདི་སྐད་དུ། ཀྱེ། བདག་གི་ཡབ་སྟེ་གནམ་ས་གཉིས་ཀྱི་བདག་པོ༌ལགས།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21At that time Jesus rejoiced in the Holy Spirit and declared, “I praise You, Father, …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23AC03B-1241-14E5-73DD-65D858EF17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3"/>
    </mc:Choice>
    <mc:Fallback xmlns="">
      <p:transition spd="slow" advTm="10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B415B3-9C46-7C6E-04CD-D564C01FC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304770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FD25C4-4562-5E16-737C-7E07A8680B84}"/>
              </a:ext>
            </a:extLst>
          </p:cNvPr>
          <p:cNvSpPr txBox="1"/>
          <p:nvPr/>
        </p:nvSpPr>
        <p:spPr>
          <a:xfrm>
            <a:off x="10193785" y="53742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01C465E-6F51-4B6F-4C70-7786E0C1D4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0564E6-56D7-CED0-CD53-20AD5AD1E54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ཁྱེད་ཀྱིས་དོན་འདི་རྣམས་མཁས་པ་དང་བློ་གྲོས་ཅན་ལ་གབ༌ཅིང༌། བྱིས་པ་ལྟ་བུའི་མི་རྣམས་ལ་མངོན་པར་མཛད་པས་བདག་གིས་ཁྱེད་ལ་བསྔགས་པར༌བྱེད། ཀྱེ། ཡབ་ལགས། དོན་དེ་ལ་ཁྱེད་ཐུགས་ཤིན་ཏུ་དགྱེས་པའི་ཕྱིར་ཡིན་ཞེས་གསུངས་སོ།། 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A38553-1064-50DC-1038-E931A27CFD6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121212"/>
                </a:solidFill>
                <a:latin typeface="Arial" panose="020B0604020202020204" pitchFamily="34" charset="0"/>
              </a:rPr>
              <a:t>21…Lord of heaven and earth, because You have hidden these things from the wise and learned, and revealed them to little children. </a:t>
            </a:r>
            <a:r>
              <a:rPr lang="en-US" sz="3600">
                <a:solidFill>
                  <a:srgbClr val="121212"/>
                </a:solidFill>
                <a:latin typeface="Arial" panose="020B0604020202020204" pitchFamily="34" charset="0"/>
              </a:rPr>
              <a:t>Yes, Father, for this was well-pleasing in Your sight.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5483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75"/>
    </mc:Choice>
    <mc:Fallback xmlns="">
      <p:transition spd="slow" advTm="14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99A20-2102-9F7D-12C2-E4C363A13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730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6A306E-5266-787B-5BAF-AEA95870F95A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057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5929745" y="166254"/>
            <a:ext cx="6262255" cy="6475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ལོ་ཀུ 10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སློབ་མ་བདུན་ཅུ་མངགས་པ།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0" i="0" u="none" strike="noStrike" baseline="0" dirty="0">
                <a:latin typeface="TimesNewRomanPSMT"/>
              </a:rPr>
              <a:t>72 sent out - Luke 10:1-24 </a:t>
            </a:r>
            <a:endParaRPr lang="en-IN" sz="6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7D88448-B83B-C892-7984-1CF6C40462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2"/>
    </mc:Choice>
    <mc:Fallback xmlns="">
      <p:transition spd="slow" advTm="3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A3845D-B3E1-0189-6E7E-A7A03E5AF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730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5CEC54-7CE2-EC44-3FCA-59C343393725}"/>
              </a:ext>
            </a:extLst>
          </p:cNvPr>
          <p:cNvSpPr txBox="1"/>
          <p:nvPr/>
        </p:nvSpPr>
        <p:spPr>
          <a:xfrm>
            <a:off x="6617776" y="3149678"/>
            <a:ext cx="5450237" cy="37083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10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སློབ་མ་བདུན་ཅུ་མངགས་པ།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07F020A-E80F-F4EE-F9A7-BFE7DE93B17A}"/>
              </a:ext>
            </a:extLst>
          </p:cNvPr>
          <p:cNvSpPr txBox="1"/>
          <p:nvPr/>
        </p:nvSpPr>
        <p:spPr>
          <a:xfrm>
            <a:off x="560705" y="599217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F1DE0D1-47E7-462B-B52A-BE994E0D1A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9041BA-559F-BB89-11B2-76939B3BB8B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1དོན་དེའི་རྗེས༌སུ། ཡང་གཙོ་བོས་རྗེས་འབྲང་པ་བདུན་ཅུ་བསྐོས༌ཤིང༌། མི་གཉིས་རེ་གཉིས་རེ་ཁོང་ཉིད་གང་དུ་ཕེབས་པར་འགྱུར་བའི་གྲོང་རྡལ་དང་ས་ཆ་སོ་སོར་མངགས་པ༌དང༌།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E19545-9CEB-2DAE-AC84-708A2E1866C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1After this, the Lord appointed seventy-two  others and sent them two by two ahead of Him to every town and place He was about to visit.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80"/>
    </mc:Choice>
    <mc:Fallback xmlns="">
      <p:transition spd="slow" advTm="9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22468D-84EA-3DF9-9232-C4DE9A67C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5323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BFCDE5-8537-E86D-07D2-A02F5E8B3987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8376B45-C935-E249-F9E2-4E2C1EAB00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CC6B20-56F2-10D4-B9F1-2BCD21F8CFC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2དེ་རྣམས་ལ་འདི་སྐད༌དུ། སྟོན་ཐོག་ཤིན་ཏུ་མང་ཡང་སྡུད་མཁན་ཉུང༌བས། སྟོན་ཐོག་གི་བདག་པོ་ལ་ཁོང་ཉིད་ཀྱི་སྟོན་ཐོག་བསྡུ་བའི་ཕྱིར་དུ་སྡུད་མཁན་རྣམས་མངག་པར་ཞུས་ཤིག་ཅེས་གསུངས༌སོ།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321DD7-9B04-16D7-350A-A21AADEBA65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2And He told them, “The harvest is plentiful, but the workers are few. Ask the Lord of the harvest, therefore, to send out workers into His harvest.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93"/>
    </mc:Choice>
    <mc:Fallback xmlns="">
      <p:transition spd="slow" advTm="14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4C89DE-D747-6546-942D-1EEB50E04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61668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3A560C-E05E-4534-9050-43DBA6F7FCFA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2C7707E-F1EE-8696-BA15-95A1BC57DD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2DEBF9-273B-8532-9D1D-C70D821758C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3ཁྱོད་རྣམས་སོང༌དང༌། བདག་གིས་ཁྱོད་རྣམས་སྤྱང་ཁྱུའི་ཁྲོད་དུ་ལུ་གུ་གཏོང་བ་ལྟར་མངག་པར་བྱེད། 4ཁྱོད་རྣམས་ཀྱིས་དངུལ་ཁུག༌དང༌། ཁུག༌མ། བསིལ་ལྷམ་བཅས་ཅི་ཡང་མ་འཁྱེར༌ཅིག ལམ་བར་དུ་མི་སུ་ལའང་འཚམས་འདྲི་བྱ་མི་རུང༌།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B262B7-9BC1-9381-AD8B-D347B7FEB1E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3Go! I am sending you out like lambs among wolves. 4Carry no purse or bag or sandals. Do not greet anyone along the road.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70"/>
    </mc:Choice>
    <mc:Fallback xmlns="">
      <p:transition spd="slow" advTm="15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1424</Words>
  <Application>Microsoft Office PowerPoint</Application>
  <PresentationFormat>Widescreen</PresentationFormat>
  <Paragraphs>64</Paragraphs>
  <Slides>28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39-5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2025-05-20T10:05:46Z</dcterms:modified>
</cp:coreProperties>
</file>