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300" r:id="rId20"/>
    <p:sldId id="301" r:id="rId21"/>
    <p:sldId id="268" r:id="rId22"/>
    <p:sldId id="279" r:id="rId23"/>
    <p:sldId id="269" r:id="rId24"/>
    <p:sldId id="280" r:id="rId25"/>
    <p:sldId id="285" r:id="rId26"/>
    <p:sldId id="286" r:id="rId27"/>
    <p:sldId id="298"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292AA8-71DB-4BF4-BCFD-DC4B5A6E229F}" v="2" dt="2024-07-22T12:25:12.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90467" autoAdjust="0"/>
  </p:normalViewPr>
  <p:slideViewPr>
    <p:cSldViewPr snapToGrid="0">
      <p:cViewPr varScale="1">
        <p:scale>
          <a:sx n="80" d="100"/>
          <a:sy n="80" d="100"/>
        </p:scale>
        <p:origin x="61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2CC85CF-0BD1-45DE-9705-BD33452D8B0D}"/>
    <pc:docChg chg="modSld">
      <pc:chgData name="Leonie Smith" userId="fed1330f33f5650e" providerId="LiveId" clId="{F2CC85CF-0BD1-45DE-9705-BD33452D8B0D}" dt="2024-01-06T04:04:08.580" v="9" actId="20577"/>
      <pc:docMkLst>
        <pc:docMk/>
      </pc:docMkLst>
      <pc:sldChg chg="modNotesTx">
        <pc:chgData name="Leonie Smith" userId="fed1330f33f5650e" providerId="LiveId" clId="{F2CC85CF-0BD1-45DE-9705-BD33452D8B0D}" dt="2024-01-06T04:04:08.580" v="9" actId="20577"/>
        <pc:sldMkLst>
          <pc:docMk/>
          <pc:sldMk cId="1499918570" sldId="257"/>
        </pc:sldMkLst>
      </pc:sldChg>
    </pc:docChg>
  </pc:docChgLst>
  <pc:docChgLst>
    <pc:chgData name="Alfred Smith" userId="3c60a3631c0db8ad" providerId="LiveId" clId="{2E292AA8-71DB-4BF4-BCFD-DC4B5A6E229F}"/>
    <pc:docChg chg="undo custSel modSld">
      <pc:chgData name="Alfred Smith" userId="3c60a3631c0db8ad" providerId="LiveId" clId="{2E292AA8-71DB-4BF4-BCFD-DC4B5A6E229F}" dt="2024-07-22T12:49:48.738" v="35"/>
      <pc:docMkLst>
        <pc:docMk/>
      </pc:docMkLst>
      <pc:sldChg chg="addSp delSp modSp mod">
        <pc:chgData name="Alfred Smith" userId="3c60a3631c0db8ad" providerId="LiveId" clId="{2E292AA8-71DB-4BF4-BCFD-DC4B5A6E229F}" dt="2024-07-22T12:24:55.911" v="1"/>
        <pc:sldMkLst>
          <pc:docMk/>
          <pc:sldMk cId="1499918570" sldId="257"/>
        </pc:sldMkLst>
        <pc:spChg chg="del">
          <ac:chgData name="Alfred Smith" userId="3c60a3631c0db8ad" providerId="LiveId" clId="{2E292AA8-71DB-4BF4-BCFD-DC4B5A6E229F}" dt="2024-07-22T12:24:55.329" v="0" actId="478"/>
          <ac:spMkLst>
            <pc:docMk/>
            <pc:sldMk cId="1499918570" sldId="257"/>
            <ac:spMk id="3" creationId="{0228937D-0D81-2DA1-1C55-FD99B23FE1AE}"/>
          </ac:spMkLst>
        </pc:spChg>
        <pc:spChg chg="add mod">
          <ac:chgData name="Alfred Smith" userId="3c60a3631c0db8ad" providerId="LiveId" clId="{2E292AA8-71DB-4BF4-BCFD-DC4B5A6E229F}" dt="2024-07-22T12:24:55.911" v="1"/>
          <ac:spMkLst>
            <pc:docMk/>
            <pc:sldMk cId="1499918570" sldId="257"/>
            <ac:spMk id="4" creationId="{073F8536-18BF-C897-D686-4ADD6C5FF4BC}"/>
          </ac:spMkLst>
        </pc:spChg>
      </pc:sldChg>
      <pc:sldChg chg="modSp mod">
        <pc:chgData name="Alfred Smith" userId="3c60a3631c0db8ad" providerId="LiveId" clId="{2E292AA8-71DB-4BF4-BCFD-DC4B5A6E229F}" dt="2024-07-22T12:46:27.691" v="7"/>
        <pc:sldMkLst>
          <pc:docMk/>
          <pc:sldMk cId="2346136586" sldId="260"/>
        </pc:sldMkLst>
        <pc:spChg chg="mod">
          <ac:chgData name="Alfred Smith" userId="3c60a3631c0db8ad" providerId="LiveId" clId="{2E292AA8-71DB-4BF4-BCFD-DC4B5A6E229F}" dt="2024-07-22T12:46:27.691" v="7"/>
          <ac:spMkLst>
            <pc:docMk/>
            <pc:sldMk cId="2346136586" sldId="260"/>
            <ac:spMk id="4" creationId="{EE2AC625-9141-A801-F431-DD5F79396320}"/>
          </ac:spMkLst>
        </pc:spChg>
      </pc:sldChg>
      <pc:sldChg chg="modSp mod">
        <pc:chgData name="Alfred Smith" userId="3c60a3631c0db8ad" providerId="LiveId" clId="{2E292AA8-71DB-4BF4-BCFD-DC4B5A6E229F}" dt="2024-07-22T12:46:39.071" v="9"/>
        <pc:sldMkLst>
          <pc:docMk/>
          <pc:sldMk cId="4037329247" sldId="261"/>
        </pc:sldMkLst>
        <pc:spChg chg="mod">
          <ac:chgData name="Alfred Smith" userId="3c60a3631c0db8ad" providerId="LiveId" clId="{2E292AA8-71DB-4BF4-BCFD-DC4B5A6E229F}" dt="2024-07-22T12:46:39.071" v="9"/>
          <ac:spMkLst>
            <pc:docMk/>
            <pc:sldMk cId="4037329247" sldId="261"/>
            <ac:spMk id="4" creationId="{EE2AC625-9141-A801-F431-DD5F79396320}"/>
          </ac:spMkLst>
        </pc:spChg>
      </pc:sldChg>
      <pc:sldChg chg="modSp mod">
        <pc:chgData name="Alfred Smith" userId="3c60a3631c0db8ad" providerId="LiveId" clId="{2E292AA8-71DB-4BF4-BCFD-DC4B5A6E229F}" dt="2024-07-22T12:46:53.850" v="11"/>
        <pc:sldMkLst>
          <pc:docMk/>
          <pc:sldMk cId="1909638311" sldId="262"/>
        </pc:sldMkLst>
        <pc:spChg chg="mod">
          <ac:chgData name="Alfred Smith" userId="3c60a3631c0db8ad" providerId="LiveId" clId="{2E292AA8-71DB-4BF4-BCFD-DC4B5A6E229F}" dt="2024-07-22T12:46:53.850" v="11"/>
          <ac:spMkLst>
            <pc:docMk/>
            <pc:sldMk cId="1909638311" sldId="262"/>
            <ac:spMk id="4" creationId="{EE2AC625-9141-A801-F431-DD5F79396320}"/>
          </ac:spMkLst>
        </pc:spChg>
      </pc:sldChg>
      <pc:sldChg chg="modSp mod">
        <pc:chgData name="Alfred Smith" userId="3c60a3631c0db8ad" providerId="LiveId" clId="{2E292AA8-71DB-4BF4-BCFD-DC4B5A6E229F}" dt="2024-07-22T12:47:06.893" v="13"/>
        <pc:sldMkLst>
          <pc:docMk/>
          <pc:sldMk cId="641208035" sldId="263"/>
        </pc:sldMkLst>
        <pc:spChg chg="mod">
          <ac:chgData name="Alfred Smith" userId="3c60a3631c0db8ad" providerId="LiveId" clId="{2E292AA8-71DB-4BF4-BCFD-DC4B5A6E229F}" dt="2024-07-22T12:47:06.893" v="13"/>
          <ac:spMkLst>
            <pc:docMk/>
            <pc:sldMk cId="641208035" sldId="263"/>
            <ac:spMk id="4" creationId="{EE2AC625-9141-A801-F431-DD5F79396320}"/>
          </ac:spMkLst>
        </pc:spChg>
      </pc:sldChg>
      <pc:sldChg chg="modSp mod">
        <pc:chgData name="Alfred Smith" userId="3c60a3631c0db8ad" providerId="LiveId" clId="{2E292AA8-71DB-4BF4-BCFD-DC4B5A6E229F}" dt="2024-07-22T12:47:21.733" v="15"/>
        <pc:sldMkLst>
          <pc:docMk/>
          <pc:sldMk cId="4044745628" sldId="264"/>
        </pc:sldMkLst>
        <pc:spChg chg="mod">
          <ac:chgData name="Alfred Smith" userId="3c60a3631c0db8ad" providerId="LiveId" clId="{2E292AA8-71DB-4BF4-BCFD-DC4B5A6E229F}" dt="2024-07-22T12:47:21.733" v="15"/>
          <ac:spMkLst>
            <pc:docMk/>
            <pc:sldMk cId="4044745628" sldId="264"/>
            <ac:spMk id="4" creationId="{EE2AC625-9141-A801-F431-DD5F79396320}"/>
          </ac:spMkLst>
        </pc:spChg>
      </pc:sldChg>
      <pc:sldChg chg="modSp mod">
        <pc:chgData name="Alfred Smith" userId="3c60a3631c0db8ad" providerId="LiveId" clId="{2E292AA8-71DB-4BF4-BCFD-DC4B5A6E229F}" dt="2024-07-22T12:47:39.647" v="17"/>
        <pc:sldMkLst>
          <pc:docMk/>
          <pc:sldMk cId="978260341" sldId="265"/>
        </pc:sldMkLst>
        <pc:spChg chg="mod">
          <ac:chgData name="Alfred Smith" userId="3c60a3631c0db8ad" providerId="LiveId" clId="{2E292AA8-71DB-4BF4-BCFD-DC4B5A6E229F}" dt="2024-07-22T12:47:39.647" v="17"/>
          <ac:spMkLst>
            <pc:docMk/>
            <pc:sldMk cId="978260341" sldId="265"/>
            <ac:spMk id="4" creationId="{EE2AC625-9141-A801-F431-DD5F79396320}"/>
          </ac:spMkLst>
        </pc:spChg>
      </pc:sldChg>
      <pc:sldChg chg="modSp mod">
        <pc:chgData name="Alfred Smith" userId="3c60a3631c0db8ad" providerId="LiveId" clId="{2E292AA8-71DB-4BF4-BCFD-DC4B5A6E229F}" dt="2024-07-22T12:48:21.440" v="23" actId="5793"/>
        <pc:sldMkLst>
          <pc:docMk/>
          <pc:sldMk cId="3575870363" sldId="266"/>
        </pc:sldMkLst>
        <pc:spChg chg="mod">
          <ac:chgData name="Alfred Smith" userId="3c60a3631c0db8ad" providerId="LiveId" clId="{2E292AA8-71DB-4BF4-BCFD-DC4B5A6E229F}" dt="2024-07-22T12:48:21.440" v="23" actId="5793"/>
          <ac:spMkLst>
            <pc:docMk/>
            <pc:sldMk cId="3575870363" sldId="266"/>
            <ac:spMk id="4" creationId="{EE2AC625-9141-A801-F431-DD5F79396320}"/>
          </ac:spMkLst>
        </pc:spChg>
      </pc:sldChg>
      <pc:sldChg chg="modSp mod">
        <pc:chgData name="Alfred Smith" userId="3c60a3631c0db8ad" providerId="LiveId" clId="{2E292AA8-71DB-4BF4-BCFD-DC4B5A6E229F}" dt="2024-07-22T12:48:52.818" v="26"/>
        <pc:sldMkLst>
          <pc:docMk/>
          <pc:sldMk cId="3137811553" sldId="268"/>
        </pc:sldMkLst>
        <pc:spChg chg="mod">
          <ac:chgData name="Alfred Smith" userId="3c60a3631c0db8ad" providerId="LiveId" clId="{2E292AA8-71DB-4BF4-BCFD-DC4B5A6E229F}" dt="2024-07-22T12:48:52.818" v="26"/>
          <ac:spMkLst>
            <pc:docMk/>
            <pc:sldMk cId="3137811553" sldId="268"/>
            <ac:spMk id="4" creationId="{EE2AC625-9141-A801-F431-DD5F79396320}"/>
          </ac:spMkLst>
        </pc:spChg>
      </pc:sldChg>
      <pc:sldChg chg="modSp mod">
        <pc:chgData name="Alfred Smith" userId="3c60a3631c0db8ad" providerId="LiveId" clId="{2E292AA8-71DB-4BF4-BCFD-DC4B5A6E229F}" dt="2024-07-22T12:49:08.034" v="28"/>
        <pc:sldMkLst>
          <pc:docMk/>
          <pc:sldMk cId="100491716" sldId="269"/>
        </pc:sldMkLst>
        <pc:spChg chg="mod">
          <ac:chgData name="Alfred Smith" userId="3c60a3631c0db8ad" providerId="LiveId" clId="{2E292AA8-71DB-4BF4-BCFD-DC4B5A6E229F}" dt="2024-07-22T12:49:08.034" v="28"/>
          <ac:spMkLst>
            <pc:docMk/>
            <pc:sldMk cId="100491716" sldId="269"/>
            <ac:spMk id="4" creationId="{EE2AC625-9141-A801-F431-DD5F79396320}"/>
          </ac:spMkLst>
        </pc:spChg>
      </pc:sldChg>
      <pc:sldChg chg="addSp modSp mod">
        <pc:chgData name="Alfred Smith" userId="3c60a3631c0db8ad" providerId="LiveId" clId="{2E292AA8-71DB-4BF4-BCFD-DC4B5A6E229F}" dt="2024-07-22T12:25:20.015" v="5" actId="1076"/>
        <pc:sldMkLst>
          <pc:docMk/>
          <pc:sldMk cId="4120481681" sldId="270"/>
        </pc:sldMkLst>
        <pc:spChg chg="mod">
          <ac:chgData name="Alfred Smith" userId="3c60a3631c0db8ad" providerId="LiveId" clId="{2E292AA8-71DB-4BF4-BCFD-DC4B5A6E229F}" dt="2024-07-22T12:25:15.885" v="4" actId="1076"/>
          <ac:spMkLst>
            <pc:docMk/>
            <pc:sldMk cId="4120481681" sldId="270"/>
            <ac:spMk id="3" creationId="{0C5CEC54-7CE2-EC44-3FCA-59C343393725}"/>
          </ac:spMkLst>
        </pc:spChg>
        <pc:spChg chg="add mod">
          <ac:chgData name="Alfred Smith" userId="3c60a3631c0db8ad" providerId="LiveId" clId="{2E292AA8-71DB-4BF4-BCFD-DC4B5A6E229F}" dt="2024-07-22T12:25:20.015" v="5" actId="1076"/>
          <ac:spMkLst>
            <pc:docMk/>
            <pc:sldMk cId="4120481681" sldId="270"/>
            <ac:spMk id="4" creationId="{407F020A-E80F-F4EE-F9A7-BFE7DE93B17A}"/>
          </ac:spMkLst>
        </pc:spChg>
      </pc:sldChg>
      <pc:sldChg chg="modSp mod">
        <pc:chgData name="Alfred Smith" userId="3c60a3631c0db8ad" providerId="LiveId" clId="{2E292AA8-71DB-4BF4-BCFD-DC4B5A6E229F}" dt="2024-07-22T12:49:29.753" v="34" actId="5793"/>
        <pc:sldMkLst>
          <pc:docMk/>
          <pc:sldMk cId="1522780631" sldId="285"/>
        </pc:sldMkLst>
        <pc:spChg chg="mod">
          <ac:chgData name="Alfred Smith" userId="3c60a3631c0db8ad" providerId="LiveId" clId="{2E292AA8-71DB-4BF4-BCFD-DC4B5A6E229F}" dt="2024-07-22T12:49:29.753" v="34" actId="5793"/>
          <ac:spMkLst>
            <pc:docMk/>
            <pc:sldMk cId="1522780631" sldId="285"/>
            <ac:spMk id="4" creationId="{EE2AC625-9141-A801-F431-DD5F79396320}"/>
          </ac:spMkLst>
        </pc:spChg>
      </pc:sldChg>
      <pc:sldChg chg="modSp mod">
        <pc:chgData name="Alfred Smith" userId="3c60a3631c0db8ad" providerId="LiveId" clId="{2E292AA8-71DB-4BF4-BCFD-DC4B5A6E229F}" dt="2024-07-22T12:49:48.738" v="35"/>
        <pc:sldMkLst>
          <pc:docMk/>
          <pc:sldMk cId="1754830297" sldId="298"/>
        </pc:sldMkLst>
        <pc:spChg chg="mod">
          <ac:chgData name="Alfred Smith" userId="3c60a3631c0db8ad" providerId="LiveId" clId="{2E292AA8-71DB-4BF4-BCFD-DC4B5A6E229F}" dt="2024-07-22T12:49:48.738" v="35"/>
          <ac:spMkLst>
            <pc:docMk/>
            <pc:sldMk cId="1754830297" sldId="298"/>
            <ac:spMk id="4" creationId="{EE2AC625-9141-A801-F431-DD5F79396320}"/>
          </ac:spMkLst>
        </pc:spChg>
      </pc:sldChg>
      <pc:sldChg chg="modSp mod">
        <pc:chgData name="Alfred Smith" userId="3c60a3631c0db8ad" providerId="LiveId" clId="{2E292AA8-71DB-4BF4-BCFD-DC4B5A6E229F}" dt="2024-07-22T12:48:34.425" v="24"/>
        <pc:sldMkLst>
          <pc:docMk/>
          <pc:sldMk cId="2745891315" sldId="300"/>
        </pc:sldMkLst>
        <pc:spChg chg="mod">
          <ac:chgData name="Alfred Smith" userId="3c60a3631c0db8ad" providerId="LiveId" clId="{2E292AA8-71DB-4BF4-BCFD-DC4B5A6E229F}" dt="2024-07-22T12:48:34.425" v="24"/>
          <ac:spMkLst>
            <pc:docMk/>
            <pc:sldMk cId="2745891315" sldId="300"/>
            <ac:spMk id="4" creationId="{EE2AC625-9141-A801-F431-DD5F79396320}"/>
          </ac:spMkLst>
        </pc:spChg>
      </pc:sldChg>
    </pc:docChg>
  </pc:docChgLst>
  <pc:docChgLst>
    <pc:chgData name="Leonie Smith" userId="fed1330f33f5650e" providerId="LiveId" clId="{70779548-5D00-4FD2-9821-51306FC84E9A}"/>
    <pc:docChg chg="delSld modSld">
      <pc:chgData name="Leonie Smith" userId="fed1330f33f5650e" providerId="LiveId" clId="{70779548-5D00-4FD2-9821-51306FC84E9A}" dt="2024-01-05T03:47:45.300" v="61" actId="47"/>
      <pc:docMkLst>
        <pc:docMk/>
      </pc:docMkLst>
      <pc:sldChg chg="addSp delSp modSp mod modTransition modAnim">
        <pc:chgData name="Leonie Smith" userId="fed1330f33f5650e" providerId="LiveId" clId="{70779548-5D00-4FD2-9821-51306FC84E9A}" dt="2024-01-05T03:38:30.241" v="2"/>
        <pc:sldMkLst>
          <pc:docMk/>
          <pc:sldMk cId="1499918570" sldId="257"/>
        </pc:sldMkLst>
        <pc:picChg chg="add del mod">
          <ac:chgData name="Leonie Smith" userId="fed1330f33f5650e" providerId="LiveId" clId="{70779548-5D00-4FD2-9821-51306FC84E9A}" dt="2024-01-05T03:38:30.241" v="2"/>
          <ac:picMkLst>
            <pc:docMk/>
            <pc:sldMk cId="1499918570" sldId="257"/>
            <ac:picMk id="5" creationId="{07E055A3-BD93-3C8B-B2C1-CFD732DD4E3C}"/>
          </ac:picMkLst>
        </pc:picChg>
        <pc:picChg chg="add mod">
          <ac:chgData name="Leonie Smith" userId="fed1330f33f5650e" providerId="LiveId" clId="{70779548-5D00-4FD2-9821-51306FC84E9A}" dt="2024-01-05T03:38:30.241" v="2"/>
          <ac:picMkLst>
            <pc:docMk/>
            <pc:sldMk cId="1499918570" sldId="257"/>
            <ac:picMk id="6" creationId="{610DB309-4C06-995D-C1FE-A349464E7EE1}"/>
          </ac:picMkLst>
        </pc:picChg>
        <pc:picChg chg="del">
          <ac:chgData name="Leonie Smith" userId="fed1330f33f5650e" providerId="LiveId" clId="{70779548-5D00-4FD2-9821-51306FC84E9A}" dt="2024-01-05T03:38:22.607" v="1"/>
          <ac:picMkLst>
            <pc:docMk/>
            <pc:sldMk cId="1499918570" sldId="257"/>
            <ac:picMk id="8" creationId="{BE14C5A1-1654-4266-6947-7A1A1575123A}"/>
          </ac:picMkLst>
        </pc:picChg>
      </pc:sldChg>
      <pc:sldChg chg="addSp delSp modSp mod modTransition modAnim">
        <pc:chgData name="Leonie Smith" userId="fed1330f33f5650e" providerId="LiveId" clId="{70779548-5D00-4FD2-9821-51306FC84E9A}" dt="2024-01-05T03:38:58.357" v="5"/>
        <pc:sldMkLst>
          <pc:docMk/>
          <pc:sldMk cId="454763615" sldId="259"/>
        </pc:sldMkLst>
        <pc:picChg chg="add del mod">
          <ac:chgData name="Leonie Smith" userId="fed1330f33f5650e" providerId="LiveId" clId="{70779548-5D00-4FD2-9821-51306FC84E9A}" dt="2024-01-05T03:38:58.357" v="5"/>
          <ac:picMkLst>
            <pc:docMk/>
            <pc:sldMk cId="454763615" sldId="259"/>
            <ac:picMk id="5" creationId="{62E27BBB-B101-9CFE-8A83-55811619EF66}"/>
          </ac:picMkLst>
        </pc:picChg>
        <pc:picChg chg="add mod">
          <ac:chgData name="Leonie Smith" userId="fed1330f33f5650e" providerId="LiveId" clId="{70779548-5D00-4FD2-9821-51306FC84E9A}" dt="2024-01-05T03:38:58.357" v="5"/>
          <ac:picMkLst>
            <pc:docMk/>
            <pc:sldMk cId="454763615" sldId="259"/>
            <ac:picMk id="6" creationId="{37D88448-B83B-C892-7984-1CF6C4046256}"/>
          </ac:picMkLst>
        </pc:picChg>
        <pc:picChg chg="del">
          <ac:chgData name="Leonie Smith" userId="fed1330f33f5650e" providerId="LiveId" clId="{70779548-5D00-4FD2-9821-51306FC84E9A}" dt="2024-01-05T03:38:51.500" v="4"/>
          <ac:picMkLst>
            <pc:docMk/>
            <pc:sldMk cId="454763615" sldId="259"/>
            <ac:picMk id="8" creationId="{90013E67-CE94-0B5B-BA1E-E02F1BF339B5}"/>
          </ac:picMkLst>
        </pc:picChg>
      </pc:sldChg>
      <pc:sldChg chg="addSp delSp modSp mod modTransition modAnim">
        <pc:chgData name="Leonie Smith" userId="fed1330f33f5650e" providerId="LiveId" clId="{70779548-5D00-4FD2-9821-51306FC84E9A}" dt="2024-01-05T03:39:20.088" v="8"/>
        <pc:sldMkLst>
          <pc:docMk/>
          <pc:sldMk cId="2346136586" sldId="260"/>
        </pc:sldMkLst>
        <pc:picChg chg="add del mod ord">
          <ac:chgData name="Leonie Smith" userId="fed1330f33f5650e" providerId="LiveId" clId="{70779548-5D00-4FD2-9821-51306FC84E9A}" dt="2024-01-05T03:39:20.088" v="8"/>
          <ac:picMkLst>
            <pc:docMk/>
            <pc:sldMk cId="2346136586" sldId="260"/>
            <ac:picMk id="5" creationId="{E300E46F-E72D-B17D-59F6-462E4E1E257A}"/>
          </ac:picMkLst>
        </pc:picChg>
        <pc:picChg chg="add mod">
          <ac:chgData name="Leonie Smith" userId="fed1330f33f5650e" providerId="LiveId" clId="{70779548-5D00-4FD2-9821-51306FC84E9A}" dt="2024-01-05T03:39:20.088" v="8"/>
          <ac:picMkLst>
            <pc:docMk/>
            <pc:sldMk cId="2346136586" sldId="260"/>
            <ac:picMk id="6" creationId="{4F1DE0D1-47E7-462B-B52A-BE994E0D1A25}"/>
          </ac:picMkLst>
        </pc:picChg>
        <pc:picChg chg="del">
          <ac:chgData name="Leonie Smith" userId="fed1330f33f5650e" providerId="LiveId" clId="{70779548-5D00-4FD2-9821-51306FC84E9A}" dt="2024-01-05T03:39:06.764" v="7"/>
          <ac:picMkLst>
            <pc:docMk/>
            <pc:sldMk cId="2346136586" sldId="260"/>
            <ac:picMk id="16" creationId="{2BDA607F-550F-49C6-AD27-19741B3C9D4E}"/>
          </ac:picMkLst>
        </pc:picChg>
      </pc:sldChg>
      <pc:sldChg chg="addSp delSp modSp mod modTransition modAnim">
        <pc:chgData name="Leonie Smith" userId="fed1330f33f5650e" providerId="LiveId" clId="{70779548-5D00-4FD2-9821-51306FC84E9A}" dt="2024-01-05T03:39:47.337" v="11"/>
        <pc:sldMkLst>
          <pc:docMk/>
          <pc:sldMk cId="4037329247" sldId="261"/>
        </pc:sldMkLst>
        <pc:picChg chg="add del mod ord">
          <ac:chgData name="Leonie Smith" userId="fed1330f33f5650e" providerId="LiveId" clId="{70779548-5D00-4FD2-9821-51306FC84E9A}" dt="2024-01-05T03:39:47.337" v="11"/>
          <ac:picMkLst>
            <pc:docMk/>
            <pc:sldMk cId="4037329247" sldId="261"/>
            <ac:picMk id="5" creationId="{B951958E-3599-6BA9-6591-C6923A0164ED}"/>
          </ac:picMkLst>
        </pc:picChg>
        <pc:picChg chg="add mod">
          <ac:chgData name="Leonie Smith" userId="fed1330f33f5650e" providerId="LiveId" clId="{70779548-5D00-4FD2-9821-51306FC84E9A}" dt="2024-01-05T03:39:47.337" v="11"/>
          <ac:picMkLst>
            <pc:docMk/>
            <pc:sldMk cId="4037329247" sldId="261"/>
            <ac:picMk id="6" creationId="{88376B45-C935-E249-F9E2-4E2C1EAB0016}"/>
          </ac:picMkLst>
        </pc:picChg>
        <pc:picChg chg="del">
          <ac:chgData name="Leonie Smith" userId="fed1330f33f5650e" providerId="LiveId" clId="{70779548-5D00-4FD2-9821-51306FC84E9A}" dt="2024-01-05T03:39:29.011" v="10"/>
          <ac:picMkLst>
            <pc:docMk/>
            <pc:sldMk cId="4037329247" sldId="261"/>
            <ac:picMk id="14" creationId="{20931840-6AF0-E714-775A-9774E055A240}"/>
          </ac:picMkLst>
        </pc:picChg>
      </pc:sldChg>
      <pc:sldChg chg="addSp delSp modSp mod modTransition modAnim">
        <pc:chgData name="Leonie Smith" userId="fed1330f33f5650e" providerId="LiveId" clId="{70779548-5D00-4FD2-9821-51306FC84E9A}" dt="2024-01-05T03:40:13.690" v="14"/>
        <pc:sldMkLst>
          <pc:docMk/>
          <pc:sldMk cId="1909638311" sldId="262"/>
        </pc:sldMkLst>
        <pc:picChg chg="add del mod ord">
          <ac:chgData name="Leonie Smith" userId="fed1330f33f5650e" providerId="LiveId" clId="{70779548-5D00-4FD2-9821-51306FC84E9A}" dt="2024-01-05T03:40:13.690" v="14"/>
          <ac:picMkLst>
            <pc:docMk/>
            <pc:sldMk cId="1909638311" sldId="262"/>
            <ac:picMk id="5" creationId="{3AE88728-138F-C563-74F3-5E70B9FD211D}"/>
          </ac:picMkLst>
        </pc:picChg>
        <pc:picChg chg="add mod">
          <ac:chgData name="Leonie Smith" userId="fed1330f33f5650e" providerId="LiveId" clId="{70779548-5D00-4FD2-9821-51306FC84E9A}" dt="2024-01-05T03:40:13.690" v="14"/>
          <ac:picMkLst>
            <pc:docMk/>
            <pc:sldMk cId="1909638311" sldId="262"/>
            <ac:picMk id="6" creationId="{72C7707E-F1EE-8696-BA15-95A1BC57DD5C}"/>
          </ac:picMkLst>
        </pc:picChg>
        <pc:picChg chg="del">
          <ac:chgData name="Leonie Smith" userId="fed1330f33f5650e" providerId="LiveId" clId="{70779548-5D00-4FD2-9821-51306FC84E9A}" dt="2024-01-05T03:39:54.610" v="13"/>
          <ac:picMkLst>
            <pc:docMk/>
            <pc:sldMk cId="1909638311" sldId="262"/>
            <ac:picMk id="28" creationId="{0C7D3900-D24E-FF06-32AF-240113C22B8A}"/>
          </ac:picMkLst>
        </pc:picChg>
      </pc:sldChg>
      <pc:sldChg chg="addSp delSp modSp mod modTransition modAnim">
        <pc:chgData name="Leonie Smith" userId="fed1330f33f5650e" providerId="LiveId" clId="{70779548-5D00-4FD2-9821-51306FC84E9A}" dt="2024-01-05T03:40:43.433" v="17"/>
        <pc:sldMkLst>
          <pc:docMk/>
          <pc:sldMk cId="641208035" sldId="263"/>
        </pc:sldMkLst>
        <pc:picChg chg="add del mod ord">
          <ac:chgData name="Leonie Smith" userId="fed1330f33f5650e" providerId="LiveId" clId="{70779548-5D00-4FD2-9821-51306FC84E9A}" dt="2024-01-05T03:40:43.433" v="17"/>
          <ac:picMkLst>
            <pc:docMk/>
            <pc:sldMk cId="641208035" sldId="263"/>
            <ac:picMk id="5" creationId="{A5146907-9ABD-6731-5CEB-88DCE4767D0B}"/>
          </ac:picMkLst>
        </pc:picChg>
        <pc:picChg chg="add mod">
          <ac:chgData name="Leonie Smith" userId="fed1330f33f5650e" providerId="LiveId" clId="{70779548-5D00-4FD2-9821-51306FC84E9A}" dt="2024-01-05T03:40:43.433" v="17"/>
          <ac:picMkLst>
            <pc:docMk/>
            <pc:sldMk cId="641208035" sldId="263"/>
            <ac:picMk id="6" creationId="{D85881A0-15AD-158D-9A05-D3174F047B09}"/>
          </ac:picMkLst>
        </pc:picChg>
        <pc:picChg chg="del">
          <ac:chgData name="Leonie Smith" userId="fed1330f33f5650e" providerId="LiveId" clId="{70779548-5D00-4FD2-9821-51306FC84E9A}" dt="2024-01-05T03:40:21.248" v="16"/>
          <ac:picMkLst>
            <pc:docMk/>
            <pc:sldMk cId="641208035" sldId="263"/>
            <ac:picMk id="14" creationId="{0C7F48A8-AC13-A1A4-E175-5CD1E88C3C22}"/>
          </ac:picMkLst>
        </pc:picChg>
      </pc:sldChg>
      <pc:sldChg chg="addSp delSp modSp mod modTransition modAnim">
        <pc:chgData name="Leonie Smith" userId="fed1330f33f5650e" providerId="LiveId" clId="{70779548-5D00-4FD2-9821-51306FC84E9A}" dt="2024-01-05T03:41:40.287" v="26"/>
        <pc:sldMkLst>
          <pc:docMk/>
          <pc:sldMk cId="4044745628" sldId="264"/>
        </pc:sldMkLst>
        <pc:picChg chg="add del mod ord">
          <ac:chgData name="Leonie Smith" userId="fed1330f33f5650e" providerId="LiveId" clId="{70779548-5D00-4FD2-9821-51306FC84E9A}" dt="2024-01-05T03:41:06.457" v="20"/>
          <ac:picMkLst>
            <pc:docMk/>
            <pc:sldMk cId="4044745628" sldId="264"/>
            <ac:picMk id="5" creationId="{62C5BE62-D6FB-4BB1-09E9-4923F797C5DB}"/>
          </ac:picMkLst>
        </pc:picChg>
        <pc:picChg chg="add del mod">
          <ac:chgData name="Leonie Smith" userId="fed1330f33f5650e" providerId="LiveId" clId="{70779548-5D00-4FD2-9821-51306FC84E9A}" dt="2024-01-05T03:41:11.098" v="22"/>
          <ac:picMkLst>
            <pc:docMk/>
            <pc:sldMk cId="4044745628" sldId="264"/>
            <ac:picMk id="6" creationId="{589519B3-A56A-5A19-829D-47B2C4BC7312}"/>
          </ac:picMkLst>
        </pc:picChg>
        <pc:picChg chg="add del mod ord">
          <ac:chgData name="Leonie Smith" userId="fed1330f33f5650e" providerId="LiveId" clId="{70779548-5D00-4FD2-9821-51306FC84E9A}" dt="2024-01-05T03:41:18.228" v="23"/>
          <ac:picMkLst>
            <pc:docMk/>
            <pc:sldMk cId="4044745628" sldId="264"/>
            <ac:picMk id="9" creationId="{429ADC98-DB7F-7FBD-20E0-9FCF3EA4CDF0}"/>
          </ac:picMkLst>
        </pc:picChg>
        <pc:picChg chg="add del mod">
          <ac:chgData name="Leonie Smith" userId="fed1330f33f5650e" providerId="LiveId" clId="{70779548-5D00-4FD2-9821-51306FC84E9A}" dt="2024-01-05T03:41:22.937" v="25"/>
          <ac:picMkLst>
            <pc:docMk/>
            <pc:sldMk cId="4044745628" sldId="264"/>
            <ac:picMk id="10" creationId="{61104543-8CF6-7DE6-BE7A-28514ACB6FAC}"/>
          </ac:picMkLst>
        </pc:picChg>
        <pc:picChg chg="add del mod ord">
          <ac:chgData name="Leonie Smith" userId="fed1330f33f5650e" providerId="LiveId" clId="{70779548-5D00-4FD2-9821-51306FC84E9A}" dt="2024-01-05T03:41:40.287" v="26"/>
          <ac:picMkLst>
            <pc:docMk/>
            <pc:sldMk cId="4044745628" sldId="264"/>
            <ac:picMk id="13" creationId="{3D5C1989-DC51-ABB7-1AC0-EAD960C86AAA}"/>
          </ac:picMkLst>
        </pc:picChg>
        <pc:picChg chg="add mod">
          <ac:chgData name="Leonie Smith" userId="fed1330f33f5650e" providerId="LiveId" clId="{70779548-5D00-4FD2-9821-51306FC84E9A}" dt="2024-01-05T03:41:40.287" v="26"/>
          <ac:picMkLst>
            <pc:docMk/>
            <pc:sldMk cId="4044745628" sldId="264"/>
            <ac:picMk id="14" creationId="{EB5D9B6C-176A-140F-8D0F-7EBE3CEEB649}"/>
          </ac:picMkLst>
        </pc:picChg>
        <pc:picChg chg="del">
          <ac:chgData name="Leonie Smith" userId="fed1330f33f5650e" providerId="LiveId" clId="{70779548-5D00-4FD2-9821-51306FC84E9A}" dt="2024-01-05T03:40:53.390" v="19"/>
          <ac:picMkLst>
            <pc:docMk/>
            <pc:sldMk cId="4044745628" sldId="264"/>
            <ac:picMk id="26" creationId="{B74CE45E-0BBD-F5EC-BDBA-0E0168F8DC34}"/>
          </ac:picMkLst>
        </pc:picChg>
      </pc:sldChg>
      <pc:sldChg chg="addSp delSp modSp mod modTransition modAnim">
        <pc:chgData name="Leonie Smith" userId="fed1330f33f5650e" providerId="LiveId" clId="{70779548-5D00-4FD2-9821-51306FC84E9A}" dt="2024-01-05T03:42:06.927" v="29"/>
        <pc:sldMkLst>
          <pc:docMk/>
          <pc:sldMk cId="978260341" sldId="265"/>
        </pc:sldMkLst>
        <pc:picChg chg="add del mod ord">
          <ac:chgData name="Leonie Smith" userId="fed1330f33f5650e" providerId="LiveId" clId="{70779548-5D00-4FD2-9821-51306FC84E9A}" dt="2024-01-05T03:42:06.927" v="29"/>
          <ac:picMkLst>
            <pc:docMk/>
            <pc:sldMk cId="978260341" sldId="265"/>
            <ac:picMk id="5" creationId="{459B5E8D-146B-2D2A-1EB9-1F95D303DA18}"/>
          </ac:picMkLst>
        </pc:picChg>
        <pc:picChg chg="add mod">
          <ac:chgData name="Leonie Smith" userId="fed1330f33f5650e" providerId="LiveId" clId="{70779548-5D00-4FD2-9821-51306FC84E9A}" dt="2024-01-05T03:42:06.927" v="29"/>
          <ac:picMkLst>
            <pc:docMk/>
            <pc:sldMk cId="978260341" sldId="265"/>
            <ac:picMk id="6" creationId="{66512D03-3ADD-1600-970D-2AFEB409DD5D}"/>
          </ac:picMkLst>
        </pc:picChg>
        <pc:picChg chg="del">
          <ac:chgData name="Leonie Smith" userId="fed1330f33f5650e" providerId="LiveId" clId="{70779548-5D00-4FD2-9821-51306FC84E9A}" dt="2024-01-05T03:41:47.679" v="28"/>
          <ac:picMkLst>
            <pc:docMk/>
            <pc:sldMk cId="978260341" sldId="265"/>
            <ac:picMk id="27" creationId="{116A0218-E57A-DCD3-FDF9-ED39F783D25B}"/>
          </ac:picMkLst>
        </pc:picChg>
      </pc:sldChg>
      <pc:sldChg chg="addSp delSp modSp mod modTransition modAnim">
        <pc:chgData name="Leonie Smith" userId="fed1330f33f5650e" providerId="LiveId" clId="{70779548-5D00-4FD2-9821-51306FC84E9A}" dt="2024-01-05T03:42:59.925" v="35"/>
        <pc:sldMkLst>
          <pc:docMk/>
          <pc:sldMk cId="3575870363" sldId="266"/>
        </pc:sldMkLst>
        <pc:picChg chg="add del mod ord">
          <ac:chgData name="Leonie Smith" userId="fed1330f33f5650e" providerId="LiveId" clId="{70779548-5D00-4FD2-9821-51306FC84E9A}" dt="2024-01-05T03:42:29.269" v="32"/>
          <ac:picMkLst>
            <pc:docMk/>
            <pc:sldMk cId="3575870363" sldId="266"/>
            <ac:picMk id="5" creationId="{E7528072-CFBF-A375-19D6-45B2A5A9DB9F}"/>
          </ac:picMkLst>
        </pc:picChg>
        <pc:picChg chg="add del mod">
          <ac:chgData name="Leonie Smith" userId="fed1330f33f5650e" providerId="LiveId" clId="{70779548-5D00-4FD2-9821-51306FC84E9A}" dt="2024-01-05T03:42:34.692" v="34"/>
          <ac:picMkLst>
            <pc:docMk/>
            <pc:sldMk cId="3575870363" sldId="266"/>
            <ac:picMk id="6" creationId="{92B73F95-5039-0318-248B-15983572F383}"/>
          </ac:picMkLst>
        </pc:picChg>
        <pc:picChg chg="add del mod ord">
          <ac:chgData name="Leonie Smith" userId="fed1330f33f5650e" providerId="LiveId" clId="{70779548-5D00-4FD2-9821-51306FC84E9A}" dt="2024-01-05T03:42:59.925" v="35"/>
          <ac:picMkLst>
            <pc:docMk/>
            <pc:sldMk cId="3575870363" sldId="266"/>
            <ac:picMk id="9" creationId="{06E1F17D-AD86-5223-9A5B-675B2AF65976}"/>
          </ac:picMkLst>
        </pc:picChg>
        <pc:picChg chg="add mod">
          <ac:chgData name="Leonie Smith" userId="fed1330f33f5650e" providerId="LiveId" clId="{70779548-5D00-4FD2-9821-51306FC84E9A}" dt="2024-01-05T03:42:59.925" v="35"/>
          <ac:picMkLst>
            <pc:docMk/>
            <pc:sldMk cId="3575870363" sldId="266"/>
            <ac:picMk id="10" creationId="{0B88A53D-ADD1-6F74-B4B6-363897DA79C8}"/>
          </ac:picMkLst>
        </pc:picChg>
        <pc:picChg chg="del">
          <ac:chgData name="Leonie Smith" userId="fed1330f33f5650e" providerId="LiveId" clId="{70779548-5D00-4FD2-9821-51306FC84E9A}" dt="2024-01-05T03:42:14.941" v="31"/>
          <ac:picMkLst>
            <pc:docMk/>
            <pc:sldMk cId="3575870363" sldId="266"/>
            <ac:picMk id="31" creationId="{BD9AB5AF-87BC-6390-0B65-E35C364A21E8}"/>
          </ac:picMkLst>
        </pc:picChg>
      </pc:sldChg>
      <pc:sldChg chg="del">
        <pc:chgData name="Leonie Smith" userId="fed1330f33f5650e" providerId="LiveId" clId="{70779548-5D00-4FD2-9821-51306FC84E9A}" dt="2024-01-05T03:47:31.323" v="60" actId="47"/>
        <pc:sldMkLst>
          <pc:docMk/>
          <pc:sldMk cId="4017137865" sldId="267"/>
        </pc:sldMkLst>
      </pc:sldChg>
      <pc:sldChg chg="addSp delSp modSp mod modTransition modAnim">
        <pc:chgData name="Leonie Smith" userId="fed1330f33f5650e" providerId="LiveId" clId="{70779548-5D00-4FD2-9821-51306FC84E9A}" dt="2024-01-05T03:45:35.637" v="50"/>
        <pc:sldMkLst>
          <pc:docMk/>
          <pc:sldMk cId="3137811553" sldId="268"/>
        </pc:sldMkLst>
        <pc:picChg chg="add del mod">
          <ac:chgData name="Leonie Smith" userId="fed1330f33f5650e" providerId="LiveId" clId="{70779548-5D00-4FD2-9821-51306FC84E9A}" dt="2024-01-05T03:45:17.074" v="47"/>
          <ac:picMkLst>
            <pc:docMk/>
            <pc:sldMk cId="3137811553" sldId="268"/>
            <ac:picMk id="5" creationId="{1F3524EA-244F-B84C-2D3B-312253E809FD}"/>
          </ac:picMkLst>
        </pc:picChg>
        <pc:picChg chg="add del mod">
          <ac:chgData name="Leonie Smith" userId="fed1330f33f5650e" providerId="LiveId" clId="{70779548-5D00-4FD2-9821-51306FC84E9A}" dt="2024-01-05T03:45:21.443" v="49"/>
          <ac:picMkLst>
            <pc:docMk/>
            <pc:sldMk cId="3137811553" sldId="268"/>
            <ac:picMk id="6" creationId="{E693B4D9-8116-8DE8-D76D-A9F90ACD30FD}"/>
          </ac:picMkLst>
        </pc:picChg>
        <pc:picChg chg="del">
          <ac:chgData name="Leonie Smith" userId="fed1330f33f5650e" providerId="LiveId" clId="{70779548-5D00-4FD2-9821-51306FC84E9A}" dt="2024-01-05T03:45:03.256" v="46"/>
          <ac:picMkLst>
            <pc:docMk/>
            <pc:sldMk cId="3137811553" sldId="268"/>
            <ac:picMk id="8" creationId="{4B6B48D9-6173-C4E4-40D5-D00E28B4B413}"/>
          </ac:picMkLst>
        </pc:picChg>
        <pc:picChg chg="add del mod ord">
          <ac:chgData name="Leonie Smith" userId="fed1330f33f5650e" providerId="LiveId" clId="{70779548-5D00-4FD2-9821-51306FC84E9A}" dt="2024-01-05T03:45:35.637" v="50"/>
          <ac:picMkLst>
            <pc:docMk/>
            <pc:sldMk cId="3137811553" sldId="268"/>
            <ac:picMk id="10" creationId="{8DA0F6E7-F8B0-098A-3962-FF60392CBB2A}"/>
          </ac:picMkLst>
        </pc:picChg>
        <pc:picChg chg="add mod">
          <ac:chgData name="Leonie Smith" userId="fed1330f33f5650e" providerId="LiveId" clId="{70779548-5D00-4FD2-9821-51306FC84E9A}" dt="2024-01-05T03:45:35.637" v="50"/>
          <ac:picMkLst>
            <pc:docMk/>
            <pc:sldMk cId="3137811553" sldId="268"/>
            <ac:picMk id="11" creationId="{FE8CC119-0BAC-2547-E061-B96AE54C8791}"/>
          </ac:picMkLst>
        </pc:picChg>
      </pc:sldChg>
      <pc:sldChg chg="addSp delSp modSp mod modTransition modAnim">
        <pc:chgData name="Leonie Smith" userId="fed1330f33f5650e" providerId="LiveId" clId="{70779548-5D00-4FD2-9821-51306FC84E9A}" dt="2024-01-05T03:46:06.507" v="53"/>
        <pc:sldMkLst>
          <pc:docMk/>
          <pc:sldMk cId="100491716" sldId="269"/>
        </pc:sldMkLst>
        <pc:picChg chg="add del mod ord">
          <ac:chgData name="Leonie Smith" userId="fed1330f33f5650e" providerId="LiveId" clId="{70779548-5D00-4FD2-9821-51306FC84E9A}" dt="2024-01-05T03:46:06.507" v="53"/>
          <ac:picMkLst>
            <pc:docMk/>
            <pc:sldMk cId="100491716" sldId="269"/>
            <ac:picMk id="5" creationId="{915D7E78-BE43-F457-F0FE-1838E9AB8F52}"/>
          </ac:picMkLst>
        </pc:picChg>
        <pc:picChg chg="add mod">
          <ac:chgData name="Leonie Smith" userId="fed1330f33f5650e" providerId="LiveId" clId="{70779548-5D00-4FD2-9821-51306FC84E9A}" dt="2024-01-05T03:46:06.507" v="53"/>
          <ac:picMkLst>
            <pc:docMk/>
            <pc:sldMk cId="100491716" sldId="269"/>
            <ac:picMk id="6" creationId="{E447AAEB-F6C2-7CF6-C27A-BDAB13F6982B}"/>
          </ac:picMkLst>
        </pc:picChg>
        <pc:picChg chg="del">
          <ac:chgData name="Leonie Smith" userId="fed1330f33f5650e" providerId="LiveId" clId="{70779548-5D00-4FD2-9821-51306FC84E9A}" dt="2024-01-05T03:45:51.528" v="52"/>
          <ac:picMkLst>
            <pc:docMk/>
            <pc:sldMk cId="100491716" sldId="269"/>
            <ac:picMk id="12" creationId="{A6C5727E-DCE8-38EE-07AC-9074E6B1C2CD}"/>
          </ac:picMkLst>
        </pc:picChg>
      </pc:sldChg>
      <pc:sldChg chg="del">
        <pc:chgData name="Leonie Smith" userId="fed1330f33f5650e" providerId="LiveId" clId="{70779548-5D00-4FD2-9821-51306FC84E9A}" dt="2024-01-05T03:47:45.300" v="61" actId="47"/>
        <pc:sldMkLst>
          <pc:docMk/>
          <pc:sldMk cId="210266664" sldId="278"/>
        </pc:sldMkLst>
      </pc:sldChg>
      <pc:sldChg chg="addSp delSp modSp mod modTransition modAnim">
        <pc:chgData name="Leonie Smith" userId="fed1330f33f5650e" providerId="LiveId" clId="{70779548-5D00-4FD2-9821-51306FC84E9A}" dt="2024-01-05T03:46:26.685" v="56"/>
        <pc:sldMkLst>
          <pc:docMk/>
          <pc:sldMk cId="1522780631" sldId="285"/>
        </pc:sldMkLst>
        <pc:picChg chg="add del mod ord">
          <ac:chgData name="Leonie Smith" userId="fed1330f33f5650e" providerId="LiveId" clId="{70779548-5D00-4FD2-9821-51306FC84E9A}" dt="2024-01-05T03:46:26.685" v="56"/>
          <ac:picMkLst>
            <pc:docMk/>
            <pc:sldMk cId="1522780631" sldId="285"/>
            <ac:picMk id="5" creationId="{3FFD966D-9362-01FE-F710-2B4BC6E68F36}"/>
          </ac:picMkLst>
        </pc:picChg>
        <pc:picChg chg="add mod">
          <ac:chgData name="Leonie Smith" userId="fed1330f33f5650e" providerId="LiveId" clId="{70779548-5D00-4FD2-9821-51306FC84E9A}" dt="2024-01-05T03:46:26.685" v="56"/>
          <ac:picMkLst>
            <pc:docMk/>
            <pc:sldMk cId="1522780631" sldId="285"/>
            <ac:picMk id="6" creationId="{A23AC03B-1241-14E5-73DD-65D858EF17F4}"/>
          </ac:picMkLst>
        </pc:picChg>
        <pc:picChg chg="del">
          <ac:chgData name="Leonie Smith" userId="fed1330f33f5650e" providerId="LiveId" clId="{70779548-5D00-4FD2-9821-51306FC84E9A}" dt="2024-01-05T03:46:13.470" v="55"/>
          <ac:picMkLst>
            <pc:docMk/>
            <pc:sldMk cId="1522780631" sldId="285"/>
            <ac:picMk id="12" creationId="{56FE01D4-D1ED-593D-53CF-DFBC1B5A9772}"/>
          </ac:picMkLst>
        </pc:picChg>
      </pc:sldChg>
      <pc:sldChg chg="addSp delSp modSp mod modTransition modAnim">
        <pc:chgData name="Leonie Smith" userId="fed1330f33f5650e" providerId="LiveId" clId="{70779548-5D00-4FD2-9821-51306FC84E9A}" dt="2024-01-05T03:46:54.517" v="59"/>
        <pc:sldMkLst>
          <pc:docMk/>
          <pc:sldMk cId="1754830297" sldId="298"/>
        </pc:sldMkLst>
        <pc:picChg chg="add del mod ord">
          <ac:chgData name="Leonie Smith" userId="fed1330f33f5650e" providerId="LiveId" clId="{70779548-5D00-4FD2-9821-51306FC84E9A}" dt="2024-01-05T03:46:54.517" v="59"/>
          <ac:picMkLst>
            <pc:docMk/>
            <pc:sldMk cId="1754830297" sldId="298"/>
            <ac:picMk id="5" creationId="{A8F46A39-0F88-06A2-BC9A-1C973CAB0F1C}"/>
          </ac:picMkLst>
        </pc:picChg>
        <pc:picChg chg="add mod">
          <ac:chgData name="Leonie Smith" userId="fed1330f33f5650e" providerId="LiveId" clId="{70779548-5D00-4FD2-9821-51306FC84E9A}" dt="2024-01-05T03:46:54.517" v="59"/>
          <ac:picMkLst>
            <pc:docMk/>
            <pc:sldMk cId="1754830297" sldId="298"/>
            <ac:picMk id="6" creationId="{201C465E-6F51-4B6F-4C70-7786E0C1D46D}"/>
          </ac:picMkLst>
        </pc:picChg>
        <pc:picChg chg="del">
          <ac:chgData name="Leonie Smith" userId="fed1330f33f5650e" providerId="LiveId" clId="{70779548-5D00-4FD2-9821-51306FC84E9A}" dt="2024-01-05T03:46:36.903" v="58"/>
          <ac:picMkLst>
            <pc:docMk/>
            <pc:sldMk cId="1754830297" sldId="298"/>
            <ac:picMk id="31" creationId="{9010E861-9EEC-E8AC-BA2E-0540BA4058FD}"/>
          </ac:picMkLst>
        </pc:picChg>
      </pc:sldChg>
      <pc:sldChg chg="addSp delSp modSp mod modTransition modAnim">
        <pc:chgData name="Leonie Smith" userId="fed1330f33f5650e" providerId="LiveId" clId="{70779548-5D00-4FD2-9821-51306FC84E9A}" dt="2024-01-05T03:44:32.034" v="44"/>
        <pc:sldMkLst>
          <pc:docMk/>
          <pc:sldMk cId="2745891315" sldId="300"/>
        </pc:sldMkLst>
        <pc:picChg chg="add del mod">
          <ac:chgData name="Leonie Smith" userId="fed1330f33f5650e" providerId="LiveId" clId="{70779548-5D00-4FD2-9821-51306FC84E9A}" dt="2024-01-05T03:43:17.830" v="38"/>
          <ac:picMkLst>
            <pc:docMk/>
            <pc:sldMk cId="2745891315" sldId="300"/>
            <ac:picMk id="5" creationId="{8080F49B-FD17-B077-6062-EE292849A3D6}"/>
          </ac:picMkLst>
        </pc:picChg>
        <pc:picChg chg="add del mod">
          <ac:chgData name="Leonie Smith" userId="fed1330f33f5650e" providerId="LiveId" clId="{70779548-5D00-4FD2-9821-51306FC84E9A}" dt="2024-01-05T03:43:21.626" v="40"/>
          <ac:picMkLst>
            <pc:docMk/>
            <pc:sldMk cId="2745891315" sldId="300"/>
            <ac:picMk id="6" creationId="{03B534D9-E82A-AAF4-9B49-D3EE364598B7}"/>
          </ac:picMkLst>
        </pc:picChg>
        <pc:picChg chg="del">
          <ac:chgData name="Leonie Smith" userId="fed1330f33f5650e" providerId="LiveId" clId="{70779548-5D00-4FD2-9821-51306FC84E9A}" dt="2024-01-05T03:43:10.530" v="37"/>
          <ac:picMkLst>
            <pc:docMk/>
            <pc:sldMk cId="2745891315" sldId="300"/>
            <ac:picMk id="7" creationId="{615C8AF4-C87A-A1F1-35EF-E48CB36C84D4}"/>
          </ac:picMkLst>
        </pc:picChg>
        <pc:picChg chg="add del mod ord">
          <ac:chgData name="Leonie Smith" userId="fed1330f33f5650e" providerId="LiveId" clId="{70779548-5D00-4FD2-9821-51306FC84E9A}" dt="2024-01-05T03:43:48.013" v="41"/>
          <ac:picMkLst>
            <pc:docMk/>
            <pc:sldMk cId="2745891315" sldId="300"/>
            <ac:picMk id="10" creationId="{77E7FF2C-DB1E-3E65-0736-18CF4134CD59}"/>
          </ac:picMkLst>
        </pc:picChg>
        <pc:picChg chg="add del mod">
          <ac:chgData name="Leonie Smith" userId="fed1330f33f5650e" providerId="LiveId" clId="{70779548-5D00-4FD2-9821-51306FC84E9A}" dt="2024-01-05T03:44:18.982" v="43"/>
          <ac:picMkLst>
            <pc:docMk/>
            <pc:sldMk cId="2745891315" sldId="300"/>
            <ac:picMk id="11" creationId="{3A0FBD6C-6030-952D-9609-1672A1EC262B}"/>
          </ac:picMkLst>
        </pc:picChg>
        <pc:picChg chg="add del mod ord">
          <ac:chgData name="Leonie Smith" userId="fed1330f33f5650e" providerId="LiveId" clId="{70779548-5D00-4FD2-9821-51306FC84E9A}" dt="2024-01-05T03:44:32.034" v="44"/>
          <ac:picMkLst>
            <pc:docMk/>
            <pc:sldMk cId="2745891315" sldId="300"/>
            <ac:picMk id="14" creationId="{6AA0DADE-CD38-08BC-F5FE-86154C836D83}"/>
          </ac:picMkLst>
        </pc:picChg>
        <pc:picChg chg="add mod">
          <ac:chgData name="Leonie Smith" userId="fed1330f33f5650e" providerId="LiveId" clId="{70779548-5D00-4FD2-9821-51306FC84E9A}" dt="2024-01-05T03:44:32.034" v="44"/>
          <ac:picMkLst>
            <pc:docMk/>
            <pc:sldMk cId="2745891315" sldId="300"/>
            <ac:picMk id="15" creationId="{BC24BCD0-AF6A-725B-DB97-4351CFADA8B9}"/>
          </ac:picMkLst>
        </pc:picChg>
      </pc:sldChg>
    </pc:docChg>
  </pc:docChgLst>
  <pc:docChgLst>
    <pc:chgData name="Leonie Smith" userId="fed1330f33f5650e" providerId="LiveId" clId="{C981066F-EAD9-4479-84B4-69D50D88865F}"/>
    <pc:docChg chg="undo custSel addSld delSld modSld">
      <pc:chgData name="Leonie Smith" userId="fed1330f33f5650e" providerId="LiveId" clId="{C981066F-EAD9-4479-84B4-69D50D88865F}" dt="2022-12-19T07:48:44.708" v="199" actId="20577"/>
      <pc:docMkLst>
        <pc:docMk/>
      </pc:docMkLst>
      <pc:sldChg chg="addSp modSp modNotesTx">
        <pc:chgData name="Leonie Smith" userId="fed1330f33f5650e" providerId="LiveId" clId="{C981066F-EAD9-4479-84B4-69D50D88865F}" dt="2022-11-24T04:51:42.613" v="124" actId="5793"/>
        <pc:sldMkLst>
          <pc:docMk/>
          <pc:sldMk cId="1499918570" sldId="257"/>
        </pc:sldMkLst>
        <pc:picChg chg="add mod">
          <ac:chgData name="Leonie Smith" userId="fed1330f33f5650e" providerId="LiveId" clId="{C981066F-EAD9-4479-84B4-69D50D88865F}" dt="2022-11-23T06:01:05.903" v="0"/>
          <ac:picMkLst>
            <pc:docMk/>
            <pc:sldMk cId="1499918570" sldId="257"/>
            <ac:picMk id="8" creationId="{BE14C5A1-1654-4266-6947-7A1A1575123A}"/>
          </ac:picMkLst>
        </pc:picChg>
      </pc:sldChg>
      <pc:sldChg chg="addSp modSp mod">
        <pc:chgData name="Leonie Smith" userId="fed1330f33f5650e" providerId="LiveId" clId="{C981066F-EAD9-4479-84B4-69D50D88865F}" dt="2022-12-19T07:44:07.688" v="133" actId="14100"/>
        <pc:sldMkLst>
          <pc:docMk/>
          <pc:sldMk cId="3788111665" sldId="258"/>
        </pc:sldMkLst>
        <pc:spChg chg="add mod">
          <ac:chgData name="Leonie Smith" userId="fed1330f33f5650e" providerId="LiveId" clId="{C981066F-EAD9-4479-84B4-69D50D88865F}" dt="2022-12-19T07:44:07.688" v="133" actId="14100"/>
          <ac:spMkLst>
            <pc:docMk/>
            <pc:sldMk cId="3788111665" sldId="258"/>
            <ac:spMk id="2" creationId="{86E25618-A581-D870-065A-FD401DB8647C}"/>
          </ac:spMkLst>
        </pc:spChg>
        <pc:picChg chg="mod">
          <ac:chgData name="Leonie Smith" userId="fed1330f33f5650e" providerId="LiveId" clId="{C981066F-EAD9-4479-84B4-69D50D88865F}" dt="2022-12-19T07:43:52.819" v="131" actId="1076"/>
          <ac:picMkLst>
            <pc:docMk/>
            <pc:sldMk cId="3788111665" sldId="258"/>
            <ac:picMk id="7" creationId="{B5CE9C83-99A6-4AAF-73EA-A6C58BACD3B4}"/>
          </ac:picMkLst>
        </pc:picChg>
      </pc:sldChg>
      <pc:sldChg chg="addSp modSp mod">
        <pc:chgData name="Leonie Smith" userId="fed1330f33f5650e" providerId="LiveId" clId="{C981066F-EAD9-4479-84B4-69D50D88865F}" dt="2022-12-19T07:43:35.848" v="128" actId="14100"/>
        <pc:sldMkLst>
          <pc:docMk/>
          <pc:sldMk cId="454763615" sldId="259"/>
        </pc:sldMkLst>
        <pc:spChg chg="mod">
          <ac:chgData name="Leonie Smith" userId="fed1330f33f5650e" providerId="LiveId" clId="{C981066F-EAD9-4479-84B4-69D50D88865F}" dt="2022-12-19T07:43:35.848" v="128" actId="14100"/>
          <ac:spMkLst>
            <pc:docMk/>
            <pc:sldMk cId="454763615" sldId="259"/>
            <ac:spMk id="3" creationId="{A58184BD-88F1-BA02-40C1-D8403D0EEC0D}"/>
          </ac:spMkLst>
        </pc:spChg>
        <pc:picChg chg="add mod">
          <ac:chgData name="Leonie Smith" userId="fed1330f33f5650e" providerId="LiveId" clId="{C981066F-EAD9-4479-84B4-69D50D88865F}" dt="2022-11-23T06:01:29.576" v="1"/>
          <ac:picMkLst>
            <pc:docMk/>
            <pc:sldMk cId="454763615" sldId="259"/>
            <ac:picMk id="8" creationId="{90013E67-CE94-0B5B-BA1E-E02F1BF339B5}"/>
          </ac:picMkLst>
        </pc:picChg>
      </pc:sldChg>
      <pc:sldChg chg="addSp delSp modSp mod modTransition modAnim">
        <pc:chgData name="Leonie Smith" userId="fed1330f33f5650e" providerId="LiveId" clId="{C981066F-EAD9-4479-84B4-69D50D88865F}" dt="2022-11-23T06:03:08.158" v="8"/>
        <pc:sldMkLst>
          <pc:docMk/>
          <pc:sldMk cId="2346136586" sldId="260"/>
        </pc:sldMkLst>
        <pc:picChg chg="add del mod">
          <ac:chgData name="Leonie Smith" userId="fed1330f33f5650e" providerId="LiveId" clId="{C981066F-EAD9-4479-84B4-69D50D88865F}" dt="2022-11-23T06:02:25.534" v="4"/>
          <ac:picMkLst>
            <pc:docMk/>
            <pc:sldMk cId="2346136586" sldId="260"/>
            <ac:picMk id="8" creationId="{36F469A0-5A95-E1C0-5F01-B0254079DC0C}"/>
          </ac:picMkLst>
        </pc:picChg>
        <pc:picChg chg="add del mod">
          <ac:chgData name="Leonie Smith" userId="fed1330f33f5650e" providerId="LiveId" clId="{C981066F-EAD9-4479-84B4-69D50D88865F}" dt="2022-11-23T06:02:42.951" v="5"/>
          <ac:picMkLst>
            <pc:docMk/>
            <pc:sldMk cId="2346136586" sldId="260"/>
            <ac:picMk id="11" creationId="{4E978118-3EA7-E89B-520D-F9B5038D3DD1}"/>
          </ac:picMkLst>
        </pc:picChg>
        <pc:picChg chg="add del mod">
          <ac:chgData name="Leonie Smith" userId="fed1330f33f5650e" providerId="LiveId" clId="{C981066F-EAD9-4479-84B4-69D50D88865F}" dt="2022-11-23T06:02:49.070" v="7"/>
          <ac:picMkLst>
            <pc:docMk/>
            <pc:sldMk cId="2346136586" sldId="260"/>
            <ac:picMk id="12" creationId="{DAFCD252-9DDA-6B23-B1EE-35D062081ED8}"/>
          </ac:picMkLst>
        </pc:picChg>
        <pc:picChg chg="add del mod ord">
          <ac:chgData name="Leonie Smith" userId="fed1330f33f5650e" providerId="LiveId" clId="{C981066F-EAD9-4479-84B4-69D50D88865F}" dt="2022-11-23T06:03:08.158" v="8"/>
          <ac:picMkLst>
            <pc:docMk/>
            <pc:sldMk cId="2346136586" sldId="260"/>
            <ac:picMk id="15" creationId="{AE483FE5-CF27-8AD3-ACF9-AFABE6CCBFB6}"/>
          </ac:picMkLst>
        </pc:picChg>
        <pc:picChg chg="add mod">
          <ac:chgData name="Leonie Smith" userId="fed1330f33f5650e" providerId="LiveId" clId="{C981066F-EAD9-4479-84B4-69D50D88865F}" dt="2022-11-23T06:03:08.158" v="8"/>
          <ac:picMkLst>
            <pc:docMk/>
            <pc:sldMk cId="2346136586" sldId="260"/>
            <ac:picMk id="16" creationId="{2BDA607F-550F-49C6-AD27-19741B3C9D4E}"/>
          </ac:picMkLst>
        </pc:picChg>
      </pc:sldChg>
      <pc:sldChg chg="addSp delSp modSp mod modTransition modAnim">
        <pc:chgData name="Leonie Smith" userId="fed1330f33f5650e" providerId="LiveId" clId="{C981066F-EAD9-4479-84B4-69D50D88865F}" dt="2022-11-23T06:06:35.625" v="12"/>
        <pc:sldMkLst>
          <pc:docMk/>
          <pc:sldMk cId="4037329247" sldId="261"/>
        </pc:sldMkLst>
        <pc:picChg chg="add del mod">
          <ac:chgData name="Leonie Smith" userId="fed1330f33f5650e" providerId="LiveId" clId="{C981066F-EAD9-4479-84B4-69D50D88865F}" dt="2022-11-23T06:06:19.342" v="11"/>
          <ac:picMkLst>
            <pc:docMk/>
            <pc:sldMk cId="4037329247" sldId="261"/>
            <ac:picMk id="8" creationId="{E8BB5B95-25F9-C0ED-AA4A-ADE559970576}"/>
          </ac:picMkLst>
        </pc:picChg>
        <pc:picChg chg="add del mod">
          <ac:chgData name="Leonie Smith" userId="fed1330f33f5650e" providerId="LiveId" clId="{C981066F-EAD9-4479-84B4-69D50D88865F}" dt="2022-11-23T06:06:35.625" v="12"/>
          <ac:picMkLst>
            <pc:docMk/>
            <pc:sldMk cId="4037329247" sldId="261"/>
            <ac:picMk id="13" creationId="{9F124CB9-BBB1-1946-506A-F8D1269EED1B}"/>
          </ac:picMkLst>
        </pc:picChg>
        <pc:picChg chg="add mod">
          <ac:chgData name="Leonie Smith" userId="fed1330f33f5650e" providerId="LiveId" clId="{C981066F-EAD9-4479-84B4-69D50D88865F}" dt="2022-11-23T06:06:35.625" v="12"/>
          <ac:picMkLst>
            <pc:docMk/>
            <pc:sldMk cId="4037329247" sldId="261"/>
            <ac:picMk id="14" creationId="{20931840-6AF0-E714-775A-9774E055A240}"/>
          </ac:picMkLst>
        </pc:picChg>
      </pc:sldChg>
      <pc:sldChg chg="addSp delSp modSp mod modTransition modAnim">
        <pc:chgData name="Leonie Smith" userId="fed1330f33f5650e" providerId="LiveId" clId="{C981066F-EAD9-4479-84B4-69D50D88865F}" dt="2022-11-23T06:11:28.156" v="25"/>
        <pc:sldMkLst>
          <pc:docMk/>
          <pc:sldMk cId="1909638311" sldId="262"/>
        </pc:sldMkLst>
        <pc:picChg chg="add del mod">
          <ac:chgData name="Leonie Smith" userId="fed1330f33f5650e" providerId="LiveId" clId="{C981066F-EAD9-4479-84B4-69D50D88865F}" dt="2022-11-23T06:09:21.776" v="15"/>
          <ac:picMkLst>
            <pc:docMk/>
            <pc:sldMk cId="1909638311" sldId="262"/>
            <ac:picMk id="8" creationId="{76518132-3D17-C30F-51B7-1D621E7E79B7}"/>
          </ac:picMkLst>
        </pc:picChg>
        <pc:picChg chg="add del mod">
          <ac:chgData name="Leonie Smith" userId="fed1330f33f5650e" providerId="LiveId" clId="{C981066F-EAD9-4479-84B4-69D50D88865F}" dt="2022-11-23T06:09:40.678" v="16"/>
          <ac:picMkLst>
            <pc:docMk/>
            <pc:sldMk cId="1909638311" sldId="262"/>
            <ac:picMk id="13" creationId="{73C5D80C-3039-72DE-5247-844E404BAC42}"/>
          </ac:picMkLst>
        </pc:picChg>
        <pc:picChg chg="add del mod">
          <ac:chgData name="Leonie Smith" userId="fed1330f33f5650e" providerId="LiveId" clId="{C981066F-EAD9-4479-84B4-69D50D88865F}" dt="2022-11-23T06:10:40.283" v="18"/>
          <ac:picMkLst>
            <pc:docMk/>
            <pc:sldMk cId="1909638311" sldId="262"/>
            <ac:picMk id="14" creationId="{735AED2E-22CF-213A-B8F0-438A090F74DD}"/>
          </ac:picMkLst>
        </pc:picChg>
        <pc:picChg chg="add del mod ord">
          <ac:chgData name="Leonie Smith" userId="fed1330f33f5650e" providerId="LiveId" clId="{C981066F-EAD9-4479-84B4-69D50D88865F}" dt="2022-11-23T06:10:47.040" v="19"/>
          <ac:picMkLst>
            <pc:docMk/>
            <pc:sldMk cId="1909638311" sldId="262"/>
            <ac:picMk id="19" creationId="{4F14324C-AC16-E4D0-CCE0-11D234EF9ABA}"/>
          </ac:picMkLst>
        </pc:picChg>
        <pc:picChg chg="add del mod">
          <ac:chgData name="Leonie Smith" userId="fed1330f33f5650e" providerId="LiveId" clId="{C981066F-EAD9-4479-84B4-69D50D88865F}" dt="2022-11-23T06:10:50.615" v="21"/>
          <ac:picMkLst>
            <pc:docMk/>
            <pc:sldMk cId="1909638311" sldId="262"/>
            <ac:picMk id="20" creationId="{C0F975ED-E4FE-E74D-4537-A21C7FEBC2A2}"/>
          </ac:picMkLst>
        </pc:picChg>
        <pc:picChg chg="add del mod ord">
          <ac:chgData name="Leonie Smith" userId="fed1330f33f5650e" providerId="LiveId" clId="{C981066F-EAD9-4479-84B4-69D50D88865F}" dt="2022-11-23T06:11:04.579" v="22"/>
          <ac:picMkLst>
            <pc:docMk/>
            <pc:sldMk cId="1909638311" sldId="262"/>
            <ac:picMk id="23" creationId="{4F951D38-3824-268A-4329-9CE822DBCECB}"/>
          </ac:picMkLst>
        </pc:picChg>
        <pc:picChg chg="add del mod">
          <ac:chgData name="Leonie Smith" userId="fed1330f33f5650e" providerId="LiveId" clId="{C981066F-EAD9-4479-84B4-69D50D88865F}" dt="2022-11-23T06:11:12.612" v="24"/>
          <ac:picMkLst>
            <pc:docMk/>
            <pc:sldMk cId="1909638311" sldId="262"/>
            <ac:picMk id="24" creationId="{801E0665-4E58-5823-8013-A3B018FEAFD9}"/>
          </ac:picMkLst>
        </pc:picChg>
        <pc:picChg chg="add del mod ord">
          <ac:chgData name="Leonie Smith" userId="fed1330f33f5650e" providerId="LiveId" clId="{C981066F-EAD9-4479-84B4-69D50D88865F}" dt="2022-11-23T06:11:28.156" v="25"/>
          <ac:picMkLst>
            <pc:docMk/>
            <pc:sldMk cId="1909638311" sldId="262"/>
            <ac:picMk id="27" creationId="{E6B97F0D-6CE2-226F-28BF-56CF20DE5C70}"/>
          </ac:picMkLst>
        </pc:picChg>
        <pc:picChg chg="add mod">
          <ac:chgData name="Leonie Smith" userId="fed1330f33f5650e" providerId="LiveId" clId="{C981066F-EAD9-4479-84B4-69D50D88865F}" dt="2022-11-23T06:11:28.156" v="25"/>
          <ac:picMkLst>
            <pc:docMk/>
            <pc:sldMk cId="1909638311" sldId="262"/>
            <ac:picMk id="28" creationId="{0C7D3900-D24E-FF06-32AF-240113C22B8A}"/>
          </ac:picMkLst>
        </pc:picChg>
      </pc:sldChg>
      <pc:sldChg chg="addSp delSp modSp mod modTransition modAnim">
        <pc:chgData name="Leonie Smith" userId="fed1330f33f5650e" providerId="LiveId" clId="{C981066F-EAD9-4479-84B4-69D50D88865F}" dt="2022-11-24T04:46:11.293" v="120"/>
        <pc:sldMkLst>
          <pc:docMk/>
          <pc:sldMk cId="641208035" sldId="263"/>
        </pc:sldMkLst>
        <pc:picChg chg="add del mod">
          <ac:chgData name="Leonie Smith" userId="fed1330f33f5650e" providerId="LiveId" clId="{C981066F-EAD9-4479-84B4-69D50D88865F}" dt="2022-11-24T04:45:47.160" v="117"/>
          <ac:picMkLst>
            <pc:docMk/>
            <pc:sldMk cId="641208035" sldId="263"/>
            <ac:picMk id="8" creationId="{5F65A3AF-7E8E-B1C2-AC2B-4DD2B86158DD}"/>
          </ac:picMkLst>
        </pc:picChg>
        <pc:picChg chg="add del mod">
          <ac:chgData name="Leonie Smith" userId="fed1330f33f5650e" providerId="LiveId" clId="{C981066F-EAD9-4479-84B4-69D50D88865F}" dt="2022-11-24T04:45:40.642" v="116"/>
          <ac:picMkLst>
            <pc:docMk/>
            <pc:sldMk cId="641208035" sldId="263"/>
            <ac:picMk id="9" creationId="{EC9627C5-56DD-791A-DF0E-9EBC13088581}"/>
          </ac:picMkLst>
        </pc:picChg>
        <pc:picChg chg="add del mod">
          <ac:chgData name="Leonie Smith" userId="fed1330f33f5650e" providerId="LiveId" clId="{C981066F-EAD9-4479-84B4-69D50D88865F}" dt="2022-11-24T04:45:51.600" v="119"/>
          <ac:picMkLst>
            <pc:docMk/>
            <pc:sldMk cId="641208035" sldId="263"/>
            <ac:picMk id="10" creationId="{FFD3C76B-68C2-6CB0-FA93-EE906BD0C12B}"/>
          </ac:picMkLst>
        </pc:picChg>
        <pc:picChg chg="add del mod ord">
          <ac:chgData name="Leonie Smith" userId="fed1330f33f5650e" providerId="LiveId" clId="{C981066F-EAD9-4479-84B4-69D50D88865F}" dt="2022-11-24T04:46:11.293" v="120"/>
          <ac:picMkLst>
            <pc:docMk/>
            <pc:sldMk cId="641208035" sldId="263"/>
            <ac:picMk id="13" creationId="{C3CAE5BC-C609-1FE5-C33C-C0167936B485}"/>
          </ac:picMkLst>
        </pc:picChg>
        <pc:picChg chg="add mod">
          <ac:chgData name="Leonie Smith" userId="fed1330f33f5650e" providerId="LiveId" clId="{C981066F-EAD9-4479-84B4-69D50D88865F}" dt="2022-11-24T04:46:11.293" v="120"/>
          <ac:picMkLst>
            <pc:docMk/>
            <pc:sldMk cId="641208035" sldId="263"/>
            <ac:picMk id="14" creationId="{0C7F48A8-AC13-A1A4-E175-5CD1E88C3C22}"/>
          </ac:picMkLst>
        </pc:picChg>
      </pc:sldChg>
      <pc:sldChg chg="addSp delSp modSp mod modTransition modAnim">
        <pc:chgData name="Leonie Smith" userId="fed1330f33f5650e" providerId="LiveId" clId="{C981066F-EAD9-4479-84B4-69D50D88865F}" dt="2022-11-23T06:16:25.001" v="39"/>
        <pc:sldMkLst>
          <pc:docMk/>
          <pc:sldMk cId="4044745628" sldId="264"/>
        </pc:sldMkLst>
        <pc:picChg chg="add del mod">
          <ac:chgData name="Leonie Smith" userId="fed1330f33f5650e" providerId="LiveId" clId="{C981066F-EAD9-4479-84B4-69D50D88865F}" dt="2022-11-23T06:14:41.376" v="29"/>
          <ac:picMkLst>
            <pc:docMk/>
            <pc:sldMk cId="4044745628" sldId="264"/>
            <ac:picMk id="8" creationId="{21ED7426-64F6-AA3B-30BC-286E54A3C41B}"/>
          </ac:picMkLst>
        </pc:picChg>
        <pc:picChg chg="add del mod">
          <ac:chgData name="Leonie Smith" userId="fed1330f33f5650e" providerId="LiveId" clId="{C981066F-EAD9-4479-84B4-69D50D88865F}" dt="2022-11-23T06:14:56.750" v="30"/>
          <ac:picMkLst>
            <pc:docMk/>
            <pc:sldMk cId="4044745628" sldId="264"/>
            <ac:picMk id="11" creationId="{69B7E8A1-FBA8-FCD3-66D2-A2DD51DC5D71}"/>
          </ac:picMkLst>
        </pc:picChg>
        <pc:picChg chg="add del mod">
          <ac:chgData name="Leonie Smith" userId="fed1330f33f5650e" providerId="LiveId" clId="{C981066F-EAD9-4479-84B4-69D50D88865F}" dt="2022-11-23T06:15:21.820" v="32"/>
          <ac:picMkLst>
            <pc:docMk/>
            <pc:sldMk cId="4044745628" sldId="264"/>
            <ac:picMk id="12" creationId="{619C04E7-C881-6F18-484C-065530CCFC3A}"/>
          </ac:picMkLst>
        </pc:picChg>
        <pc:picChg chg="add del mod ord">
          <ac:chgData name="Leonie Smith" userId="fed1330f33f5650e" providerId="LiveId" clId="{C981066F-EAD9-4479-84B4-69D50D88865F}" dt="2022-11-23T06:15:35.278" v="33"/>
          <ac:picMkLst>
            <pc:docMk/>
            <pc:sldMk cId="4044745628" sldId="264"/>
            <ac:picMk id="17" creationId="{E71A1987-BECD-61B9-533E-BF70E9341308}"/>
          </ac:picMkLst>
        </pc:picChg>
        <pc:picChg chg="add del mod">
          <ac:chgData name="Leonie Smith" userId="fed1330f33f5650e" providerId="LiveId" clId="{C981066F-EAD9-4479-84B4-69D50D88865F}" dt="2022-11-23T06:15:45.205" v="35"/>
          <ac:picMkLst>
            <pc:docMk/>
            <pc:sldMk cId="4044745628" sldId="264"/>
            <ac:picMk id="18" creationId="{ABC08111-7E82-F6F0-5910-FEB1C4D2B86D}"/>
          </ac:picMkLst>
        </pc:picChg>
        <pc:picChg chg="add del mod ord">
          <ac:chgData name="Leonie Smith" userId="fed1330f33f5650e" providerId="LiveId" clId="{C981066F-EAD9-4479-84B4-69D50D88865F}" dt="2022-11-23T06:15:56.858" v="36"/>
          <ac:picMkLst>
            <pc:docMk/>
            <pc:sldMk cId="4044745628" sldId="264"/>
            <ac:picMk id="21" creationId="{4A17DBB5-F525-2818-874A-A20FB3FEB3AB}"/>
          </ac:picMkLst>
        </pc:picChg>
        <pc:picChg chg="add del mod">
          <ac:chgData name="Leonie Smith" userId="fed1330f33f5650e" providerId="LiveId" clId="{C981066F-EAD9-4479-84B4-69D50D88865F}" dt="2022-11-23T06:16:09.204" v="38"/>
          <ac:picMkLst>
            <pc:docMk/>
            <pc:sldMk cId="4044745628" sldId="264"/>
            <ac:picMk id="22" creationId="{08084025-7F09-7002-8FEF-383F9950B368}"/>
          </ac:picMkLst>
        </pc:picChg>
        <pc:picChg chg="add del mod ord">
          <ac:chgData name="Leonie Smith" userId="fed1330f33f5650e" providerId="LiveId" clId="{C981066F-EAD9-4479-84B4-69D50D88865F}" dt="2022-11-23T06:16:25.001" v="39"/>
          <ac:picMkLst>
            <pc:docMk/>
            <pc:sldMk cId="4044745628" sldId="264"/>
            <ac:picMk id="25" creationId="{625E12D5-A0C8-CDE4-AAD0-67FA1047D3E6}"/>
          </ac:picMkLst>
        </pc:picChg>
        <pc:picChg chg="add mod">
          <ac:chgData name="Leonie Smith" userId="fed1330f33f5650e" providerId="LiveId" clId="{C981066F-EAD9-4479-84B4-69D50D88865F}" dt="2022-11-23T06:16:25.001" v="39"/>
          <ac:picMkLst>
            <pc:docMk/>
            <pc:sldMk cId="4044745628" sldId="264"/>
            <ac:picMk id="26" creationId="{B74CE45E-0BBD-F5EC-BDBA-0E0168F8DC34}"/>
          </ac:picMkLst>
        </pc:picChg>
      </pc:sldChg>
      <pc:sldChg chg="addSp delSp modSp mod modTransition modAnim">
        <pc:chgData name="Leonie Smith" userId="fed1330f33f5650e" providerId="LiveId" clId="{C981066F-EAD9-4479-84B4-69D50D88865F}" dt="2022-11-23T06:20:30.236" v="52"/>
        <pc:sldMkLst>
          <pc:docMk/>
          <pc:sldMk cId="978260341" sldId="265"/>
        </pc:sldMkLst>
        <pc:picChg chg="add del mod">
          <ac:chgData name="Leonie Smith" userId="fed1330f33f5650e" providerId="LiveId" clId="{C981066F-EAD9-4479-84B4-69D50D88865F}" dt="2022-11-23T06:18:50.028" v="42"/>
          <ac:picMkLst>
            <pc:docMk/>
            <pc:sldMk cId="978260341" sldId="265"/>
            <ac:picMk id="9" creationId="{6D72FE1D-9779-8989-8387-564360CB80C9}"/>
          </ac:picMkLst>
        </pc:picChg>
        <pc:picChg chg="add del mod">
          <ac:chgData name="Leonie Smith" userId="fed1330f33f5650e" providerId="LiveId" clId="{C981066F-EAD9-4479-84B4-69D50D88865F}" dt="2022-11-23T06:19:12.366" v="43"/>
          <ac:picMkLst>
            <pc:docMk/>
            <pc:sldMk cId="978260341" sldId="265"/>
            <ac:picMk id="12" creationId="{A60416EA-1714-796E-F025-EEF8D623618E}"/>
          </ac:picMkLst>
        </pc:picChg>
        <pc:picChg chg="add del mod">
          <ac:chgData name="Leonie Smith" userId="fed1330f33f5650e" providerId="LiveId" clId="{C981066F-EAD9-4479-84B4-69D50D88865F}" dt="2022-11-23T06:19:42.086" v="45"/>
          <ac:picMkLst>
            <pc:docMk/>
            <pc:sldMk cId="978260341" sldId="265"/>
            <ac:picMk id="13" creationId="{57C94BB6-74E6-3A89-3A0B-1F0EAD270615}"/>
          </ac:picMkLst>
        </pc:picChg>
        <pc:picChg chg="add del mod ord">
          <ac:chgData name="Leonie Smith" userId="fed1330f33f5650e" providerId="LiveId" clId="{C981066F-EAD9-4479-84B4-69D50D88865F}" dt="2022-11-23T06:19:48.944" v="46"/>
          <ac:picMkLst>
            <pc:docMk/>
            <pc:sldMk cId="978260341" sldId="265"/>
            <ac:picMk id="18" creationId="{8378ADD2-F307-A40B-BFD8-9DC62EF84EBC}"/>
          </ac:picMkLst>
        </pc:picChg>
        <pc:picChg chg="add del mod">
          <ac:chgData name="Leonie Smith" userId="fed1330f33f5650e" providerId="LiveId" clId="{C981066F-EAD9-4479-84B4-69D50D88865F}" dt="2022-11-23T06:19:52.094" v="48"/>
          <ac:picMkLst>
            <pc:docMk/>
            <pc:sldMk cId="978260341" sldId="265"/>
            <ac:picMk id="19" creationId="{8ADB221C-1C00-3BA4-9858-CBE4530560B3}"/>
          </ac:picMkLst>
        </pc:picChg>
        <pc:picChg chg="add del mod ord">
          <ac:chgData name="Leonie Smith" userId="fed1330f33f5650e" providerId="LiveId" clId="{C981066F-EAD9-4479-84B4-69D50D88865F}" dt="2022-11-23T06:20:07.273" v="49"/>
          <ac:picMkLst>
            <pc:docMk/>
            <pc:sldMk cId="978260341" sldId="265"/>
            <ac:picMk id="22" creationId="{DB61D7E4-55A4-2F7F-04DE-C4D2EE74B3F3}"/>
          </ac:picMkLst>
        </pc:picChg>
        <pc:picChg chg="add del mod">
          <ac:chgData name="Leonie Smith" userId="fed1330f33f5650e" providerId="LiveId" clId="{C981066F-EAD9-4479-84B4-69D50D88865F}" dt="2022-11-23T06:20:10.096" v="51"/>
          <ac:picMkLst>
            <pc:docMk/>
            <pc:sldMk cId="978260341" sldId="265"/>
            <ac:picMk id="23" creationId="{DE225CA0-E88C-1A2D-731D-9FFE1163CD18}"/>
          </ac:picMkLst>
        </pc:picChg>
        <pc:picChg chg="add del mod ord">
          <ac:chgData name="Leonie Smith" userId="fed1330f33f5650e" providerId="LiveId" clId="{C981066F-EAD9-4479-84B4-69D50D88865F}" dt="2022-11-23T06:20:30.236" v="52"/>
          <ac:picMkLst>
            <pc:docMk/>
            <pc:sldMk cId="978260341" sldId="265"/>
            <ac:picMk id="26" creationId="{EB7EE39F-9E2C-CA7C-91F2-B5A4A70A0369}"/>
          </ac:picMkLst>
        </pc:picChg>
        <pc:picChg chg="add mod">
          <ac:chgData name="Leonie Smith" userId="fed1330f33f5650e" providerId="LiveId" clId="{C981066F-EAD9-4479-84B4-69D50D88865F}" dt="2022-11-23T06:20:30.236" v="52"/>
          <ac:picMkLst>
            <pc:docMk/>
            <pc:sldMk cId="978260341" sldId="265"/>
            <ac:picMk id="27" creationId="{116A0218-E57A-DCD3-FDF9-ED39F783D25B}"/>
          </ac:picMkLst>
        </pc:picChg>
      </pc:sldChg>
      <pc:sldChg chg="addSp delSp modSp mod modTransition modAnim">
        <pc:chgData name="Leonie Smith" userId="fed1330f33f5650e" providerId="LiveId" clId="{C981066F-EAD9-4479-84B4-69D50D88865F}" dt="2022-11-23T06:25:49.477" v="65"/>
        <pc:sldMkLst>
          <pc:docMk/>
          <pc:sldMk cId="3575870363" sldId="266"/>
        </pc:sldMkLst>
        <pc:picChg chg="add del mod">
          <ac:chgData name="Leonie Smith" userId="fed1330f33f5650e" providerId="LiveId" clId="{C981066F-EAD9-4479-84B4-69D50D88865F}" dt="2022-11-23T06:22:31.943" v="55"/>
          <ac:picMkLst>
            <pc:docMk/>
            <pc:sldMk cId="3575870363" sldId="266"/>
            <ac:picMk id="8" creationId="{37763516-545B-DC1F-3486-D9EE5DE3ED79}"/>
          </ac:picMkLst>
        </pc:picChg>
        <pc:picChg chg="add del mod">
          <ac:chgData name="Leonie Smith" userId="fed1330f33f5650e" providerId="LiveId" clId="{C981066F-EAD9-4479-84B4-69D50D88865F}" dt="2022-11-23T06:22:45.156" v="56"/>
          <ac:picMkLst>
            <pc:docMk/>
            <pc:sldMk cId="3575870363" sldId="266"/>
            <ac:picMk id="12" creationId="{F5A3B02E-177B-D8AF-7DDE-DAD36295E6B1}"/>
          </ac:picMkLst>
        </pc:picChg>
        <pc:picChg chg="add del mod">
          <ac:chgData name="Leonie Smith" userId="fed1330f33f5650e" providerId="LiveId" clId="{C981066F-EAD9-4479-84B4-69D50D88865F}" dt="2022-11-23T06:22:54.735" v="58"/>
          <ac:picMkLst>
            <pc:docMk/>
            <pc:sldMk cId="3575870363" sldId="266"/>
            <ac:picMk id="13" creationId="{6009FF52-AA20-CEF1-802F-69AD3310BD50}"/>
          </ac:picMkLst>
        </pc:picChg>
        <pc:picChg chg="add del mod ord">
          <ac:chgData name="Leonie Smith" userId="fed1330f33f5650e" providerId="LiveId" clId="{C981066F-EAD9-4479-84B4-69D50D88865F}" dt="2022-11-23T06:23:09.227" v="59"/>
          <ac:picMkLst>
            <pc:docMk/>
            <pc:sldMk cId="3575870363" sldId="266"/>
            <ac:picMk id="16" creationId="{94F37754-CB58-1746-2618-705199252071}"/>
          </ac:picMkLst>
        </pc:picChg>
        <pc:picChg chg="add del mod">
          <ac:chgData name="Leonie Smith" userId="fed1330f33f5650e" providerId="LiveId" clId="{C981066F-EAD9-4479-84B4-69D50D88865F}" dt="2022-11-23T06:23:30.919" v="61"/>
          <ac:picMkLst>
            <pc:docMk/>
            <pc:sldMk cId="3575870363" sldId="266"/>
            <ac:picMk id="17" creationId="{7A010504-4884-1575-D362-718C8C2D70F7}"/>
          </ac:picMkLst>
        </pc:picChg>
        <pc:picChg chg="add del mod ord">
          <ac:chgData name="Leonie Smith" userId="fed1330f33f5650e" providerId="LiveId" clId="{C981066F-EAD9-4479-84B4-69D50D88865F}" dt="2022-11-23T06:23:46.052" v="62"/>
          <ac:picMkLst>
            <pc:docMk/>
            <pc:sldMk cId="3575870363" sldId="266"/>
            <ac:picMk id="22" creationId="{CCBEB65A-3C4A-190D-F997-07C90E5213BB}"/>
          </ac:picMkLst>
        </pc:picChg>
        <pc:picChg chg="add del mod">
          <ac:chgData name="Leonie Smith" userId="fed1330f33f5650e" providerId="LiveId" clId="{C981066F-EAD9-4479-84B4-69D50D88865F}" dt="2022-11-23T06:25:34.561" v="64"/>
          <ac:picMkLst>
            <pc:docMk/>
            <pc:sldMk cId="3575870363" sldId="266"/>
            <ac:picMk id="23" creationId="{54BEBDA1-DD71-3979-7C8E-EB9C3C43FD00}"/>
          </ac:picMkLst>
        </pc:picChg>
        <pc:picChg chg="add del mod ord">
          <ac:chgData name="Leonie Smith" userId="fed1330f33f5650e" providerId="LiveId" clId="{C981066F-EAD9-4479-84B4-69D50D88865F}" dt="2022-11-23T06:25:49.477" v="65"/>
          <ac:picMkLst>
            <pc:docMk/>
            <pc:sldMk cId="3575870363" sldId="266"/>
            <ac:picMk id="30" creationId="{86DF7617-A329-9623-5859-74D970D5937F}"/>
          </ac:picMkLst>
        </pc:picChg>
        <pc:picChg chg="add mod">
          <ac:chgData name="Leonie Smith" userId="fed1330f33f5650e" providerId="LiveId" clId="{C981066F-EAD9-4479-84B4-69D50D88865F}" dt="2022-11-23T06:25:49.477" v="65"/>
          <ac:picMkLst>
            <pc:docMk/>
            <pc:sldMk cId="3575870363" sldId="266"/>
            <ac:picMk id="31" creationId="{BD9AB5AF-87BC-6390-0B65-E35C364A21E8}"/>
          </ac:picMkLst>
        </pc:picChg>
      </pc:sldChg>
      <pc:sldChg chg="addSp delSp modSp mod modTransition modAnim">
        <pc:chgData name="Leonie Smith" userId="fed1330f33f5650e" providerId="LiveId" clId="{C981066F-EAD9-4479-84B4-69D50D88865F}" dt="2022-11-23T06:31:58.374" v="84"/>
        <pc:sldMkLst>
          <pc:docMk/>
          <pc:sldMk cId="4017137865" sldId="267"/>
        </pc:sldMkLst>
        <pc:picChg chg="add del mod">
          <ac:chgData name="Leonie Smith" userId="fed1330f33f5650e" providerId="LiveId" clId="{C981066F-EAD9-4479-84B4-69D50D88865F}" dt="2022-11-23T06:30:01.074" v="71"/>
          <ac:picMkLst>
            <pc:docMk/>
            <pc:sldMk cId="4017137865" sldId="267"/>
            <ac:picMk id="16" creationId="{16063827-86FA-2040-7A4F-42DF0E974E5A}"/>
          </ac:picMkLst>
        </pc:picChg>
        <pc:picChg chg="add del mod">
          <ac:chgData name="Leonie Smith" userId="fed1330f33f5650e" providerId="LiveId" clId="{C981066F-EAD9-4479-84B4-69D50D88865F}" dt="2022-11-23T06:30:13.798" v="72"/>
          <ac:picMkLst>
            <pc:docMk/>
            <pc:sldMk cId="4017137865" sldId="267"/>
            <ac:picMk id="19" creationId="{44564F3E-78CE-118B-E3EE-422529AF563C}"/>
          </ac:picMkLst>
        </pc:picChg>
        <pc:picChg chg="add del mod">
          <ac:chgData name="Leonie Smith" userId="fed1330f33f5650e" providerId="LiveId" clId="{C981066F-EAD9-4479-84B4-69D50D88865F}" dt="2022-11-23T06:30:31.958" v="74"/>
          <ac:picMkLst>
            <pc:docMk/>
            <pc:sldMk cId="4017137865" sldId="267"/>
            <ac:picMk id="20" creationId="{21C1097D-2EF9-5DEA-C160-75747085E838}"/>
          </ac:picMkLst>
        </pc:picChg>
        <pc:picChg chg="add del mod ord">
          <ac:chgData name="Leonie Smith" userId="fed1330f33f5650e" providerId="LiveId" clId="{C981066F-EAD9-4479-84B4-69D50D88865F}" dt="2022-11-23T06:30:44.029" v="75"/>
          <ac:picMkLst>
            <pc:docMk/>
            <pc:sldMk cId="4017137865" sldId="267"/>
            <ac:picMk id="26" creationId="{423C6B54-C28D-AED5-54BC-751F5168B22A}"/>
          </ac:picMkLst>
        </pc:picChg>
        <pc:picChg chg="add del mod">
          <ac:chgData name="Leonie Smith" userId="fed1330f33f5650e" providerId="LiveId" clId="{C981066F-EAD9-4479-84B4-69D50D88865F}" dt="2022-11-23T06:31:03.859" v="77"/>
          <ac:picMkLst>
            <pc:docMk/>
            <pc:sldMk cId="4017137865" sldId="267"/>
            <ac:picMk id="27" creationId="{CE7EE90D-AEAE-C471-400F-85D27C2D3396}"/>
          </ac:picMkLst>
        </pc:picChg>
        <pc:picChg chg="add del mod ord">
          <ac:chgData name="Leonie Smith" userId="fed1330f33f5650e" providerId="LiveId" clId="{C981066F-EAD9-4479-84B4-69D50D88865F}" dt="2022-11-23T06:31:10.684" v="78"/>
          <ac:picMkLst>
            <pc:docMk/>
            <pc:sldMk cId="4017137865" sldId="267"/>
            <ac:picMk id="30" creationId="{67C40EE6-D4C2-8989-56AC-3EE33B3C76D1}"/>
          </ac:picMkLst>
        </pc:picChg>
        <pc:picChg chg="add del mod">
          <ac:chgData name="Leonie Smith" userId="fed1330f33f5650e" providerId="LiveId" clId="{C981066F-EAD9-4479-84B4-69D50D88865F}" dt="2022-11-23T06:31:19.601" v="80"/>
          <ac:picMkLst>
            <pc:docMk/>
            <pc:sldMk cId="4017137865" sldId="267"/>
            <ac:picMk id="31" creationId="{6449C7F6-7C4B-615B-A0D4-2EB65F530740}"/>
          </ac:picMkLst>
        </pc:picChg>
        <pc:picChg chg="add del mod ord">
          <ac:chgData name="Leonie Smith" userId="fed1330f33f5650e" providerId="LiveId" clId="{C981066F-EAD9-4479-84B4-69D50D88865F}" dt="2022-11-23T06:31:30.561" v="81"/>
          <ac:picMkLst>
            <pc:docMk/>
            <pc:sldMk cId="4017137865" sldId="267"/>
            <ac:picMk id="34" creationId="{9B9F741D-F0E1-0DBD-D151-765F85919D17}"/>
          </ac:picMkLst>
        </pc:picChg>
        <pc:picChg chg="add del mod">
          <ac:chgData name="Leonie Smith" userId="fed1330f33f5650e" providerId="LiveId" clId="{C981066F-EAD9-4479-84B4-69D50D88865F}" dt="2022-11-23T06:31:45.692" v="83"/>
          <ac:picMkLst>
            <pc:docMk/>
            <pc:sldMk cId="4017137865" sldId="267"/>
            <ac:picMk id="35" creationId="{CD405D43-BCB1-C9C0-88D0-6C31FC92B369}"/>
          </ac:picMkLst>
        </pc:picChg>
        <pc:picChg chg="add del mod ord">
          <ac:chgData name="Leonie Smith" userId="fed1330f33f5650e" providerId="LiveId" clId="{C981066F-EAD9-4479-84B4-69D50D88865F}" dt="2022-11-23T06:31:58.374" v="84"/>
          <ac:picMkLst>
            <pc:docMk/>
            <pc:sldMk cId="4017137865" sldId="267"/>
            <ac:picMk id="38" creationId="{E0287AF8-9405-DD52-2817-2AF074F38C03}"/>
          </ac:picMkLst>
        </pc:picChg>
        <pc:picChg chg="add mod">
          <ac:chgData name="Leonie Smith" userId="fed1330f33f5650e" providerId="LiveId" clId="{C981066F-EAD9-4479-84B4-69D50D88865F}" dt="2022-11-23T06:31:58.374" v="84"/>
          <ac:picMkLst>
            <pc:docMk/>
            <pc:sldMk cId="4017137865" sldId="267"/>
            <ac:picMk id="39" creationId="{17CBD0D6-5375-25C2-547A-9D6FEE8BF223}"/>
          </ac:picMkLst>
        </pc:picChg>
      </pc:sldChg>
      <pc:sldChg chg="addSp modSp">
        <pc:chgData name="Leonie Smith" userId="fed1330f33f5650e" providerId="LiveId" clId="{C981066F-EAD9-4479-84B4-69D50D88865F}" dt="2022-11-23T06:33:28.248" v="85"/>
        <pc:sldMkLst>
          <pc:docMk/>
          <pc:sldMk cId="3137811553" sldId="268"/>
        </pc:sldMkLst>
        <pc:picChg chg="add mod">
          <ac:chgData name="Leonie Smith" userId="fed1330f33f5650e" providerId="LiveId" clId="{C981066F-EAD9-4479-84B4-69D50D88865F}" dt="2022-11-23T06:33:28.248" v="85"/>
          <ac:picMkLst>
            <pc:docMk/>
            <pc:sldMk cId="3137811553" sldId="268"/>
            <ac:picMk id="8" creationId="{4B6B48D9-6173-C4E4-40D5-D00E28B4B413}"/>
          </ac:picMkLst>
        </pc:picChg>
      </pc:sldChg>
      <pc:sldChg chg="addSp delSp modSp mod modTransition modAnim">
        <pc:chgData name="Leonie Smith" userId="fed1330f33f5650e" providerId="LiveId" clId="{C981066F-EAD9-4479-84B4-69D50D88865F}" dt="2022-11-23T06:34:58.982" v="89"/>
        <pc:sldMkLst>
          <pc:docMk/>
          <pc:sldMk cId="100491716" sldId="269"/>
        </pc:sldMkLst>
        <pc:picChg chg="add del mod">
          <ac:chgData name="Leonie Smith" userId="fed1330f33f5650e" providerId="LiveId" clId="{C981066F-EAD9-4479-84B4-69D50D88865F}" dt="2022-11-23T06:34:42.511" v="88"/>
          <ac:picMkLst>
            <pc:docMk/>
            <pc:sldMk cId="100491716" sldId="269"/>
            <ac:picMk id="8" creationId="{0DD1D5F8-627B-CC81-B450-D662BDCFFE6A}"/>
          </ac:picMkLst>
        </pc:picChg>
        <pc:picChg chg="add del mod">
          <ac:chgData name="Leonie Smith" userId="fed1330f33f5650e" providerId="LiveId" clId="{C981066F-EAD9-4479-84B4-69D50D88865F}" dt="2022-11-23T06:34:58.982" v="89"/>
          <ac:picMkLst>
            <pc:docMk/>
            <pc:sldMk cId="100491716" sldId="269"/>
            <ac:picMk id="11" creationId="{B372BA94-5CFE-C26A-C870-5DAF9287A2C0}"/>
          </ac:picMkLst>
        </pc:picChg>
        <pc:picChg chg="add mod">
          <ac:chgData name="Leonie Smith" userId="fed1330f33f5650e" providerId="LiveId" clId="{C981066F-EAD9-4479-84B4-69D50D88865F}" dt="2022-11-23T06:34:58.982" v="89"/>
          <ac:picMkLst>
            <pc:docMk/>
            <pc:sldMk cId="100491716" sldId="269"/>
            <ac:picMk id="12" creationId="{A6C5727E-DCE8-38EE-07AC-9074E6B1C2CD}"/>
          </ac:picMkLst>
        </pc:picChg>
      </pc:sldChg>
      <pc:sldChg chg="addSp modSp">
        <pc:chgData name="Leonie Smith" userId="fed1330f33f5650e" providerId="LiveId" clId="{C981066F-EAD9-4479-84B4-69D50D88865F}" dt="2022-12-19T07:44:15.134" v="134"/>
        <pc:sldMkLst>
          <pc:docMk/>
          <pc:sldMk cId="4120481681" sldId="270"/>
        </pc:sldMkLst>
        <pc:spChg chg="add mod">
          <ac:chgData name="Leonie Smith" userId="fed1330f33f5650e" providerId="LiveId" clId="{C981066F-EAD9-4479-84B4-69D50D88865F}" dt="2022-12-19T07:44:15.134" v="134"/>
          <ac:spMkLst>
            <pc:docMk/>
            <pc:sldMk cId="4120481681" sldId="270"/>
            <ac:spMk id="3" creationId="{0C5CEC54-7CE2-EC44-3FCA-59C343393725}"/>
          </ac:spMkLst>
        </pc:spChg>
      </pc:sldChg>
      <pc:sldChg chg="addSp modSp mod">
        <pc:chgData name="Leonie Smith" userId="fed1330f33f5650e" providerId="LiveId" clId="{C981066F-EAD9-4479-84B4-69D50D88865F}" dt="2022-12-19T07:46:14.307" v="164" actId="20577"/>
        <pc:sldMkLst>
          <pc:docMk/>
          <pc:sldMk cId="939110669" sldId="271"/>
        </pc:sldMkLst>
        <pc:spChg chg="add mod">
          <ac:chgData name="Leonie Smith" userId="fed1330f33f5650e" providerId="LiveId" clId="{C981066F-EAD9-4479-84B4-69D50D88865F}" dt="2022-12-19T07:46:14.307" v="164" actId="20577"/>
          <ac:spMkLst>
            <pc:docMk/>
            <pc:sldMk cId="939110669" sldId="271"/>
            <ac:spMk id="2" creationId="{8ABFCDE5-8537-E86D-07D2-A02F5E8B3987}"/>
          </ac:spMkLst>
        </pc:spChg>
      </pc:sldChg>
      <pc:sldChg chg="addSp modSp mod">
        <pc:chgData name="Leonie Smith" userId="fed1330f33f5650e" providerId="LiveId" clId="{C981066F-EAD9-4479-84B4-69D50D88865F}" dt="2022-12-19T07:46:20.799" v="165" actId="20577"/>
        <pc:sldMkLst>
          <pc:docMk/>
          <pc:sldMk cId="4024569785" sldId="272"/>
        </pc:sldMkLst>
        <pc:spChg chg="add mod">
          <ac:chgData name="Leonie Smith" userId="fed1330f33f5650e" providerId="LiveId" clId="{C981066F-EAD9-4479-84B4-69D50D88865F}" dt="2022-12-19T07:46:20.799" v="165" actId="20577"/>
          <ac:spMkLst>
            <pc:docMk/>
            <pc:sldMk cId="4024569785" sldId="272"/>
            <ac:spMk id="2" creationId="{183A560C-E05E-4534-9050-43DBA6F7FCFA}"/>
          </ac:spMkLst>
        </pc:spChg>
      </pc:sldChg>
      <pc:sldChg chg="addSp modSp mod">
        <pc:chgData name="Leonie Smith" userId="fed1330f33f5650e" providerId="LiveId" clId="{C981066F-EAD9-4479-84B4-69D50D88865F}" dt="2022-12-19T07:46:32.111" v="168" actId="20577"/>
        <pc:sldMkLst>
          <pc:docMk/>
          <pc:sldMk cId="487179600" sldId="273"/>
        </pc:sldMkLst>
        <pc:spChg chg="add mod">
          <ac:chgData name="Leonie Smith" userId="fed1330f33f5650e" providerId="LiveId" clId="{C981066F-EAD9-4479-84B4-69D50D88865F}" dt="2022-12-19T07:46:32.111" v="168" actId="20577"/>
          <ac:spMkLst>
            <pc:docMk/>
            <pc:sldMk cId="487179600" sldId="273"/>
            <ac:spMk id="2" creationId="{7336449C-586D-8F0F-0DAD-9AC3CFFDDF97}"/>
          </ac:spMkLst>
        </pc:spChg>
      </pc:sldChg>
      <pc:sldChg chg="addSp modSp mod">
        <pc:chgData name="Leonie Smith" userId="fed1330f33f5650e" providerId="LiveId" clId="{C981066F-EAD9-4479-84B4-69D50D88865F}" dt="2022-12-19T07:46:40.217" v="171" actId="20577"/>
        <pc:sldMkLst>
          <pc:docMk/>
          <pc:sldMk cId="2168401200" sldId="274"/>
        </pc:sldMkLst>
        <pc:spChg chg="add mod">
          <ac:chgData name="Leonie Smith" userId="fed1330f33f5650e" providerId="LiveId" clId="{C981066F-EAD9-4479-84B4-69D50D88865F}" dt="2022-12-19T07:46:40.217" v="171" actId="20577"/>
          <ac:spMkLst>
            <pc:docMk/>
            <pc:sldMk cId="2168401200" sldId="274"/>
            <ac:spMk id="2" creationId="{60C39605-A162-345C-7AFB-1837C10E17E0}"/>
          </ac:spMkLst>
        </pc:spChg>
      </pc:sldChg>
      <pc:sldChg chg="addSp modSp mod">
        <pc:chgData name="Leonie Smith" userId="fed1330f33f5650e" providerId="LiveId" clId="{C981066F-EAD9-4479-84B4-69D50D88865F}" dt="2022-12-19T07:46:46.064" v="172" actId="20577"/>
        <pc:sldMkLst>
          <pc:docMk/>
          <pc:sldMk cId="2996969115" sldId="275"/>
        </pc:sldMkLst>
        <pc:spChg chg="add mod">
          <ac:chgData name="Leonie Smith" userId="fed1330f33f5650e" providerId="LiveId" clId="{C981066F-EAD9-4479-84B4-69D50D88865F}" dt="2022-12-19T07:46:46.064" v="172" actId="20577"/>
          <ac:spMkLst>
            <pc:docMk/>
            <pc:sldMk cId="2996969115" sldId="275"/>
            <ac:spMk id="2" creationId="{546EF070-4474-F8B9-2463-212F0967F31C}"/>
          </ac:spMkLst>
        </pc:spChg>
      </pc:sldChg>
      <pc:sldChg chg="addSp modSp mod">
        <pc:chgData name="Leonie Smith" userId="fed1330f33f5650e" providerId="LiveId" clId="{C981066F-EAD9-4479-84B4-69D50D88865F}" dt="2022-12-19T07:46:54.811" v="175" actId="20577"/>
        <pc:sldMkLst>
          <pc:docMk/>
          <pc:sldMk cId="2390376940" sldId="276"/>
        </pc:sldMkLst>
        <pc:spChg chg="add mod">
          <ac:chgData name="Leonie Smith" userId="fed1330f33f5650e" providerId="LiveId" clId="{C981066F-EAD9-4479-84B4-69D50D88865F}" dt="2022-12-19T07:46:54.811" v="175" actId="20577"/>
          <ac:spMkLst>
            <pc:docMk/>
            <pc:sldMk cId="2390376940" sldId="276"/>
            <ac:spMk id="2" creationId="{110F86CD-FE61-2CEB-5E4A-7B944A0BC15B}"/>
          </ac:spMkLst>
        </pc:spChg>
      </pc:sldChg>
      <pc:sldChg chg="addSp modSp mod">
        <pc:chgData name="Leonie Smith" userId="fed1330f33f5650e" providerId="LiveId" clId="{C981066F-EAD9-4479-84B4-69D50D88865F}" dt="2022-12-19T07:47:06.247" v="180" actId="20577"/>
        <pc:sldMkLst>
          <pc:docMk/>
          <pc:sldMk cId="4265919077" sldId="277"/>
        </pc:sldMkLst>
        <pc:spChg chg="add mod">
          <ac:chgData name="Leonie Smith" userId="fed1330f33f5650e" providerId="LiveId" clId="{C981066F-EAD9-4479-84B4-69D50D88865F}" dt="2022-12-19T07:47:06.247" v="180" actId="20577"/>
          <ac:spMkLst>
            <pc:docMk/>
            <pc:sldMk cId="4265919077" sldId="277"/>
            <ac:spMk id="2" creationId="{A2746D26-1D6E-17FD-BE94-0C2F4EFE47C5}"/>
          </ac:spMkLst>
        </pc:spChg>
      </pc:sldChg>
      <pc:sldChg chg="addSp modSp mod">
        <pc:chgData name="Leonie Smith" userId="fed1330f33f5650e" providerId="LiveId" clId="{C981066F-EAD9-4479-84B4-69D50D88865F}" dt="2022-12-19T07:48:04.131" v="191" actId="20577"/>
        <pc:sldMkLst>
          <pc:docMk/>
          <pc:sldMk cId="210266664" sldId="278"/>
        </pc:sldMkLst>
        <pc:spChg chg="add mod">
          <ac:chgData name="Leonie Smith" userId="fed1330f33f5650e" providerId="LiveId" clId="{C981066F-EAD9-4479-84B4-69D50D88865F}" dt="2022-12-19T07:48:04.131" v="191" actId="20577"/>
          <ac:spMkLst>
            <pc:docMk/>
            <pc:sldMk cId="210266664" sldId="278"/>
            <ac:spMk id="2" creationId="{5637D959-E1B7-28CD-08B3-55032F198F96}"/>
          </ac:spMkLst>
        </pc:spChg>
      </pc:sldChg>
      <pc:sldChg chg="addSp modSp mod">
        <pc:chgData name="Leonie Smith" userId="fed1330f33f5650e" providerId="LiveId" clId="{C981066F-EAD9-4479-84B4-69D50D88865F}" dt="2022-12-19T07:48:14.610" v="193" actId="20577"/>
        <pc:sldMkLst>
          <pc:docMk/>
          <pc:sldMk cId="888433145" sldId="279"/>
        </pc:sldMkLst>
        <pc:spChg chg="add mod">
          <ac:chgData name="Leonie Smith" userId="fed1330f33f5650e" providerId="LiveId" clId="{C981066F-EAD9-4479-84B4-69D50D88865F}" dt="2022-12-19T07:48:14.610" v="193" actId="20577"/>
          <ac:spMkLst>
            <pc:docMk/>
            <pc:sldMk cId="888433145" sldId="279"/>
            <ac:spMk id="2" creationId="{76585C5B-4807-9DED-9D7D-3E5FA7758E0B}"/>
          </ac:spMkLst>
        </pc:spChg>
      </pc:sldChg>
      <pc:sldChg chg="addSp modSp mod">
        <pc:chgData name="Leonie Smith" userId="fed1330f33f5650e" providerId="LiveId" clId="{C981066F-EAD9-4479-84B4-69D50D88865F}" dt="2022-12-19T07:48:21.813" v="195" actId="20577"/>
        <pc:sldMkLst>
          <pc:docMk/>
          <pc:sldMk cId="791300187" sldId="280"/>
        </pc:sldMkLst>
        <pc:spChg chg="add mod">
          <ac:chgData name="Leonie Smith" userId="fed1330f33f5650e" providerId="LiveId" clId="{C981066F-EAD9-4479-84B4-69D50D88865F}" dt="2022-12-19T07:48:21.813" v="195" actId="20577"/>
          <ac:spMkLst>
            <pc:docMk/>
            <pc:sldMk cId="791300187" sldId="280"/>
            <ac:spMk id="2" creationId="{7D180739-EB5D-BC2A-97A9-C15297BF3631}"/>
          </ac:spMkLst>
        </pc:spChg>
      </pc:sldChg>
      <pc:sldChg chg="addSp delSp modSp mod modTransition modAnim">
        <pc:chgData name="Leonie Smith" userId="fed1330f33f5650e" providerId="LiveId" clId="{C981066F-EAD9-4479-84B4-69D50D88865F}" dt="2022-11-23T06:36:06.943" v="93"/>
        <pc:sldMkLst>
          <pc:docMk/>
          <pc:sldMk cId="1522780631" sldId="285"/>
        </pc:sldMkLst>
        <pc:picChg chg="add del mod">
          <ac:chgData name="Leonie Smith" userId="fed1330f33f5650e" providerId="LiveId" clId="{C981066F-EAD9-4479-84B4-69D50D88865F}" dt="2022-11-23T06:35:53.797" v="92"/>
          <ac:picMkLst>
            <pc:docMk/>
            <pc:sldMk cId="1522780631" sldId="285"/>
            <ac:picMk id="8" creationId="{BFEF0689-B238-1B91-9F4B-F339A09B0587}"/>
          </ac:picMkLst>
        </pc:picChg>
        <pc:picChg chg="add del mod">
          <ac:chgData name="Leonie Smith" userId="fed1330f33f5650e" providerId="LiveId" clId="{C981066F-EAD9-4479-84B4-69D50D88865F}" dt="2022-11-23T06:36:06.943" v="93"/>
          <ac:picMkLst>
            <pc:docMk/>
            <pc:sldMk cId="1522780631" sldId="285"/>
            <ac:picMk id="11" creationId="{52A3404C-F22B-E90B-4AD1-FD892AD0CF47}"/>
          </ac:picMkLst>
        </pc:picChg>
        <pc:picChg chg="add mod">
          <ac:chgData name="Leonie Smith" userId="fed1330f33f5650e" providerId="LiveId" clId="{C981066F-EAD9-4479-84B4-69D50D88865F}" dt="2022-11-23T06:36:06.943" v="93"/>
          <ac:picMkLst>
            <pc:docMk/>
            <pc:sldMk cId="1522780631" sldId="285"/>
            <ac:picMk id="12" creationId="{56FE01D4-D1ED-593D-53CF-DFBC1B5A9772}"/>
          </ac:picMkLst>
        </pc:picChg>
      </pc:sldChg>
      <pc:sldChg chg="addSp modSp mod">
        <pc:chgData name="Leonie Smith" userId="fed1330f33f5650e" providerId="LiveId" clId="{C981066F-EAD9-4479-84B4-69D50D88865F}" dt="2022-12-19T07:48:29.150" v="197" actId="20577"/>
        <pc:sldMkLst>
          <pc:docMk/>
          <pc:sldMk cId="1850742486" sldId="286"/>
        </pc:sldMkLst>
        <pc:spChg chg="add mod">
          <ac:chgData name="Leonie Smith" userId="fed1330f33f5650e" providerId="LiveId" clId="{C981066F-EAD9-4479-84B4-69D50D88865F}" dt="2022-12-19T07:48:29.150" v="197" actId="20577"/>
          <ac:spMkLst>
            <pc:docMk/>
            <pc:sldMk cId="1850742486" sldId="286"/>
            <ac:spMk id="2" creationId="{E4FD25C4-4562-5E16-737C-7E07A8680B84}"/>
          </ac:spMkLst>
        </pc:spChg>
      </pc:sldChg>
      <pc:sldChg chg="addSp delSp modSp mod modTransition modAnim">
        <pc:chgData name="Leonie Smith" userId="fed1330f33f5650e" providerId="LiveId" clId="{C981066F-EAD9-4479-84B4-69D50D88865F}" dt="2022-11-23T06:39:26.757" v="112"/>
        <pc:sldMkLst>
          <pc:docMk/>
          <pc:sldMk cId="1754830297" sldId="298"/>
        </pc:sldMkLst>
        <pc:picChg chg="add del mod">
          <ac:chgData name="Leonie Smith" userId="fed1330f33f5650e" providerId="LiveId" clId="{C981066F-EAD9-4479-84B4-69D50D88865F}" dt="2022-11-23T06:37:39.091" v="96"/>
          <ac:picMkLst>
            <pc:docMk/>
            <pc:sldMk cId="1754830297" sldId="298"/>
            <ac:picMk id="7" creationId="{390BE6B4-9D4F-ACFB-741A-0A29BF2CC9A6}"/>
          </ac:picMkLst>
        </pc:picChg>
        <pc:picChg chg="add del mod">
          <ac:chgData name="Leonie Smith" userId="fed1330f33f5650e" providerId="LiveId" clId="{C981066F-EAD9-4479-84B4-69D50D88865F}" dt="2022-11-23T06:37:53.527" v="97"/>
          <ac:picMkLst>
            <pc:docMk/>
            <pc:sldMk cId="1754830297" sldId="298"/>
            <ac:picMk id="10" creationId="{BC47F1A1-7B29-FEDC-1BCA-C429BB6709FA}"/>
          </ac:picMkLst>
        </pc:picChg>
        <pc:picChg chg="add del mod">
          <ac:chgData name="Leonie Smith" userId="fed1330f33f5650e" providerId="LiveId" clId="{C981066F-EAD9-4479-84B4-69D50D88865F}" dt="2022-11-23T06:38:03.539" v="99"/>
          <ac:picMkLst>
            <pc:docMk/>
            <pc:sldMk cId="1754830297" sldId="298"/>
            <ac:picMk id="11" creationId="{12F90E01-E9A2-4CB5-5D63-79398A8E50F1}"/>
          </ac:picMkLst>
        </pc:picChg>
        <pc:picChg chg="add del mod ord">
          <ac:chgData name="Leonie Smith" userId="fed1330f33f5650e" providerId="LiveId" clId="{C981066F-EAD9-4479-84B4-69D50D88865F}" dt="2022-11-23T06:38:14.779" v="100"/>
          <ac:picMkLst>
            <pc:docMk/>
            <pc:sldMk cId="1754830297" sldId="298"/>
            <ac:picMk id="14" creationId="{B21684CE-3342-546A-D134-E02B2CE97A90}"/>
          </ac:picMkLst>
        </pc:picChg>
        <pc:picChg chg="add del mod">
          <ac:chgData name="Leonie Smith" userId="fed1330f33f5650e" providerId="LiveId" clId="{C981066F-EAD9-4479-84B4-69D50D88865F}" dt="2022-11-23T06:38:17.357" v="102"/>
          <ac:picMkLst>
            <pc:docMk/>
            <pc:sldMk cId="1754830297" sldId="298"/>
            <ac:picMk id="15" creationId="{8258EC57-A2E3-4DCE-13CE-0C3352A1D9E3}"/>
          </ac:picMkLst>
        </pc:picChg>
        <pc:picChg chg="add del mod ord">
          <ac:chgData name="Leonie Smith" userId="fed1330f33f5650e" providerId="LiveId" clId="{C981066F-EAD9-4479-84B4-69D50D88865F}" dt="2022-11-23T06:38:25.381" v="103"/>
          <ac:picMkLst>
            <pc:docMk/>
            <pc:sldMk cId="1754830297" sldId="298"/>
            <ac:picMk id="18" creationId="{080A5E4A-C214-5C4D-DC10-228F6A4A4D46}"/>
          </ac:picMkLst>
        </pc:picChg>
        <pc:picChg chg="add del mod">
          <ac:chgData name="Leonie Smith" userId="fed1330f33f5650e" providerId="LiveId" clId="{C981066F-EAD9-4479-84B4-69D50D88865F}" dt="2022-11-23T06:38:27.320" v="105"/>
          <ac:picMkLst>
            <pc:docMk/>
            <pc:sldMk cId="1754830297" sldId="298"/>
            <ac:picMk id="19" creationId="{6682F2ED-E183-6F49-6D5F-7283B2CCD728}"/>
          </ac:picMkLst>
        </pc:picChg>
        <pc:picChg chg="add del mod ord">
          <ac:chgData name="Leonie Smith" userId="fed1330f33f5650e" providerId="LiveId" clId="{C981066F-EAD9-4479-84B4-69D50D88865F}" dt="2022-11-23T06:38:36.310" v="106"/>
          <ac:picMkLst>
            <pc:docMk/>
            <pc:sldMk cId="1754830297" sldId="298"/>
            <ac:picMk id="22" creationId="{12B7DB4C-23D8-4533-1701-1D41E47D2783}"/>
          </ac:picMkLst>
        </pc:picChg>
        <pc:picChg chg="add del mod">
          <ac:chgData name="Leonie Smith" userId="fed1330f33f5650e" providerId="LiveId" clId="{C981066F-EAD9-4479-84B4-69D50D88865F}" dt="2022-11-23T06:38:38.557" v="108"/>
          <ac:picMkLst>
            <pc:docMk/>
            <pc:sldMk cId="1754830297" sldId="298"/>
            <ac:picMk id="23" creationId="{3D5B2E80-7DF2-197D-E01A-633FDF9F0686}"/>
          </ac:picMkLst>
        </pc:picChg>
        <pc:picChg chg="add del mod ord">
          <ac:chgData name="Leonie Smith" userId="fed1330f33f5650e" providerId="LiveId" clId="{C981066F-EAD9-4479-84B4-69D50D88865F}" dt="2022-11-23T06:38:59.926" v="109"/>
          <ac:picMkLst>
            <pc:docMk/>
            <pc:sldMk cId="1754830297" sldId="298"/>
            <ac:picMk id="26" creationId="{2DC0F362-C3D9-9ECC-7583-91F2FB9F9C88}"/>
          </ac:picMkLst>
        </pc:picChg>
        <pc:picChg chg="add del mod">
          <ac:chgData name="Leonie Smith" userId="fed1330f33f5650e" providerId="LiveId" clId="{C981066F-EAD9-4479-84B4-69D50D88865F}" dt="2022-11-23T06:39:06.123" v="111"/>
          <ac:picMkLst>
            <pc:docMk/>
            <pc:sldMk cId="1754830297" sldId="298"/>
            <ac:picMk id="27" creationId="{E72FFE6B-5A49-91CE-464A-90B4A1B3C5B3}"/>
          </ac:picMkLst>
        </pc:picChg>
        <pc:picChg chg="add del mod ord">
          <ac:chgData name="Leonie Smith" userId="fed1330f33f5650e" providerId="LiveId" clId="{C981066F-EAD9-4479-84B4-69D50D88865F}" dt="2022-11-23T06:39:26.757" v="112"/>
          <ac:picMkLst>
            <pc:docMk/>
            <pc:sldMk cId="1754830297" sldId="298"/>
            <ac:picMk id="30" creationId="{3C116ECE-406A-0823-CE7B-1D55F3468B46}"/>
          </ac:picMkLst>
        </pc:picChg>
        <pc:picChg chg="add mod">
          <ac:chgData name="Leonie Smith" userId="fed1330f33f5650e" providerId="LiveId" clId="{C981066F-EAD9-4479-84B4-69D50D88865F}" dt="2022-11-23T06:39:26.757" v="112"/>
          <ac:picMkLst>
            <pc:docMk/>
            <pc:sldMk cId="1754830297" sldId="298"/>
            <ac:picMk id="31" creationId="{9010E861-9EEC-E8AC-BA2E-0540BA4058FD}"/>
          </ac:picMkLst>
        </pc:picChg>
      </pc:sldChg>
      <pc:sldChg chg="addSp modSp mod">
        <pc:chgData name="Leonie Smith" userId="fed1330f33f5650e" providerId="LiveId" clId="{C981066F-EAD9-4479-84B4-69D50D88865F}" dt="2022-12-19T07:48:44.708" v="199" actId="20577"/>
        <pc:sldMkLst>
          <pc:docMk/>
          <pc:sldMk cId="3356057337" sldId="299"/>
        </pc:sldMkLst>
        <pc:spChg chg="add mod">
          <ac:chgData name="Leonie Smith" userId="fed1330f33f5650e" providerId="LiveId" clId="{C981066F-EAD9-4479-84B4-69D50D88865F}" dt="2022-12-19T07:48:44.708" v="199" actId="20577"/>
          <ac:spMkLst>
            <pc:docMk/>
            <pc:sldMk cId="3356057337" sldId="299"/>
            <ac:spMk id="2" creationId="{406A306E-5266-787B-5BAF-AEA95870F95A}"/>
          </ac:spMkLst>
        </pc:spChg>
      </pc:sldChg>
      <pc:sldChg chg="addSp modSp add del mod">
        <pc:chgData name="Leonie Smith" userId="fed1330f33f5650e" providerId="LiveId" clId="{C981066F-EAD9-4479-84B4-69D50D88865F}" dt="2022-11-23T06:40:06.891" v="113" actId="2696"/>
        <pc:sldMkLst>
          <pc:docMk/>
          <pc:sldMk cId="109133916" sldId="300"/>
        </pc:sldMkLst>
        <pc:spChg chg="mod">
          <ac:chgData name="Leonie Smith" userId="fed1330f33f5650e" providerId="LiveId" clId="{C981066F-EAD9-4479-84B4-69D50D88865F}" dt="2022-11-23T06:27:10.009" v="67" actId="21"/>
          <ac:spMkLst>
            <pc:docMk/>
            <pc:sldMk cId="109133916" sldId="300"/>
            <ac:spMk id="4" creationId="{EE2AC625-9141-A801-F431-DD5F79396320}"/>
          </ac:spMkLst>
        </pc:spChg>
        <pc:picChg chg="add mod">
          <ac:chgData name="Leonie Smith" userId="fed1330f33f5650e" providerId="LiveId" clId="{C981066F-EAD9-4479-84B4-69D50D88865F}" dt="2022-11-23T06:27:39.373" v="68"/>
          <ac:picMkLst>
            <pc:docMk/>
            <pc:sldMk cId="109133916" sldId="300"/>
            <ac:picMk id="7" creationId="{615C8AF4-C87A-A1F1-35EF-E48CB36C84D4}"/>
          </ac:picMkLst>
        </pc:picChg>
      </pc:sldChg>
      <pc:sldChg chg="add">
        <pc:chgData name="Leonie Smith" userId="fed1330f33f5650e" providerId="LiveId" clId="{C981066F-EAD9-4479-84B4-69D50D88865F}" dt="2022-11-23T06:40:10.812" v="114"/>
        <pc:sldMkLst>
          <pc:docMk/>
          <pc:sldMk cId="2745891315" sldId="300"/>
        </pc:sldMkLst>
      </pc:sldChg>
      <pc:sldChg chg="modSp add mod">
        <pc:chgData name="Leonie Smith" userId="fed1330f33f5650e" providerId="LiveId" clId="{C981066F-EAD9-4479-84B4-69D50D88865F}" dt="2022-12-19T07:47:39.068" v="186" actId="20577"/>
        <pc:sldMkLst>
          <pc:docMk/>
          <pc:sldMk cId="129723916" sldId="301"/>
        </pc:sldMkLst>
        <pc:spChg chg="mod">
          <ac:chgData name="Leonie Smith" userId="fed1330f33f5650e" providerId="LiveId" clId="{C981066F-EAD9-4479-84B4-69D50D88865F}" dt="2022-12-19T07:47:39.068" v="186" actId="20577"/>
          <ac:spMkLst>
            <pc:docMk/>
            <pc:sldMk cId="129723916" sldId="301"/>
            <ac:spMk id="2" creationId="{A2746D26-1D6E-17FD-BE94-0C2F4EFE47C5}"/>
          </ac:spMkLst>
        </pc:spChg>
        <pc:picChg chg="mod">
          <ac:chgData name="Leonie Smith" userId="fed1330f33f5650e" providerId="LiveId" clId="{C981066F-EAD9-4479-84B4-69D50D88865F}" dt="2022-12-19T07:47:29.726" v="183" actId="1076"/>
          <ac:picMkLst>
            <pc:docMk/>
            <pc:sldMk cId="129723916" sldId="301"/>
            <ac:picMk id="3" creationId="{D636B3B7-7318-ED35-8391-B6D8FCA138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39 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39-5</a:t>
            </a:r>
          </a:p>
        </p:txBody>
      </p:sp>
      <p:pic>
        <p:nvPicPr>
          <p:cNvPr id="6" name="Audio 5">
            <a:hlinkClick r:id="" action="ppaction://media"/>
            <a:extLst>
              <a:ext uri="{FF2B5EF4-FFF2-40B4-BE49-F238E27FC236}">
                <a16:creationId xmlns:a16="http://schemas.microsoft.com/office/drawing/2014/main" id="{610DB309-4C06-995D-C1FE-A349464E7EE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073F8536-18BF-C897-D686-4ADD6C5FF4BC}"/>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98"/>
    </mc:Choice>
    <mc:Fallback xmlns="">
      <p:transition spd="slow" advTm="4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C64F0A-1FB4-8AC9-D9C8-2D8C27770F4F}"/>
              </a:ext>
            </a:extLst>
          </p:cNvPr>
          <p:cNvPicPr>
            <a:picLocks noChangeAspect="1"/>
          </p:cNvPicPr>
          <p:nvPr/>
        </p:nvPicPr>
        <p:blipFill>
          <a:blip r:embed="rId2"/>
          <a:stretch>
            <a:fillRect/>
          </a:stretch>
        </p:blipFill>
        <p:spPr>
          <a:xfrm>
            <a:off x="-1328986" y="1"/>
            <a:ext cx="13520986" cy="6858000"/>
          </a:xfrm>
          <a:prstGeom prst="rect">
            <a:avLst/>
          </a:prstGeom>
        </p:spPr>
      </p:pic>
      <p:sp>
        <p:nvSpPr>
          <p:cNvPr id="2" name="TextBox 1">
            <a:extLst>
              <a:ext uri="{FF2B5EF4-FFF2-40B4-BE49-F238E27FC236}">
                <a16:creationId xmlns:a16="http://schemas.microsoft.com/office/drawing/2014/main" id="{7336449C-586D-8F0F-0DAD-9AC3CFFDDF9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ཁྱིམ་ཚང་གང་ཞིག་ལ་འཛུལ་ནའང་ཐོག་མར་ཁྱིམ་ཚང་འདི་ལ་ཞི་བདེ་འབབ་པར་ཤོག་ཅེས་ཤོད།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གལ་སྲིད་ཞི་བདེ་དང་ལྡན་པའི་སྐྱེས་པ་ཞིག་ཁྱིམ་ཚང་དེར་བཞུགས་ན་ཁྱེད་ཀྱི་ཞི་བདེ་ཁོང་ལ་གནས་པར་འགྱུར། འོན་ཀྱང་མེད་ན་ཞི་བདེ་ཁྱེད་ལ་ཕྱིར་ལོག་ཡོང༌།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5Whatever house you enter, begin by saying, ‘Peace to this house.’ 6If a man of peace is there, your peace will rest on him; if not, it will return to you. </a:t>
            </a:r>
            <a:endParaRPr lang="en-IN" dirty="0"/>
          </a:p>
        </p:txBody>
      </p:sp>
      <p:pic>
        <p:nvPicPr>
          <p:cNvPr id="6" name="Audio 5">
            <a:hlinkClick r:id="" action="ppaction://media"/>
            <a:extLst>
              <a:ext uri="{FF2B5EF4-FFF2-40B4-BE49-F238E27FC236}">
                <a16:creationId xmlns:a16="http://schemas.microsoft.com/office/drawing/2014/main" id="{D85881A0-15AD-158D-9A05-D3174F047B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8996"/>
    </mc:Choice>
    <mc:Fallback xmlns="">
      <p:transition spd="slow" advTm="1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39FEF-BB84-CF65-7BAC-61CFFB96694C}"/>
              </a:ext>
            </a:extLst>
          </p:cNvPr>
          <p:cNvPicPr>
            <a:picLocks noChangeAspect="1"/>
          </p:cNvPicPr>
          <p:nvPr/>
        </p:nvPicPr>
        <p:blipFill>
          <a:blip r:embed="rId2"/>
          <a:stretch>
            <a:fillRect/>
          </a:stretch>
        </p:blipFill>
        <p:spPr>
          <a:xfrm>
            <a:off x="0" y="-13147"/>
            <a:ext cx="12192000" cy="6871147"/>
          </a:xfrm>
          <a:prstGeom prst="rect">
            <a:avLst/>
          </a:prstGeom>
        </p:spPr>
      </p:pic>
      <p:sp>
        <p:nvSpPr>
          <p:cNvPr id="2" name="TextBox 1">
            <a:extLst>
              <a:ext uri="{FF2B5EF4-FFF2-40B4-BE49-F238E27FC236}">
                <a16:creationId xmlns:a16="http://schemas.microsoft.com/office/drawing/2014/main" id="{60C39605-A162-345C-7AFB-1837C10E17E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ཁོ་ཚོས་ཁྱེད་ལ་གང་སྟེར་བ་དེ་བཟའ་བཏུང་བྱེད་པར་ཁྱིམ་ཚང་དེ་རང་ལ་སྡོད། གང་ཡིན་ཞེ་ན། ལས་བྱེད་མཁན་ལ་གླ་ཆ་ཐོབ་པར་འོས་སོ། ཁང་པ་གཅིག་ནས་གཞན་པར་མ་སྤོས།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7Stay at the same house, eating and drinking whatever you are offered. For the worker is worthy of his wages. Do not move around from house to house.</a:t>
            </a:r>
            <a:endParaRPr lang="en-IN" dirty="0"/>
          </a:p>
        </p:txBody>
      </p:sp>
      <p:pic>
        <p:nvPicPr>
          <p:cNvPr id="14" name="Audio 13">
            <a:hlinkClick r:id="" action="ppaction://media"/>
            <a:extLst>
              <a:ext uri="{FF2B5EF4-FFF2-40B4-BE49-F238E27FC236}">
                <a16:creationId xmlns:a16="http://schemas.microsoft.com/office/drawing/2014/main" id="{EB5D9B6C-176A-140F-8D0F-7EBE3CEEB6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012"/>
    </mc:Choice>
    <mc:Fallback xmlns="">
      <p:transition spd="slow" advTm="1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5EEBC2-9532-5F65-2367-F633089A2831}"/>
              </a:ext>
            </a:extLst>
          </p:cNvPr>
          <p:cNvPicPr>
            <a:picLocks noChangeAspect="1"/>
          </p:cNvPicPr>
          <p:nvPr/>
        </p:nvPicPr>
        <p:blipFill>
          <a:blip r:embed="rId2"/>
          <a:stretch>
            <a:fillRect/>
          </a:stretch>
        </p:blipFill>
        <p:spPr>
          <a:xfrm>
            <a:off x="-1" y="0"/>
            <a:ext cx="12257633" cy="6970426"/>
          </a:xfrm>
          <a:prstGeom prst="rect">
            <a:avLst/>
          </a:prstGeom>
        </p:spPr>
      </p:pic>
      <p:sp>
        <p:nvSpPr>
          <p:cNvPr id="2" name="TextBox 1">
            <a:extLst>
              <a:ext uri="{FF2B5EF4-FFF2-40B4-BE49-F238E27FC236}">
                <a16:creationId xmlns:a16="http://schemas.microsoft.com/office/drawing/2014/main" id="{546EF070-4474-F8B9-2463-212F0967F31C}"/>
              </a:ext>
            </a:extLst>
          </p:cNvPr>
          <p:cNvSpPr txBox="1"/>
          <p:nvPr/>
        </p:nvSpPr>
        <p:spPr>
          <a:xfrm>
            <a:off x="9580889" y="506424"/>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ཁྱེད་ཚོ་གྲོང་ཁྱེར་གང་ཞིག་ལ་ཞུགས་ནས་གནས་ཚང་བཏང་ན་ཁྱེད་ཚོར་གང་བཤམས་པ་དེ་ཟོ་ཞིག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དེར་ཡོད་པའི་ནད་པ་རྣམས་ནད་ལས་ཐར་བར་བྱེད་དེ་ཁོ་ཚོར་དཀོན་མཆོག་གི་རྒྱལ་སྲིད་ཁྱེད་དང་ཉེ་བར་སླེབས་ཞེས་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8If you enter a town and they welcome you, eat whatever is set before you. 9Heal the sick who are there and tell them, ‘The kingdom of God is near you.’</a:t>
            </a:r>
            <a:endParaRPr lang="en-IN" dirty="0"/>
          </a:p>
        </p:txBody>
      </p:sp>
      <p:pic>
        <p:nvPicPr>
          <p:cNvPr id="6" name="Audio 5">
            <a:hlinkClick r:id="" action="ppaction://media"/>
            <a:extLst>
              <a:ext uri="{FF2B5EF4-FFF2-40B4-BE49-F238E27FC236}">
                <a16:creationId xmlns:a16="http://schemas.microsoft.com/office/drawing/2014/main" id="{66512D03-3ADD-1600-970D-2AFEB409DD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947"/>
    </mc:Choice>
    <mc:Fallback xmlns="">
      <p:transition spd="slow" advTm="15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DED06-74BE-6B03-4398-53CCB4F313CC}"/>
              </a:ext>
            </a:extLst>
          </p:cNvPr>
          <p:cNvPicPr>
            <a:picLocks noChangeAspect="1"/>
          </p:cNvPicPr>
          <p:nvPr/>
        </p:nvPicPr>
        <p:blipFill>
          <a:blip r:embed="rId2"/>
          <a:stretch>
            <a:fillRect/>
          </a:stretch>
        </p:blipFill>
        <p:spPr>
          <a:xfrm>
            <a:off x="0" y="-82497"/>
            <a:ext cx="12192000" cy="6940498"/>
          </a:xfrm>
          <a:prstGeom prst="rect">
            <a:avLst/>
          </a:prstGeom>
        </p:spPr>
      </p:pic>
      <p:sp>
        <p:nvSpPr>
          <p:cNvPr id="2" name="TextBox 1">
            <a:extLst>
              <a:ext uri="{FF2B5EF4-FFF2-40B4-BE49-F238E27FC236}">
                <a16:creationId xmlns:a16="http://schemas.microsoft.com/office/drawing/2014/main" id="{110F86CD-FE61-2CEB-5E4A-7B944A0BC15B}"/>
              </a:ext>
            </a:extLst>
          </p:cNvPr>
          <p:cNvSpPr txBox="1"/>
          <p:nvPr/>
        </p:nvSpPr>
        <p:spPr>
          <a:xfrm>
            <a:off x="9751372" y="351441"/>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0</a:t>
            </a:r>
            <a:r>
              <a:rPr lang="bo-CN" sz="4800" dirty="0">
                <a:solidFill>
                  <a:srgbClr val="121212"/>
                </a:solidFill>
                <a:latin typeface="Arial" panose="020B0604020202020204" pitchFamily="34" charset="0"/>
              </a:rPr>
              <a:t>ཁྱེད་ཚོ་གྲོང་ཁྱེར་གང་ཞིག་ལ་ཞུགས་ནས་གནས་ཚང་མི་བཏང་ན་ལམ་ལ་སོང་ནས། </a:t>
            </a:r>
            <a:r>
              <a:rPr lang="bo-CN" sz="4800" dirty="0">
                <a:solidFill>
                  <a:srgbClr val="777A7B"/>
                </a:solidFill>
                <a:latin typeface="Arial" panose="020B0604020202020204" pitchFamily="34" charset="0"/>
              </a:rPr>
              <a:t>11</a:t>
            </a:r>
            <a:r>
              <a:rPr lang="bo-CN" sz="4800" dirty="0">
                <a:solidFill>
                  <a:srgbClr val="121212"/>
                </a:solidFill>
                <a:latin typeface="Arial" panose="020B0604020202020204" pitchFamily="34" charset="0"/>
              </a:rPr>
              <a:t>ཁྱོད་ཚོ་དོན་འདི་ལ་འགན་ཁུར་དགོས་པར་སྟོན་པའི་ཕྱིར་ངེད་ཀྱི་རྐང་པ་ལ་ཁྱོད་ཚོའི་གྲོང་ཁྱེར་གྱི་ས་རྡུལ་འབྱར་བ་ཡང་ང་ཚོས་འཕྱི། དཀོན་མཆོག་གི་རྒྱལ་སྲིད་ཁྱེད་དང་ཉེ་བར་སླེབ་པ་ཤེས་པར་གྱིས་ཤིག་ཅེས་སྨྲོས།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10But if you enter a town and they do not welcome you, go into the streets and declare, 11‘Even the dust of your town that clings to our feet,…</a:t>
            </a:r>
            <a:endParaRPr lang="en-IN" dirty="0"/>
          </a:p>
        </p:txBody>
      </p:sp>
      <p:pic>
        <p:nvPicPr>
          <p:cNvPr id="10" name="Audio 9">
            <a:hlinkClick r:id="" action="ppaction://media"/>
            <a:extLst>
              <a:ext uri="{FF2B5EF4-FFF2-40B4-BE49-F238E27FC236}">
                <a16:creationId xmlns:a16="http://schemas.microsoft.com/office/drawing/2014/main" id="{0B88A53D-ADD1-6F74-B4B6-363897DA79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1921"/>
    </mc:Choice>
    <mc:Fallback xmlns="">
      <p:transition spd="slow" advTm="21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6B3B7-7318-ED35-8391-B6D8FCA1386A}"/>
              </a:ext>
            </a:extLst>
          </p:cNvPr>
          <p:cNvPicPr>
            <a:picLocks noChangeAspect="1"/>
          </p:cNvPicPr>
          <p:nvPr/>
        </p:nvPicPr>
        <p:blipFill>
          <a:blip r:embed="rId2"/>
          <a:stretch>
            <a:fillRect/>
          </a:stretch>
        </p:blipFill>
        <p:spPr>
          <a:xfrm>
            <a:off x="-2220516" y="0"/>
            <a:ext cx="14412516" cy="6858000"/>
          </a:xfrm>
          <a:prstGeom prst="rect">
            <a:avLst/>
          </a:prstGeom>
        </p:spPr>
      </p:pic>
      <p:sp>
        <p:nvSpPr>
          <p:cNvPr id="2" name="TextBox 1">
            <a:extLst>
              <a:ext uri="{FF2B5EF4-FFF2-40B4-BE49-F238E27FC236}">
                <a16:creationId xmlns:a16="http://schemas.microsoft.com/office/drawing/2014/main" id="{A2746D26-1D6E-17FD-BE94-0C2F4EFE47C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11</a:t>
            </a:r>
            <a:r>
              <a:rPr lang="bo-CN" sz="4800" dirty="0">
                <a:solidFill>
                  <a:srgbClr val="121212"/>
                </a:solidFill>
                <a:latin typeface="Arial" panose="020B0604020202020204" pitchFamily="34" charset="0"/>
              </a:rPr>
              <a:t>ཁྱོད་ཚོ་དོན་འདི་ལ་འགན་ཁུར་དགོས་པར་སྟོན་པའི་ཕྱིར་ངེད་ཀྱི་རྐང་པ་ལ་ཁྱོད་ཚོའི་གྲོང་ཁྱེར་གྱི་ས་རྡུལ་འབྱར་བ་ཡང་ང་ཚོས་འཕྱི། དཀོན་མཆོག་གི་རྒྱལ་སྲིད་ཁྱེད་དང་ཉེ་བར་སླེབ་པ་ཤེས་པར་གྱིས་ཤིག་ཅེས་སྨྲོས། </a:t>
            </a:r>
            <a:r>
              <a:rPr lang="bo-CN" sz="4800" dirty="0">
                <a:solidFill>
                  <a:srgbClr val="777A7B"/>
                </a:solidFill>
                <a:latin typeface="Arial" panose="020B0604020202020204" pitchFamily="34" charset="0"/>
              </a:rPr>
              <a:t>12</a:t>
            </a:r>
            <a:r>
              <a:rPr lang="bo-CN" sz="4800" dirty="0">
                <a:solidFill>
                  <a:srgbClr val="121212"/>
                </a:solidFill>
                <a:latin typeface="Arial" panose="020B0604020202020204" pitchFamily="34" charset="0"/>
              </a:rPr>
              <a:t>ངས་ཁྱེད་ཚོ་ལ་ཟེར་རྒྱུར། ཁྲིམས་གཅོད་པའི་ཉིན་མོ་དེར་གྲོང་ཁྱེར་འདིའི་ཉེས་ཆད་སཱ་དོམ་གྲོང་ཁྱེར་ལས་ལྗིད་བ་འཕོག་པར་འགྱུར།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121212"/>
                </a:solidFill>
                <a:latin typeface="Arial" panose="020B0604020202020204" pitchFamily="34" charset="0"/>
              </a:rPr>
              <a:t>we wipe off as a testimony against you. Yet be sure of this: The kingdom of God is near.’ 12I tell you, it will be more bearable on that day for Sodom than for that town.</a:t>
            </a:r>
            <a:endParaRPr lang="en-IN" dirty="0"/>
          </a:p>
        </p:txBody>
      </p:sp>
      <p:pic>
        <p:nvPicPr>
          <p:cNvPr id="15" name="Audio 14">
            <a:hlinkClick r:id="" action="ppaction://media"/>
            <a:extLst>
              <a:ext uri="{FF2B5EF4-FFF2-40B4-BE49-F238E27FC236}">
                <a16:creationId xmlns:a16="http://schemas.microsoft.com/office/drawing/2014/main" id="{BC24BCD0-AF6A-725B-DB97-4351CFADA8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45891315"/>
      </p:ext>
    </p:extLst>
  </p:cSld>
  <p:clrMapOvr>
    <a:masterClrMapping/>
  </p:clrMapOvr>
  <mc:AlternateContent xmlns:mc="http://schemas.openxmlformats.org/markup-compatibility/2006" xmlns:p14="http://schemas.microsoft.com/office/powerpoint/2010/main">
    <mc:Choice Requires="p14">
      <p:transition spd="slow" p14:dur="2000" advTm="9725"/>
    </mc:Choice>
    <mc:Fallback xmlns="">
      <p:transition spd="slow" advTm="9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CE9C83-99A6-4AAF-73EA-A6C58BACD3B4}"/>
              </a:ext>
            </a:extLst>
          </p:cNvPr>
          <p:cNvPicPr>
            <a:picLocks noChangeAspect="1"/>
          </p:cNvPicPr>
          <p:nvPr/>
        </p:nvPicPr>
        <p:blipFill>
          <a:blip r:embed="rId2"/>
          <a:stretch>
            <a:fillRect/>
          </a:stretch>
        </p:blipFill>
        <p:spPr>
          <a:xfrm>
            <a:off x="0" y="0"/>
            <a:ext cx="12307306" cy="6858000"/>
          </a:xfrm>
          <a:prstGeom prst="rect">
            <a:avLst/>
          </a:prstGeom>
        </p:spPr>
      </p:pic>
      <p:sp>
        <p:nvSpPr>
          <p:cNvPr id="2" name="TextBox 1">
            <a:extLst>
              <a:ext uri="{FF2B5EF4-FFF2-40B4-BE49-F238E27FC236}">
                <a16:creationId xmlns:a16="http://schemas.microsoft.com/office/drawing/2014/main" id="{86E25618-A581-D870-065A-FD401DB8647C}"/>
              </a:ext>
            </a:extLst>
          </p:cNvPr>
          <p:cNvSpPr txBox="1"/>
          <p:nvPr/>
        </p:nvSpPr>
        <p:spPr>
          <a:xfrm>
            <a:off x="6617776" y="3149678"/>
            <a:ext cx="5450237" cy="370832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10</a:t>
            </a:r>
          </a:p>
          <a:p>
            <a:r>
              <a:rPr lang="bo-CN" sz="8000" b="1" dirty="0">
                <a:solidFill>
                  <a:schemeClr val="bg1"/>
                </a:solidFill>
                <a:latin typeface="Arial" panose="020B0604020202020204" pitchFamily="34" charset="0"/>
              </a:rPr>
              <a:t>སློབ་མ་བདུན་ཅུ་མངགས་པ།</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6B3B7-7318-ED35-8391-B6D8FCA1386A}"/>
              </a:ext>
            </a:extLst>
          </p:cNvPr>
          <p:cNvPicPr>
            <a:picLocks noChangeAspect="1"/>
          </p:cNvPicPr>
          <p:nvPr/>
        </p:nvPicPr>
        <p:blipFill>
          <a:blip r:embed="rId2"/>
          <a:stretch>
            <a:fillRect/>
          </a:stretch>
        </p:blipFill>
        <p:spPr>
          <a:xfrm>
            <a:off x="-4308930" y="-281689"/>
            <a:ext cx="16757603" cy="7973878"/>
          </a:xfrm>
          <a:prstGeom prst="rect">
            <a:avLst/>
          </a:prstGeom>
        </p:spPr>
      </p:pic>
      <p:sp>
        <p:nvSpPr>
          <p:cNvPr id="2" name="TextBox 1">
            <a:extLst>
              <a:ext uri="{FF2B5EF4-FFF2-40B4-BE49-F238E27FC236}">
                <a16:creationId xmlns:a16="http://schemas.microsoft.com/office/drawing/2014/main" id="{A2746D26-1D6E-17FD-BE94-0C2F4EFE47C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723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ཁྱོད་རྣམས་ལ་ཉན་པ་དེས་ང་ལའང་ཉན། ཁྱོད་རྣམས་འདོར་བ་དེས་ང་ཡང་འདོར། ང་འདོར་མཁན་གྱིས་ང་མངག་མཁན་ཡང་འདོར་”ཞེས་གསུངས།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16Whoever listens to you listens to Me; whoever rejects you rejects Me; and whoever rejects Me rejects the One who sent Me.”</a:t>
            </a:r>
            <a:endParaRPr lang="en-IN" dirty="0"/>
          </a:p>
        </p:txBody>
      </p:sp>
      <p:pic>
        <p:nvPicPr>
          <p:cNvPr id="11" name="Audio 10">
            <a:hlinkClick r:id="" action="ppaction://media"/>
            <a:extLst>
              <a:ext uri="{FF2B5EF4-FFF2-40B4-BE49-F238E27FC236}">
                <a16:creationId xmlns:a16="http://schemas.microsoft.com/office/drawing/2014/main" id="{FE8CC119-0BAC-2547-E061-B96AE54C87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865"/>
    </mc:Choice>
    <mc:Fallback xmlns="">
      <p:transition spd="slow" advTm="1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EA593C-FF60-CB55-4B15-06CE7E10EFC0}"/>
              </a:ext>
            </a:extLst>
          </p:cNvPr>
          <p:cNvPicPr>
            <a:picLocks noChangeAspect="1"/>
          </p:cNvPicPr>
          <p:nvPr/>
        </p:nvPicPr>
        <p:blipFill>
          <a:blip r:embed="rId2"/>
          <a:stretch>
            <a:fillRect/>
          </a:stretch>
        </p:blipFill>
        <p:spPr>
          <a:xfrm>
            <a:off x="-107273" y="0"/>
            <a:ext cx="13140664" cy="6858000"/>
          </a:xfrm>
          <a:prstGeom prst="rect">
            <a:avLst/>
          </a:prstGeom>
        </p:spPr>
      </p:pic>
      <p:sp>
        <p:nvSpPr>
          <p:cNvPr id="2" name="TextBox 1">
            <a:extLst>
              <a:ext uri="{FF2B5EF4-FFF2-40B4-BE49-F238E27FC236}">
                <a16:creationId xmlns:a16="http://schemas.microsoft.com/office/drawing/2014/main" id="{76585C5B-4807-9DED-9D7D-3E5FA7758E0B}"/>
              </a:ext>
            </a:extLst>
          </p:cNvPr>
          <p:cNvSpPr txBox="1"/>
          <p:nvPr/>
        </p:nvSpPr>
        <p:spPr>
          <a:xfrm>
            <a:off x="10061337" y="53742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བདུན་ཅུ་དེ་རྣམས་ཀྱིས་“གཙོ་བོ། ཁྱེད་ཀྱི་མཚན་ཐོག་ནས་གདོན་འདྲེས་ཀྱང་ང་ཚོའི་ཁ་ལ་ཉན་”ཞེས་སྨྲས་ཏེ་དགའ་བའི་ངང་ནས་ཕྱིར་ལོག་ཡོང༌།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 seventy-two returned with joy and said, “Lord, even the demons submit to us in Your name.”</a:t>
            </a:r>
            <a:endParaRPr lang="en-IN" dirty="0"/>
          </a:p>
        </p:txBody>
      </p:sp>
      <p:pic>
        <p:nvPicPr>
          <p:cNvPr id="6" name="Audio 5">
            <a:hlinkClick r:id="" action="ppaction://media"/>
            <a:extLst>
              <a:ext uri="{FF2B5EF4-FFF2-40B4-BE49-F238E27FC236}">
                <a16:creationId xmlns:a16="http://schemas.microsoft.com/office/drawing/2014/main" id="{E447AAEB-F6C2-7CF6-C27A-BDAB13F698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658"/>
    </mc:Choice>
    <mc:Fallback xmlns="">
      <p:transition spd="slow" advTm="1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609FD-4770-81DB-5AF7-A39F53B3CFC3}"/>
              </a:ext>
            </a:extLst>
          </p:cNvPr>
          <p:cNvPicPr>
            <a:picLocks noChangeAspect="1"/>
          </p:cNvPicPr>
          <p:nvPr/>
        </p:nvPicPr>
        <p:blipFill>
          <a:blip r:embed="rId2"/>
          <a:stretch>
            <a:fillRect/>
          </a:stretch>
        </p:blipFill>
        <p:spPr>
          <a:xfrm flipH="1">
            <a:off x="0" y="-264832"/>
            <a:ext cx="12192000" cy="7122832"/>
          </a:xfrm>
          <a:prstGeom prst="rect">
            <a:avLst/>
          </a:prstGeom>
        </p:spPr>
      </p:pic>
      <p:sp>
        <p:nvSpPr>
          <p:cNvPr id="2" name="TextBox 1">
            <a:extLst>
              <a:ext uri="{FF2B5EF4-FFF2-40B4-BE49-F238E27FC236}">
                <a16:creationId xmlns:a16="http://schemas.microsoft.com/office/drawing/2014/main" id="{7D180739-EB5D-BC2A-97A9-C15297BF363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དུས་དེར་དཀོན་མཆོག་གི་དམ་པའི་ཐུགས་ཉིད་ཐོག་ནས་ཤིན་ཏུ་དགྱེས་པས་ཁོང་གིས་“ཀྱེ། ཡབ་འཇིག་རྟེན་ཁམས་ཀྱི་བདག་པོ་ལགས།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21At that time Jesus rejoiced in the Holy Spirit and declared, “I praise You, Father, …</a:t>
            </a:r>
            <a:endParaRPr lang="en-IN" dirty="0"/>
          </a:p>
        </p:txBody>
      </p:sp>
      <p:pic>
        <p:nvPicPr>
          <p:cNvPr id="6" name="Audio 5">
            <a:hlinkClick r:id="" action="ppaction://media"/>
            <a:extLst>
              <a:ext uri="{FF2B5EF4-FFF2-40B4-BE49-F238E27FC236}">
                <a16:creationId xmlns:a16="http://schemas.microsoft.com/office/drawing/2014/main" id="{A23AC03B-1241-14E5-73DD-65D858EF17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0003"/>
    </mc:Choice>
    <mc:Fallback xmlns="">
      <p:transition spd="slow" advTm="10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415B3-9C46-7C6E-04CD-D564C01FC430}"/>
              </a:ext>
            </a:extLst>
          </p:cNvPr>
          <p:cNvPicPr>
            <a:picLocks noChangeAspect="1"/>
          </p:cNvPicPr>
          <p:nvPr/>
        </p:nvPicPr>
        <p:blipFill>
          <a:blip r:embed="rId2"/>
          <a:stretch>
            <a:fillRect/>
          </a:stretch>
        </p:blipFill>
        <p:spPr>
          <a:xfrm>
            <a:off x="-1" y="1"/>
            <a:ext cx="13047703" cy="6858000"/>
          </a:xfrm>
          <a:prstGeom prst="rect">
            <a:avLst/>
          </a:prstGeom>
        </p:spPr>
      </p:pic>
      <p:sp>
        <p:nvSpPr>
          <p:cNvPr id="2" name="TextBox 1">
            <a:extLst>
              <a:ext uri="{FF2B5EF4-FFF2-40B4-BE49-F238E27FC236}">
                <a16:creationId xmlns:a16="http://schemas.microsoft.com/office/drawing/2014/main" id="{E4FD25C4-4562-5E16-737C-7E07A8680B84}"/>
              </a:ext>
            </a:extLst>
          </p:cNvPr>
          <p:cNvSpPr txBox="1"/>
          <p:nvPr/>
        </p:nvSpPr>
        <p:spPr>
          <a:xfrm>
            <a:off x="10193785" y="537420"/>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ཁྱེད་ཀྱིས་དོན་འདི་རྣམས་ཤེས་ཡོན་དང་ལྡན་པ་རྣམས་ལ་སྦས་པ་གནང་ནས་ཕྲུ་གུ་རྣམས་ལ་མངོན་པར་མཛད་པས་ཁྱེད་ལ་བསྟོད་པ་འབུལ་ལོ། ཡབ་ལགས། དེ་ནི་ཁྱེད་ཀྱི་ཐུགས་རྗེ་དང་ལྡན་པའི་དགོངས་པ་ཡིན་པས་སོ།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21…Lord of heaven and earth, because You have hidden these things from the wise and learned, and revealed them to little children. </a:t>
            </a:r>
            <a:r>
              <a:rPr lang="en-US" sz="3600">
                <a:solidFill>
                  <a:srgbClr val="121212"/>
                </a:solidFill>
                <a:latin typeface="Arial" panose="020B0604020202020204" pitchFamily="34" charset="0"/>
              </a:rPr>
              <a:t>Yes, Father, for this was well-pleasing in Your sight.</a:t>
            </a:r>
            <a:endParaRPr lang="en-IN" dirty="0"/>
          </a:p>
        </p:txBody>
      </p:sp>
      <p:pic>
        <p:nvPicPr>
          <p:cNvPr id="6" name="Audio 5">
            <a:hlinkClick r:id="" action="ppaction://media"/>
            <a:extLst>
              <a:ext uri="{FF2B5EF4-FFF2-40B4-BE49-F238E27FC236}">
                <a16:creationId xmlns:a16="http://schemas.microsoft.com/office/drawing/2014/main" id="{201C465E-6F51-4B6F-4C70-7786E0C1D4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54830297"/>
      </p:ext>
    </p:extLst>
  </p:cSld>
  <p:clrMapOvr>
    <a:masterClrMapping/>
  </p:clrMapOvr>
  <mc:AlternateContent xmlns:mc="http://schemas.openxmlformats.org/markup-compatibility/2006" xmlns:p14="http://schemas.microsoft.com/office/powerpoint/2010/main">
    <mc:Choice Requires="p14">
      <p:transition spd="slow" p14:dur="2000" advTm="14275"/>
    </mc:Choice>
    <mc:Fallback xmlns="">
      <p:transition spd="slow" advTm="1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99A20-2102-9F7D-12C2-E4C363A13C2E}"/>
              </a:ext>
            </a:extLst>
          </p:cNvPr>
          <p:cNvPicPr>
            <a:picLocks noChangeAspect="1"/>
          </p:cNvPicPr>
          <p:nvPr/>
        </p:nvPicPr>
        <p:blipFill>
          <a:blip r:embed="rId2"/>
          <a:stretch>
            <a:fillRect/>
          </a:stretch>
        </p:blipFill>
        <p:spPr>
          <a:xfrm>
            <a:off x="0" y="0"/>
            <a:ext cx="12307306" cy="6858000"/>
          </a:xfrm>
          <a:prstGeom prst="rect">
            <a:avLst/>
          </a:prstGeom>
        </p:spPr>
      </p:pic>
      <p:sp>
        <p:nvSpPr>
          <p:cNvPr id="2" name="TextBox 1">
            <a:extLst>
              <a:ext uri="{FF2B5EF4-FFF2-40B4-BE49-F238E27FC236}">
                <a16:creationId xmlns:a16="http://schemas.microsoft.com/office/drawing/2014/main" id="{406A306E-5266-787B-5BAF-AEA95870F95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6057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29745" y="166254"/>
            <a:ext cx="6262255" cy="6475845"/>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10</a:t>
            </a:r>
          </a:p>
          <a:p>
            <a:r>
              <a:rPr lang="bo-CN" sz="8000" b="1" dirty="0">
                <a:solidFill>
                  <a:srgbClr val="121212"/>
                </a:solidFill>
                <a:latin typeface="Arial" panose="020B0604020202020204" pitchFamily="34" charset="0"/>
              </a:rPr>
              <a:t>སློབ་མ་བདུན་ཅུ་མངགས་པ།</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600" b="0" i="0" u="none" strike="noStrike" baseline="0" dirty="0">
                <a:latin typeface="TimesNewRomanPSMT"/>
              </a:rPr>
              <a:t>72 sent out - Luke 10:1-24 </a:t>
            </a:r>
            <a:endParaRPr lang="en-IN" sz="6600" dirty="0"/>
          </a:p>
        </p:txBody>
      </p:sp>
      <p:pic>
        <p:nvPicPr>
          <p:cNvPr id="6" name="Audio 5">
            <a:hlinkClick r:id="" action="ppaction://media"/>
            <a:extLst>
              <a:ext uri="{FF2B5EF4-FFF2-40B4-BE49-F238E27FC236}">
                <a16:creationId xmlns:a16="http://schemas.microsoft.com/office/drawing/2014/main" id="{37D88448-B83B-C892-7984-1CF6C40462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72"/>
    </mc:Choice>
    <mc:Fallback xmlns="">
      <p:transition spd="slow" advTm="3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A3845D-B3E1-0189-6E7E-A7A03E5AF872}"/>
              </a:ext>
            </a:extLst>
          </p:cNvPr>
          <p:cNvPicPr>
            <a:picLocks noChangeAspect="1"/>
          </p:cNvPicPr>
          <p:nvPr/>
        </p:nvPicPr>
        <p:blipFill>
          <a:blip r:embed="rId2"/>
          <a:stretch>
            <a:fillRect/>
          </a:stretch>
        </p:blipFill>
        <p:spPr>
          <a:xfrm>
            <a:off x="0" y="0"/>
            <a:ext cx="12307306" cy="6858000"/>
          </a:xfrm>
          <a:prstGeom prst="rect">
            <a:avLst/>
          </a:prstGeom>
        </p:spPr>
      </p:pic>
      <p:sp>
        <p:nvSpPr>
          <p:cNvPr id="3" name="TextBox 2">
            <a:extLst>
              <a:ext uri="{FF2B5EF4-FFF2-40B4-BE49-F238E27FC236}">
                <a16:creationId xmlns:a16="http://schemas.microsoft.com/office/drawing/2014/main" id="{0C5CEC54-7CE2-EC44-3FCA-59C343393725}"/>
              </a:ext>
            </a:extLst>
          </p:cNvPr>
          <p:cNvSpPr txBox="1"/>
          <p:nvPr/>
        </p:nvSpPr>
        <p:spPr>
          <a:xfrm>
            <a:off x="6617776" y="3149678"/>
            <a:ext cx="5450237" cy="370832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10</a:t>
            </a:r>
          </a:p>
          <a:p>
            <a:r>
              <a:rPr lang="bo-CN" sz="8000" b="1" dirty="0">
                <a:solidFill>
                  <a:schemeClr val="bg1"/>
                </a:solidFill>
                <a:latin typeface="Arial" panose="020B0604020202020204" pitchFamily="34" charset="0"/>
              </a:rPr>
              <a:t>སློབ་མ་བདུན་ཅུ་མངགས་པ།</a:t>
            </a:r>
          </a:p>
        </p:txBody>
      </p:sp>
      <p:sp>
        <p:nvSpPr>
          <p:cNvPr id="4" name="TextBox 2">
            <a:extLst>
              <a:ext uri="{FF2B5EF4-FFF2-40B4-BE49-F238E27FC236}">
                <a16:creationId xmlns:a16="http://schemas.microsoft.com/office/drawing/2014/main" id="{407F020A-E80F-F4EE-F9A7-BFE7DE93B17A}"/>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དེ་ནས་གཙོ་བོས་མི་གཞན་བདུན་ཅུ་བསྐོས་ཏེ་ཁོང་ཕེབས་རྒྱུ་ཡིན་པའི་གྲོང་ཁྱེར་དང་ས་ཆ་རེ་རེར་མི་གཉིས་རེ་མང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1After this, the Lord appointed seventy-two  others and sent them two by two ahead of Him to every town and place He was about to visit.</a:t>
            </a:r>
            <a:endParaRPr lang="en-IN" dirty="0"/>
          </a:p>
        </p:txBody>
      </p:sp>
      <p:pic>
        <p:nvPicPr>
          <p:cNvPr id="6" name="Audio 5">
            <a:hlinkClick r:id="" action="ppaction://media"/>
            <a:extLst>
              <a:ext uri="{FF2B5EF4-FFF2-40B4-BE49-F238E27FC236}">
                <a16:creationId xmlns:a16="http://schemas.microsoft.com/office/drawing/2014/main" id="{4F1DE0D1-47E7-462B-B52A-BE994E0D1A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980"/>
    </mc:Choice>
    <mc:Fallback xmlns="">
      <p:transition spd="slow" advTm="9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22468D-84EA-3DF9-9232-C4DE9A67C116}"/>
              </a:ext>
            </a:extLst>
          </p:cNvPr>
          <p:cNvPicPr>
            <a:picLocks noChangeAspect="1"/>
          </p:cNvPicPr>
          <p:nvPr/>
        </p:nvPicPr>
        <p:blipFill>
          <a:blip r:embed="rId2"/>
          <a:stretch>
            <a:fillRect/>
          </a:stretch>
        </p:blipFill>
        <p:spPr>
          <a:xfrm>
            <a:off x="0" y="1"/>
            <a:ext cx="12253232" cy="6858000"/>
          </a:xfrm>
          <a:prstGeom prst="rect">
            <a:avLst/>
          </a:prstGeom>
        </p:spPr>
      </p:pic>
      <p:sp>
        <p:nvSpPr>
          <p:cNvPr id="2" name="TextBox 1">
            <a:extLst>
              <a:ext uri="{FF2B5EF4-FFF2-40B4-BE49-F238E27FC236}">
                <a16:creationId xmlns:a16="http://schemas.microsoft.com/office/drawing/2014/main" id="{8ABFCDE5-8537-E86D-07D2-A02F5E8B398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ཡང་ཁོང་གིས་ཁོ་ཚོར་“སྟོན་ཐོག་རྔ་རྒྱུ་མང་པོ་ཡོད་ཀྱང་ལས་ཀ་བྱེད་མཁན་ཉུང་ངུ་ཡོད། དེའི་ཕྱིར་ལོ་ཏོག་གི་བདག་པོར་སྟོན་ཐོག་སྡུད་མཁན་རྣམས་རང་གི་ས་ཞིང་ལ་མངག་པར་ཞུས་ཤིག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2And He told them, “The harvest is plentiful, but the workers are few. Ask the Lord of the harvest, therefore, to send out workers into His harvest.</a:t>
            </a:r>
            <a:endParaRPr lang="en-IN" dirty="0"/>
          </a:p>
        </p:txBody>
      </p:sp>
      <p:pic>
        <p:nvPicPr>
          <p:cNvPr id="6" name="Audio 5">
            <a:hlinkClick r:id="" action="ppaction://media"/>
            <a:extLst>
              <a:ext uri="{FF2B5EF4-FFF2-40B4-BE49-F238E27FC236}">
                <a16:creationId xmlns:a16="http://schemas.microsoft.com/office/drawing/2014/main" id="{88376B45-C935-E249-F9E2-4E2C1EAB00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993"/>
    </mc:Choice>
    <mc:Fallback xmlns="">
      <p:transition spd="slow" advTm="14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4C89DE-D747-6546-942D-1EEB50E04B4D}"/>
              </a:ext>
            </a:extLst>
          </p:cNvPr>
          <p:cNvPicPr>
            <a:picLocks noChangeAspect="1"/>
          </p:cNvPicPr>
          <p:nvPr/>
        </p:nvPicPr>
        <p:blipFill>
          <a:blip r:embed="rId2"/>
          <a:stretch>
            <a:fillRect/>
          </a:stretch>
        </p:blipFill>
        <p:spPr>
          <a:xfrm>
            <a:off x="-1" y="0"/>
            <a:ext cx="12616681" cy="6858000"/>
          </a:xfrm>
          <a:prstGeom prst="rect">
            <a:avLst/>
          </a:prstGeom>
        </p:spPr>
      </p:pic>
      <p:sp>
        <p:nvSpPr>
          <p:cNvPr id="2" name="TextBox 1">
            <a:extLst>
              <a:ext uri="{FF2B5EF4-FFF2-40B4-BE49-F238E27FC236}">
                <a16:creationId xmlns:a16="http://schemas.microsoft.com/office/drawing/2014/main" id="{183A560C-E05E-4534-9050-43DBA6F7FCF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སོང་ལ། ངས་སྤྱང་ཀིའི་ཁྲོད་དུ་ལུ་གུ་ལྟར་ཁྱེད་ཚོ་མངག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ཁྱེད་ཚོ་ཁུག་མ་དང༌། ལྷམ་གྱོན། སྐེ་རགས་ནང་ལའང་དངུལ་ཅི་ཡང་མ་ཁྱེར་ཞིང༌། ལམ་བར་དུ་མི་སུ་ལ་ཡང་འཚམས་འདྲི་མ་ཞུས།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3Go! I am sending you out like lambs among wolves. 4Carry no purse or bag or sandals. Do not greet anyone along the road.</a:t>
            </a:r>
            <a:endParaRPr lang="en-IN" dirty="0"/>
          </a:p>
        </p:txBody>
      </p:sp>
      <p:pic>
        <p:nvPicPr>
          <p:cNvPr id="6" name="Audio 5">
            <a:hlinkClick r:id="" action="ppaction://media"/>
            <a:extLst>
              <a:ext uri="{FF2B5EF4-FFF2-40B4-BE49-F238E27FC236}">
                <a16:creationId xmlns:a16="http://schemas.microsoft.com/office/drawing/2014/main" id="{72C7707E-F1EE-8696-BA15-95A1BC57DD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770"/>
    </mc:Choice>
    <mc:Fallback xmlns="">
      <p:transition spd="slow" advTm="15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1283</Words>
  <Application>Microsoft Office PowerPoint</Application>
  <PresentationFormat>Widescreen</PresentationFormat>
  <Paragraphs>63</Paragraphs>
  <Slides>28</Slides>
  <Notes>1</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ArialMT</vt:lpstr>
      <vt:lpstr>Calibri</vt:lpstr>
      <vt:lpstr>Calibri Light</vt:lpstr>
      <vt:lpstr>Microsoft Himalaya</vt:lpstr>
      <vt:lpstr>TimesNewRomanPS-BoldMT</vt:lpstr>
      <vt:lpstr>TimesNewRomanPSMT</vt:lpstr>
      <vt:lpstr>Office Theme</vt:lpstr>
      <vt:lpstr>39-5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2024-07-22T12:49:57Z</dcterms:modified>
</cp:coreProperties>
</file>