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1" autoAdjust="0"/>
    <p:restoredTop sz="93969" autoAdjust="0"/>
  </p:normalViewPr>
  <p:slideViewPr>
    <p:cSldViewPr snapToGrid="0">
      <p:cViewPr varScale="1">
        <p:scale>
          <a:sx n="52" d="100"/>
          <a:sy n="52" d="100"/>
        </p:scale>
        <p:origin x="811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D269AA3-D027-4D42-80AA-0875F667120F}"/>
    <pc:docChg chg="undo custSel modSld">
      <pc:chgData name="Alfred Smith" userId="3c60a3631c0db8ad" providerId="LiveId" clId="{CD269AA3-D027-4D42-80AA-0875F667120F}" dt="2024-07-22T12:58:42.992" v="23"/>
      <pc:docMkLst>
        <pc:docMk/>
      </pc:docMkLst>
      <pc:sldChg chg="addSp delSp modSp mod">
        <pc:chgData name="Alfred Smith" userId="3c60a3631c0db8ad" providerId="LiveId" clId="{CD269AA3-D027-4D42-80AA-0875F667120F}" dt="2024-07-22T12:54:40.029" v="4" actId="478"/>
        <pc:sldMkLst>
          <pc:docMk/>
          <pc:sldMk cId="1499918570" sldId="257"/>
        </pc:sldMkLst>
      </pc:sldChg>
      <pc:sldChg chg="modSp mod">
        <pc:chgData name="Alfred Smith" userId="3c60a3631c0db8ad" providerId="LiveId" clId="{CD269AA3-D027-4D42-80AA-0875F667120F}" dt="2024-07-22T12:57:27.253" v="7"/>
        <pc:sldMkLst>
          <pc:docMk/>
          <pc:sldMk cId="2346136586" sldId="260"/>
        </pc:sldMkLst>
      </pc:sldChg>
      <pc:sldChg chg="modSp mod">
        <pc:chgData name="Alfred Smith" userId="3c60a3631c0db8ad" providerId="LiveId" clId="{CD269AA3-D027-4D42-80AA-0875F667120F}" dt="2024-07-22T12:57:38.690" v="9"/>
        <pc:sldMkLst>
          <pc:docMk/>
          <pc:sldMk cId="4037329247" sldId="261"/>
        </pc:sldMkLst>
      </pc:sldChg>
      <pc:sldChg chg="modSp mod">
        <pc:chgData name="Alfred Smith" userId="3c60a3631c0db8ad" providerId="LiveId" clId="{CD269AA3-D027-4D42-80AA-0875F667120F}" dt="2024-07-22T12:58:14.449" v="19" actId="5793"/>
        <pc:sldMkLst>
          <pc:docMk/>
          <pc:sldMk cId="1909638311" sldId="262"/>
        </pc:sldMkLst>
      </pc:sldChg>
      <pc:sldChg chg="modSp mod">
        <pc:chgData name="Alfred Smith" userId="3c60a3631c0db8ad" providerId="LiveId" clId="{CD269AA3-D027-4D42-80AA-0875F667120F}" dt="2024-07-22T12:58:09.749" v="15"/>
        <pc:sldMkLst>
          <pc:docMk/>
          <pc:sldMk cId="641208035" sldId="263"/>
        </pc:sldMkLst>
      </pc:sldChg>
      <pc:sldChg chg="modSp mod">
        <pc:chgData name="Alfred Smith" userId="3c60a3631c0db8ad" providerId="LiveId" clId="{CD269AA3-D027-4D42-80AA-0875F667120F}" dt="2024-07-22T12:58:27.970" v="21"/>
        <pc:sldMkLst>
          <pc:docMk/>
          <pc:sldMk cId="4044745628" sldId="264"/>
        </pc:sldMkLst>
      </pc:sldChg>
      <pc:sldChg chg="modSp mod">
        <pc:chgData name="Alfred Smith" userId="3c60a3631c0db8ad" providerId="LiveId" clId="{CD269AA3-D027-4D42-80AA-0875F667120F}" dt="2024-07-22T12:58:42.992" v="23"/>
        <pc:sldMkLst>
          <pc:docMk/>
          <pc:sldMk cId="978260341" sldId="265"/>
        </pc:sldMkLst>
      </pc:sldChg>
      <pc:sldChg chg="addSp modSp">
        <pc:chgData name="Alfred Smith" userId="3c60a3631c0db8ad" providerId="LiveId" clId="{CD269AA3-D027-4D42-80AA-0875F667120F}" dt="2024-07-22T12:56:06.315" v="5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B0BDF172-AE83-4B5A-A115-53C64558B36E}"/>
    <pc:docChg chg="custSel addSld modSld sldOrd">
      <pc:chgData name="Leonie Smith" userId="fed1330f33f5650e" providerId="LiveId" clId="{B0BDF172-AE83-4B5A-A115-53C64558B36E}" dt="2022-11-28T04:23:01.542" v="236" actId="5793"/>
      <pc:docMkLst>
        <pc:docMk/>
      </pc:docMkLst>
      <pc:sldChg chg="addSp modSp modNotesTx">
        <pc:chgData name="Leonie Smith" userId="fed1330f33f5650e" providerId="LiveId" clId="{B0BDF172-AE83-4B5A-A115-53C64558B36E}" dt="2022-11-28T04:23:01.542" v="236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B0BDF172-AE83-4B5A-A115-53C64558B36E}" dt="2022-11-24T04:57:22.713" v="7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0BDF172-AE83-4B5A-A115-53C64558B36E}" dt="2022-11-24T04:58:56.027" v="11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B0BDF172-AE83-4B5A-A115-53C64558B36E}" dt="2022-11-28T04:21:34.779" v="232"/>
        <pc:sldMkLst>
          <pc:docMk/>
          <pc:sldMk cId="4037329247" sldId="261"/>
        </pc:sldMkLst>
      </pc:sldChg>
      <pc:sldChg chg="addSp modSp">
        <pc:chgData name="Leonie Smith" userId="fed1330f33f5650e" providerId="LiveId" clId="{B0BDF172-AE83-4B5A-A115-53C64558B36E}" dt="2022-11-24T05:05:00.192" v="19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B0BDF172-AE83-4B5A-A115-53C64558B36E}" dt="2022-11-24T05:07:24.370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0BDF172-AE83-4B5A-A115-53C64558B36E}" dt="2022-11-24T05:09:17.751" v="33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B0BDF172-AE83-4B5A-A115-53C64558B36E}" dt="2022-11-24T05:16:39.399" v="49"/>
        <pc:sldMkLst>
          <pc:docMk/>
          <pc:sldMk cId="978260341" sldId="265"/>
        </pc:sldMkLst>
      </pc:sldChg>
      <pc:sldChg chg="addSp delSp modSp add mod ord modTransition modAnim">
        <pc:chgData name="Leonie Smith" userId="fed1330f33f5650e" providerId="LiveId" clId="{B0BDF172-AE83-4B5A-A115-53C64558B36E}" dt="2022-11-24T05:21:03.894" v="226" actId="20577"/>
        <pc:sldMkLst>
          <pc:docMk/>
          <pc:sldMk cId="2747286473" sldId="277"/>
        </pc:sldMkLst>
      </pc:sldChg>
    </pc:docChg>
  </pc:docChgLst>
  <pc:docChgLst>
    <pc:chgData name="Leonie Smith" userId="fed1330f33f5650e" providerId="LiveId" clId="{63B104C8-BF7D-42FE-9072-EF7A884C9C14}"/>
    <pc:docChg chg="modSld">
      <pc:chgData name="Leonie Smith" userId="fed1330f33f5650e" providerId="LiveId" clId="{63B104C8-BF7D-42FE-9072-EF7A884C9C14}" dt="2024-01-05T03:52:55.208" v="38"/>
      <pc:docMkLst>
        <pc:docMk/>
      </pc:docMkLst>
      <pc:sldChg chg="addSp delSp modSp mod modTransition modAnim">
        <pc:chgData name="Leonie Smith" userId="fed1330f33f5650e" providerId="LiveId" clId="{63B104C8-BF7D-42FE-9072-EF7A884C9C14}" dt="2024-01-05T03:49:08.209" v="2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63B104C8-BF7D-42FE-9072-EF7A884C9C14}" dt="2024-01-05T03:49:29.93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63B104C8-BF7D-42FE-9072-EF7A884C9C14}" dt="2024-01-05T03:50:11.918" v="14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63B104C8-BF7D-42FE-9072-EF7A884C9C14}" dt="2024-01-05T03:50:28.413" v="17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63B104C8-BF7D-42FE-9072-EF7A884C9C14}" dt="2024-01-05T03:50:42.649" v="20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63B104C8-BF7D-42FE-9072-EF7A884C9C14}" dt="2024-01-05T03:51:20.134" v="2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63B104C8-BF7D-42FE-9072-EF7A884C9C14}" dt="2024-01-05T03:51:36.925" v="2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63B104C8-BF7D-42FE-9072-EF7A884C9C14}" dt="2024-01-05T03:51:55.364" v="3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63B104C8-BF7D-42FE-9072-EF7A884C9C14}" dt="2024-01-05T03:52:55.208" v="38"/>
        <pc:sldMkLst>
          <pc:docMk/>
          <pc:sldMk cId="2747286473" sldId="277"/>
        </pc:sldMkLst>
      </pc:sldChg>
    </pc:docChg>
  </pc:docChgLst>
  <pc:docChgLst>
    <pc:chgData name="Leonie Smith" userId="fed1330f33f5650e" providerId="LiveId" clId="{6835592C-11AA-488D-B377-913F629C3F7D}"/>
    <pc:docChg chg="custSel addSld modSld">
      <pc:chgData name="Leonie Smith" userId="fed1330f33f5650e" providerId="LiveId" clId="{6835592C-11AA-488D-B377-913F629C3F7D}" dt="2022-12-19T10:35:20.071" v="29" actId="20577"/>
      <pc:docMkLst>
        <pc:docMk/>
      </pc:docMkLst>
      <pc:sldChg chg="addSp modSp mod">
        <pc:chgData name="Leonie Smith" userId="fed1330f33f5650e" providerId="LiveId" clId="{6835592C-11AA-488D-B377-913F629C3F7D}" dt="2022-12-19T10:33:23.196" v="7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6835592C-11AA-488D-B377-913F629C3F7D}" dt="2022-12-19T10:33:28.470" v="8"/>
        <pc:sldMkLst>
          <pc:docMk/>
          <pc:sldMk cId="4120481681" sldId="270"/>
        </pc:sldMkLst>
      </pc:sldChg>
      <pc:sldChg chg="addSp modSp mod">
        <pc:chgData name="Leonie Smith" userId="fed1330f33f5650e" providerId="LiveId" clId="{6835592C-11AA-488D-B377-913F629C3F7D}" dt="2022-12-19T10:34:43.519" v="19" actId="20577"/>
        <pc:sldMkLst>
          <pc:docMk/>
          <pc:sldMk cId="939110669" sldId="271"/>
        </pc:sldMkLst>
      </pc:sldChg>
      <pc:sldChg chg="addSp delSp modSp mod">
        <pc:chgData name="Leonie Smith" userId="fed1330f33f5650e" providerId="LiveId" clId="{6835592C-11AA-488D-B377-913F629C3F7D}" dt="2022-12-19T10:34:50.671" v="21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6835592C-11AA-488D-B377-913F629C3F7D}" dt="2022-12-19T10:34:58.036" v="2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6835592C-11AA-488D-B377-913F629C3F7D}" dt="2022-12-19T10:35:07.167" v="2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6835592C-11AA-488D-B377-913F629C3F7D}" dt="2022-12-19T10:35:13.562" v="2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6835592C-11AA-488D-B377-913F629C3F7D}" dt="2022-12-19T10:35:20.071" v="29" actId="20577"/>
        <pc:sldMkLst>
          <pc:docMk/>
          <pc:sldMk cId="2390376940" sldId="276"/>
        </pc:sldMkLst>
      </pc:sldChg>
      <pc:sldChg chg="delSp add mod">
        <pc:chgData name="Leonie Smith" userId="fed1330f33f5650e" providerId="LiveId" clId="{6835592C-11AA-488D-B377-913F629C3F7D}" dt="2022-12-19T10:34:17.872" v="17" actId="21"/>
        <pc:sldMkLst>
          <pc:docMk/>
          <pc:sldMk cId="4060064374" sldId="278"/>
        </pc:sldMkLst>
      </pc:sldChg>
    </pc:docChg>
  </pc:docChgLst>
  <pc:docChgLst>
    <pc:chgData name="Alfred Smith" userId="3c60a3631c0db8ad" providerId="LiveId" clId="{72F47773-D6D3-4D82-AEC6-C29E4B710573}"/>
    <pc:docChg chg="custSel modSld">
      <pc:chgData name="Alfred Smith" userId="3c60a3631c0db8ad" providerId="LiveId" clId="{72F47773-D6D3-4D82-AEC6-C29E4B710573}" dt="2025-04-16T14:27:12.927" v="4"/>
      <pc:docMkLst>
        <pc:docMk/>
      </pc:docMkLst>
      <pc:sldChg chg="addSp delSp modSp mod">
        <pc:chgData name="Alfred Smith" userId="3c60a3631c0db8ad" providerId="LiveId" clId="{72F47773-D6D3-4D82-AEC6-C29E4B710573}" dt="2025-04-16T14:27:12.927" v="4"/>
        <pc:sldMkLst>
          <pc:docMk/>
          <pc:sldMk cId="1499918570" sldId="257"/>
        </pc:sldMkLst>
        <pc:spChg chg="add mod">
          <ac:chgData name="Alfred Smith" userId="3c60a3631c0db8ad" providerId="LiveId" clId="{72F47773-D6D3-4D82-AEC6-C29E4B710573}" dt="2025-04-16T14:27:12.927" v="4"/>
          <ac:spMkLst>
            <pc:docMk/>
            <pc:sldMk cId="1499918570" sldId="257"/>
            <ac:spMk id="8" creationId="{94223545-6AF7-F78F-0339-C70F25512CE5}"/>
          </ac:spMkLst>
        </pc:spChg>
      </pc:sldChg>
    </pc:docChg>
  </pc:docChgLst>
  <pc:docChgLst>
    <pc:chgData name="Alfred Smith" userId="3c60a3631c0db8ad" providerId="LiveId" clId="{5D19EF58-7E7C-44FA-9C42-E48B8798DC6D}"/>
    <pc:docChg chg="custSel modSld">
      <pc:chgData name="Alfred Smith" userId="3c60a3631c0db8ad" providerId="LiveId" clId="{5D19EF58-7E7C-44FA-9C42-E48B8798DC6D}" dt="2025-05-02T07:00:24.319" v="1" actId="27636"/>
      <pc:docMkLst>
        <pc:docMk/>
      </pc:docMkLst>
      <pc:sldChg chg="modSp mod">
        <pc:chgData name="Alfred Smith" userId="3c60a3631c0db8ad" providerId="LiveId" clId="{5D19EF58-7E7C-44FA-9C42-E48B8798DC6D}" dt="2025-05-02T07:00:24.319" v="1" actId="27636"/>
        <pc:sldMkLst>
          <pc:docMk/>
          <pc:sldMk cId="1499918570" sldId="257"/>
        </pc:sldMkLst>
        <pc:spChg chg="mod">
          <ac:chgData name="Alfred Smith" userId="3c60a3631c0db8ad" providerId="LiveId" clId="{5D19EF58-7E7C-44FA-9C42-E48B8798DC6D}" dt="2025-05-02T07:00:24.319" v="1" actId="27636"/>
          <ac:spMkLst>
            <pc:docMk/>
            <pc:sldMk cId="1499918570" sldId="257"/>
            <ac:spMk id="8" creationId="{94223545-6AF7-F78F-0339-C70F25512CE5}"/>
          </ac:spMkLst>
        </pc:spChg>
      </pc:sldChg>
    </pc:docChg>
  </pc:docChgLst>
  <pc:docChgLst>
    <pc:chgData name="Leonie Smith" userId="fed1330f33f5650e" providerId="LiveId" clId="{37B56FC2-6379-468B-85C6-ED9DF06BDC34}"/>
    <pc:docChg chg="modSld">
      <pc:chgData name="Leonie Smith" userId="fed1330f33f5650e" providerId="LiveId" clId="{37B56FC2-6379-468B-85C6-ED9DF06BDC34}" dt="2024-01-06T04:09:36.084" v="9" actId="20577"/>
      <pc:docMkLst>
        <pc:docMk/>
      </pc:docMkLst>
      <pc:sldChg chg="modNotesTx">
        <pc:chgData name="Leonie Smith" userId="fed1330f33f5650e" providerId="LiveId" clId="{37B56FC2-6379-468B-85C6-ED9DF06BDC34}" dt="2024-01-06T04:09:36.084" v="9" actId="20577"/>
        <pc:sldMkLst>
          <pc:docMk/>
          <pc:sldMk cId="149991857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40 Mary and Martha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Mary and Martha - Luke 10:38-42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Pharisees and Lawyers accused - Luke 11:37-54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Crippled Woman healed - Luke 13:10-17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ten lepers - Luke 17:11-19 (Bottom)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 welcomes the children - Matt 19:13-15; Mark 10:13-16; Luke 18:15-17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40-1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BB6D49-B7BE-4DFE-F75D-677B57F00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4223545-6AF7-F78F-0339-C70F25512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7"/>
    </mc:Choice>
    <mc:Fallback xmlns="">
      <p:transition spd="slow" advTm="3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4EF5F9-C467-5005-F45F-CA3F08B8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421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4E10A-E2A1-3C42-6264-6F097CF38B4D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“གཙོ་བོ། ངའི་ནུ་མོས་ང་གཅིག་པོ་སྣེ་ལེན་བྱེད་དུ་འཇུག་པ་ཁྱེད་ཀྱིས་ཐུགས་སྣང་མི་མཛད་དམ། ང་ལ་རོགས་རམ་བྱེད་དགོས་པའི་བཀའ་ཁོ་མོར་གནང་དང་”ཞེས་ཟེར།</a:t>
            </a:r>
            <a:endParaRPr lang="en-IN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“Lord, do You not care that my sister has left me to serve alone? Tell her to help me!”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B3E0716-8050-F68B-EEFC-0A2997C17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1"/>
    </mc:Choice>
    <mc:Fallback xmlns="">
      <p:transition spd="slow" advTm="1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61934-BBC7-B5F9-847F-4C7BAEF7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7941" y="-247650"/>
            <a:ext cx="14297083" cy="7105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90663-D8B7-D15B-F233-E97AA017830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41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འོན་ཀྱང་ལན་དུ་གཙོ་བོས་“མར་ཐཱ། མར་ཐཱ། ཁྱེད་ཀྱིས་དོན་མང་པོའི་ཆེད་དུ་སེམས་ཁྲལ་དང་སེམས་འཁྲུག་པར་བྱེད།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41“Martha, Martha,” the Lord replied, “you are worried and upset about many things.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3CD039-6D6A-DA44-CAB3-B3B937BDE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0"/>
    </mc:Choice>
    <mc:Fallback xmlns="">
      <p:transition spd="slow" advTm="9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9FA79F-F217-F0E4-247A-05B271371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428"/>
            <a:ext cx="12420600" cy="69324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BD275-D8D7-7A17-D820-71F522AB2A3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འོན་ཀྱང་དོན་གལ་ཆེ་བ་ནི་གཅིག་རང་ཡིན། མིར་ཡམ་གྱིས་སྐལ་བ་བཟང་པོ་བདམས་པས་ཁོ་མོའི་ས་ནས་ལེན་པར་མི་འགྱུར་”ཞེས་གསུངས་སོ།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42But only one thing is necessary. Mary has chosen the good portion, and it will not be taken away from her.”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CE206DD-2E62-C4A5-63F0-0FB693707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3"/>
    </mc:Choice>
    <mc:Fallback xmlns="">
      <p:transition spd="slow" advTm="10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1BB3E1-2126-1652-6447-27DD4497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9A5E7-C433-87F4-9807-BDD3EC556548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Spending time with Jesus and listening to him, is better than working </a:t>
            </a:r>
            <a:r>
              <a:rPr lang="en-IN"/>
              <a:t>on serving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FF9366A-BBF3-85DD-3D89-ED61726C7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4"/>
    </mc:Choice>
    <mc:Fallback xmlns="">
      <p:transition spd="slow" advTm="1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20C1-9A34-543A-483B-804CB74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6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320C1-9A34-543A-483B-804CB746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DA6E80-0D0C-D8B2-CB36-DF1C674C3A1B}"/>
              </a:ext>
            </a:extLst>
          </p:cNvPr>
          <p:cNvSpPr txBox="1"/>
          <p:nvPr/>
        </p:nvSpPr>
        <p:spPr>
          <a:xfrm>
            <a:off x="459698" y="0"/>
            <a:ext cx="6096000" cy="298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Mary and Martha - Luke 10:38-42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0F2B9A-E220-37B9-B170-42234C38C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"/>
    </mc:Choice>
    <mc:Fallback xmlns="">
      <p:transition spd="slow" advTm="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1BCABC-C09B-740C-9CAF-1592EF71D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48"/>
            <a:ext cx="12192000" cy="7199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9BB8E-EC5D-3328-9B4A-83DA74C49473}"/>
              </a:ext>
            </a:extLst>
          </p:cNvPr>
          <p:cNvSpPr txBox="1"/>
          <p:nvPr/>
        </p:nvSpPr>
        <p:spPr>
          <a:xfrm>
            <a:off x="459698" y="0"/>
            <a:ext cx="6096000" cy="2981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མར་ཐཱ་དང་མིར་ཡམ།</a:t>
            </a:r>
            <a:r>
              <a:rPr lang="en-IN" sz="8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75B9CE-B266-8E36-C7C8-64C2C573DA4F}"/>
              </a:ext>
            </a:extLst>
          </p:cNvPr>
          <p:cNvSpPr txBox="1"/>
          <p:nvPr/>
        </p:nvSpPr>
        <p:spPr>
          <a:xfrm>
            <a:off x="448556" y="577651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ལམ་ལ་ཕེབས་དུས་ཡེ་ཤུ་དང་ཉེ་གནས་གྲོང་གསེབ་ཅིག་ལ་ཞུགས་ནས་མར་ཐཱ་ཞེས་བྱ་བའི་བུད་མེད་ཀྱིས་ཁོ་མོའི་ནང་ལ་ཁོང་ཚོར་སྣེ་ལེན་ཞུ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38As they traveled along, Jesus entered a village where a woman named Martha welcomed Him into her home.</a:t>
            </a:r>
            <a:endParaRPr lang="en-IN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0177CF4-DCF4-5B25-CCFF-8CDB66F19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6"/>
    </mc:Choice>
    <mc:Fallback xmlns="">
      <p:transition spd="slow" advTm="1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8127F-A14B-6642-9854-9357592B2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737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2D447-01BA-8851-ECFC-1807DC556CD3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ཁོ་མོའི་ནུ་མོ་མིར་ཡམ་ནི་གཙོ་བོའི་ཞབས་ཀྱི་མདུན་དུ་བསྡད་དེ་ཁོང་གི་གསུང་ལ་ཉན།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39She had a sister named Mary, who sat at the Lord’s feet listening to His message.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010A76-345A-BC43-2749-6D3581FD8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9"/>
    </mc:Choice>
    <mc:Fallback xmlns="">
      <p:transition spd="slow" advTm="7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7044A-5899-C44D-75AA-FE5F1C61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1"/>
            <a:ext cx="1263137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E9D251-FE11-CDA9-53B4-0B23A8E9009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སྣེ་ལེན་གྱི་ལས་མང་བས་མར་ཐཱ་ཡིས་སེམས་འཚབ་སྟེ་ཁོང་གི་མདུན་དུ་ཡོང་བ་དང་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Martha was distracted by all the preparations to be made. She came to Jesus and said,…</a:t>
            </a:r>
            <a:endParaRPr lang="en-IN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A5BC339-52FE-14A9-5BFE-E4C8B296B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6"/>
    </mc:Choice>
    <mc:Fallback xmlns="">
      <p:transition spd="slow" advTm="6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606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40-1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2025-05-02T07:00:33Z</dcterms:modified>
</cp:coreProperties>
</file>