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E15E1-CD19-4BCD-9A6D-5AFB32E82E0D}" v="7" dt="2025-05-20T10:12:23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1" autoAdjust="0"/>
    <p:restoredTop sz="93969" autoAdjust="0"/>
  </p:normalViewPr>
  <p:slideViewPr>
    <p:cSldViewPr snapToGrid="0">
      <p:cViewPr varScale="1">
        <p:scale>
          <a:sx n="44" d="100"/>
          <a:sy n="44" d="100"/>
        </p:scale>
        <p:origin x="82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D269AA3-D027-4D42-80AA-0875F667120F}"/>
    <pc:docChg chg="undo custSel modSld">
      <pc:chgData name="Alfred Smith" userId="3c60a3631c0db8ad" providerId="LiveId" clId="{CD269AA3-D027-4D42-80AA-0875F667120F}" dt="2024-07-22T12:58:42.992" v="23"/>
      <pc:docMkLst>
        <pc:docMk/>
      </pc:docMkLst>
      <pc:sldChg chg="addSp delSp modSp mod">
        <pc:chgData name="Alfred Smith" userId="3c60a3631c0db8ad" providerId="LiveId" clId="{CD269AA3-D027-4D42-80AA-0875F667120F}" dt="2024-07-22T12:54:40.029" v="4" actId="478"/>
        <pc:sldMkLst>
          <pc:docMk/>
          <pc:sldMk cId="1499918570" sldId="257"/>
        </pc:sldMkLst>
      </pc:sldChg>
      <pc:sldChg chg="modSp mod">
        <pc:chgData name="Alfred Smith" userId="3c60a3631c0db8ad" providerId="LiveId" clId="{CD269AA3-D027-4D42-80AA-0875F667120F}" dt="2024-07-22T12:57:27.253" v="7"/>
        <pc:sldMkLst>
          <pc:docMk/>
          <pc:sldMk cId="2346136586" sldId="260"/>
        </pc:sldMkLst>
      </pc:sldChg>
      <pc:sldChg chg="modSp mod">
        <pc:chgData name="Alfred Smith" userId="3c60a3631c0db8ad" providerId="LiveId" clId="{CD269AA3-D027-4D42-80AA-0875F667120F}" dt="2024-07-22T12:57:38.690" v="9"/>
        <pc:sldMkLst>
          <pc:docMk/>
          <pc:sldMk cId="4037329247" sldId="261"/>
        </pc:sldMkLst>
      </pc:sldChg>
      <pc:sldChg chg="modSp mod">
        <pc:chgData name="Alfred Smith" userId="3c60a3631c0db8ad" providerId="LiveId" clId="{CD269AA3-D027-4D42-80AA-0875F667120F}" dt="2024-07-22T12:58:14.449" v="19" actId="5793"/>
        <pc:sldMkLst>
          <pc:docMk/>
          <pc:sldMk cId="1909638311" sldId="262"/>
        </pc:sldMkLst>
      </pc:sldChg>
      <pc:sldChg chg="modSp mod">
        <pc:chgData name="Alfred Smith" userId="3c60a3631c0db8ad" providerId="LiveId" clId="{CD269AA3-D027-4D42-80AA-0875F667120F}" dt="2024-07-22T12:58:09.749" v="15"/>
        <pc:sldMkLst>
          <pc:docMk/>
          <pc:sldMk cId="641208035" sldId="263"/>
        </pc:sldMkLst>
      </pc:sldChg>
      <pc:sldChg chg="modSp mod">
        <pc:chgData name="Alfred Smith" userId="3c60a3631c0db8ad" providerId="LiveId" clId="{CD269AA3-D027-4D42-80AA-0875F667120F}" dt="2024-07-22T12:58:27.970" v="21"/>
        <pc:sldMkLst>
          <pc:docMk/>
          <pc:sldMk cId="4044745628" sldId="264"/>
        </pc:sldMkLst>
      </pc:sldChg>
      <pc:sldChg chg="modSp mod">
        <pc:chgData name="Alfred Smith" userId="3c60a3631c0db8ad" providerId="LiveId" clId="{CD269AA3-D027-4D42-80AA-0875F667120F}" dt="2024-07-22T12:58:42.992" v="23"/>
        <pc:sldMkLst>
          <pc:docMk/>
          <pc:sldMk cId="978260341" sldId="265"/>
        </pc:sldMkLst>
      </pc:sldChg>
      <pc:sldChg chg="addSp modSp">
        <pc:chgData name="Alfred Smith" userId="3c60a3631c0db8ad" providerId="LiveId" clId="{CD269AA3-D027-4D42-80AA-0875F667120F}" dt="2024-07-22T12:56:06.315" v="5"/>
        <pc:sldMkLst>
          <pc:docMk/>
          <pc:sldMk cId="4120481681" sldId="270"/>
        </pc:sldMkLst>
      </pc:sldChg>
    </pc:docChg>
  </pc:docChgLst>
  <pc:docChgLst>
    <pc:chgData name="Alfred Smith" userId="3c60a3631c0db8ad" providerId="LiveId" clId="{ECCE15E1-CD19-4BCD-9A6D-5AFB32E82E0D}"/>
    <pc:docChg chg="custSel modSld">
      <pc:chgData name="Alfred Smith" userId="3c60a3631c0db8ad" providerId="LiveId" clId="{ECCE15E1-CD19-4BCD-9A6D-5AFB32E82E0D}" dt="2025-05-20T10:12:23.279" v="14"/>
      <pc:docMkLst>
        <pc:docMk/>
      </pc:docMkLst>
      <pc:sldChg chg="modSp mod">
        <pc:chgData name="Alfred Smith" userId="3c60a3631c0db8ad" providerId="LiveId" clId="{ECCE15E1-CD19-4BCD-9A6D-5AFB32E82E0D}" dt="2025-05-20T10:06:50.584" v="1" actId="27636"/>
        <pc:sldMkLst>
          <pc:docMk/>
          <pc:sldMk cId="1499918570" sldId="257"/>
        </pc:sldMkLst>
        <pc:spChg chg="mod">
          <ac:chgData name="Alfred Smith" userId="3c60a3631c0db8ad" providerId="LiveId" clId="{ECCE15E1-CD19-4BCD-9A6D-5AFB32E82E0D}" dt="2025-05-20T10:06:50.584" v="1" actId="27636"/>
          <ac:spMkLst>
            <pc:docMk/>
            <pc:sldMk cId="1499918570" sldId="257"/>
            <ac:spMk id="8" creationId="{94223545-6AF7-F78F-0339-C70F25512CE5}"/>
          </ac:spMkLst>
        </pc:spChg>
      </pc:sldChg>
      <pc:sldChg chg="modSp">
        <pc:chgData name="Alfred Smith" userId="3c60a3631c0db8ad" providerId="LiveId" clId="{ECCE15E1-CD19-4BCD-9A6D-5AFB32E82E0D}" dt="2025-05-20T10:07:36.619" v="2"/>
        <pc:sldMkLst>
          <pc:docMk/>
          <pc:sldMk cId="3788111665" sldId="258"/>
        </pc:sldMkLst>
        <pc:spChg chg="mod">
          <ac:chgData name="Alfred Smith" userId="3c60a3631c0db8ad" providerId="LiveId" clId="{ECCE15E1-CD19-4BCD-9A6D-5AFB32E82E0D}" dt="2025-05-20T10:07:36.619" v="2"/>
          <ac:spMkLst>
            <pc:docMk/>
            <pc:sldMk cId="3788111665" sldId="258"/>
            <ac:spMk id="2" creationId="{B4DA6E80-0D0C-D8B2-CB36-DF1C674C3A1B}"/>
          </ac:spMkLst>
        </pc:spChg>
      </pc:sldChg>
      <pc:sldChg chg="modSp">
        <pc:chgData name="Alfred Smith" userId="3c60a3631c0db8ad" providerId="LiveId" clId="{ECCE15E1-CD19-4BCD-9A6D-5AFB32E82E0D}" dt="2025-05-20T10:07:36.619" v="2"/>
        <pc:sldMkLst>
          <pc:docMk/>
          <pc:sldMk cId="454763615" sldId="259"/>
        </pc:sldMkLst>
        <pc:spChg chg="mod">
          <ac:chgData name="Alfred Smith" userId="3c60a3631c0db8ad" providerId="LiveId" clId="{ECCE15E1-CD19-4BCD-9A6D-5AFB32E82E0D}" dt="2025-05-20T10:07:36.619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ECCE15E1-CD19-4BCD-9A6D-5AFB32E82E0D}" dt="2025-05-20T10:08:49.147" v="4"/>
        <pc:sldMkLst>
          <pc:docMk/>
          <pc:sldMk cId="2346136586" sldId="260"/>
        </pc:sldMkLst>
        <pc:spChg chg="add mod">
          <ac:chgData name="Alfred Smith" userId="3c60a3631c0db8ad" providerId="LiveId" clId="{ECCE15E1-CD19-4BCD-9A6D-5AFB32E82E0D}" dt="2025-05-20T10:08:49.147" v="4"/>
          <ac:spMkLst>
            <pc:docMk/>
            <pc:sldMk cId="2346136586" sldId="260"/>
            <ac:spMk id="2" creationId="{2EED3F6C-0403-A8FC-77AE-440342D9224F}"/>
          </ac:spMkLst>
        </pc:spChg>
        <pc:spChg chg="del">
          <ac:chgData name="Alfred Smith" userId="3c60a3631c0db8ad" providerId="LiveId" clId="{ECCE15E1-CD19-4BCD-9A6D-5AFB32E82E0D}" dt="2025-05-20T10:08:48.655" v="3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ECCE15E1-CD19-4BCD-9A6D-5AFB32E82E0D}" dt="2025-05-20T10:08:48.655" v="3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ECCE15E1-CD19-4BCD-9A6D-5AFB32E82E0D}" dt="2025-05-20T10:08:49.147" v="4"/>
          <ac:spMkLst>
            <pc:docMk/>
            <pc:sldMk cId="2346136586" sldId="260"/>
            <ac:spMk id="5" creationId="{FBE602F6-577D-CECC-ED64-C8BC136C715A}"/>
          </ac:spMkLst>
        </pc:spChg>
      </pc:sldChg>
      <pc:sldChg chg="addSp delSp modSp mod">
        <pc:chgData name="Alfred Smith" userId="3c60a3631c0db8ad" providerId="LiveId" clId="{ECCE15E1-CD19-4BCD-9A6D-5AFB32E82E0D}" dt="2025-05-20T10:09:25.327" v="6"/>
        <pc:sldMkLst>
          <pc:docMk/>
          <pc:sldMk cId="4037329247" sldId="261"/>
        </pc:sldMkLst>
        <pc:spChg chg="add mod">
          <ac:chgData name="Alfred Smith" userId="3c60a3631c0db8ad" providerId="LiveId" clId="{ECCE15E1-CD19-4BCD-9A6D-5AFB32E82E0D}" dt="2025-05-20T10:09:25.327" v="6"/>
          <ac:spMkLst>
            <pc:docMk/>
            <pc:sldMk cId="4037329247" sldId="261"/>
            <ac:spMk id="2" creationId="{95995FE8-96E5-8C54-9E50-87D92A686C33}"/>
          </ac:spMkLst>
        </pc:spChg>
        <pc:spChg chg="del">
          <ac:chgData name="Alfred Smith" userId="3c60a3631c0db8ad" providerId="LiveId" clId="{ECCE15E1-CD19-4BCD-9A6D-5AFB32E82E0D}" dt="2025-05-20T10:09:24.829" v="5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ECCE15E1-CD19-4BCD-9A6D-5AFB32E82E0D}" dt="2025-05-20T10:09:24.829" v="5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ECCE15E1-CD19-4BCD-9A6D-5AFB32E82E0D}" dt="2025-05-20T10:09:25.327" v="6"/>
          <ac:spMkLst>
            <pc:docMk/>
            <pc:sldMk cId="4037329247" sldId="261"/>
            <ac:spMk id="5" creationId="{C300A3A7-21A9-2971-CCCC-E2882DD825D7}"/>
          </ac:spMkLst>
        </pc:spChg>
      </pc:sldChg>
      <pc:sldChg chg="addSp delSp modSp mod">
        <pc:chgData name="Alfred Smith" userId="3c60a3631c0db8ad" providerId="LiveId" clId="{ECCE15E1-CD19-4BCD-9A6D-5AFB32E82E0D}" dt="2025-05-20T10:10:58.133" v="8"/>
        <pc:sldMkLst>
          <pc:docMk/>
          <pc:sldMk cId="1909638311" sldId="262"/>
        </pc:sldMkLst>
        <pc:spChg chg="add mod">
          <ac:chgData name="Alfred Smith" userId="3c60a3631c0db8ad" providerId="LiveId" clId="{ECCE15E1-CD19-4BCD-9A6D-5AFB32E82E0D}" dt="2025-05-20T10:10:58.133" v="8"/>
          <ac:spMkLst>
            <pc:docMk/>
            <pc:sldMk cId="1909638311" sldId="262"/>
            <ac:spMk id="2" creationId="{E42905A7-4558-DE3D-00D3-086404695432}"/>
          </ac:spMkLst>
        </pc:spChg>
        <pc:spChg chg="del">
          <ac:chgData name="Alfred Smith" userId="3c60a3631c0db8ad" providerId="LiveId" clId="{ECCE15E1-CD19-4BCD-9A6D-5AFB32E82E0D}" dt="2025-05-20T10:10:57.597" v="7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ECCE15E1-CD19-4BCD-9A6D-5AFB32E82E0D}" dt="2025-05-20T10:10:57.597" v="7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ECCE15E1-CD19-4BCD-9A6D-5AFB32E82E0D}" dt="2025-05-20T10:10:58.133" v="8"/>
          <ac:spMkLst>
            <pc:docMk/>
            <pc:sldMk cId="1909638311" sldId="262"/>
            <ac:spMk id="5" creationId="{59BA1D8C-58C0-5492-C330-7C6C17FAF1F2}"/>
          </ac:spMkLst>
        </pc:spChg>
      </pc:sldChg>
      <pc:sldChg chg="addSp delSp modSp mod">
        <pc:chgData name="Alfred Smith" userId="3c60a3631c0db8ad" providerId="LiveId" clId="{ECCE15E1-CD19-4BCD-9A6D-5AFB32E82E0D}" dt="2025-05-20T10:11:33.789" v="10"/>
        <pc:sldMkLst>
          <pc:docMk/>
          <pc:sldMk cId="641208035" sldId="263"/>
        </pc:sldMkLst>
        <pc:spChg chg="add mod">
          <ac:chgData name="Alfred Smith" userId="3c60a3631c0db8ad" providerId="LiveId" clId="{ECCE15E1-CD19-4BCD-9A6D-5AFB32E82E0D}" dt="2025-05-20T10:11:33.789" v="10"/>
          <ac:spMkLst>
            <pc:docMk/>
            <pc:sldMk cId="641208035" sldId="263"/>
            <ac:spMk id="2" creationId="{F97DA1DA-0431-A991-1CED-AB6B8F811430}"/>
          </ac:spMkLst>
        </pc:spChg>
        <pc:spChg chg="del">
          <ac:chgData name="Alfred Smith" userId="3c60a3631c0db8ad" providerId="LiveId" clId="{ECCE15E1-CD19-4BCD-9A6D-5AFB32E82E0D}" dt="2025-05-20T10:11:33.116" v="9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ECCE15E1-CD19-4BCD-9A6D-5AFB32E82E0D}" dt="2025-05-20T10:11:33.116" v="9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ECCE15E1-CD19-4BCD-9A6D-5AFB32E82E0D}" dt="2025-05-20T10:11:33.789" v="10"/>
          <ac:spMkLst>
            <pc:docMk/>
            <pc:sldMk cId="641208035" sldId="263"/>
            <ac:spMk id="5" creationId="{AD02239E-262F-AD27-2D5F-DC5477AFADD4}"/>
          </ac:spMkLst>
        </pc:spChg>
      </pc:sldChg>
      <pc:sldChg chg="addSp delSp modSp mod">
        <pc:chgData name="Alfred Smith" userId="3c60a3631c0db8ad" providerId="LiveId" clId="{ECCE15E1-CD19-4BCD-9A6D-5AFB32E82E0D}" dt="2025-05-20T10:12:00.486" v="12"/>
        <pc:sldMkLst>
          <pc:docMk/>
          <pc:sldMk cId="4044745628" sldId="264"/>
        </pc:sldMkLst>
        <pc:spChg chg="add mod">
          <ac:chgData name="Alfred Smith" userId="3c60a3631c0db8ad" providerId="LiveId" clId="{ECCE15E1-CD19-4BCD-9A6D-5AFB32E82E0D}" dt="2025-05-20T10:12:00.486" v="12"/>
          <ac:spMkLst>
            <pc:docMk/>
            <pc:sldMk cId="4044745628" sldId="264"/>
            <ac:spMk id="2" creationId="{6345E200-DA1C-F7BA-1708-2D591772ED48}"/>
          </ac:spMkLst>
        </pc:spChg>
        <pc:spChg chg="del">
          <ac:chgData name="Alfred Smith" userId="3c60a3631c0db8ad" providerId="LiveId" clId="{ECCE15E1-CD19-4BCD-9A6D-5AFB32E82E0D}" dt="2025-05-20T10:11:58.825" v="11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ECCE15E1-CD19-4BCD-9A6D-5AFB32E82E0D}" dt="2025-05-20T10:11:58.825" v="11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ECCE15E1-CD19-4BCD-9A6D-5AFB32E82E0D}" dt="2025-05-20T10:12:00.486" v="12"/>
          <ac:spMkLst>
            <pc:docMk/>
            <pc:sldMk cId="4044745628" sldId="264"/>
            <ac:spMk id="5" creationId="{ACC5A58E-0DFA-2EFC-B995-F5289223DAEF}"/>
          </ac:spMkLst>
        </pc:spChg>
      </pc:sldChg>
      <pc:sldChg chg="addSp delSp modSp mod">
        <pc:chgData name="Alfred Smith" userId="3c60a3631c0db8ad" providerId="LiveId" clId="{ECCE15E1-CD19-4BCD-9A6D-5AFB32E82E0D}" dt="2025-05-20T10:12:23.279" v="14"/>
        <pc:sldMkLst>
          <pc:docMk/>
          <pc:sldMk cId="978260341" sldId="265"/>
        </pc:sldMkLst>
        <pc:spChg chg="add mod">
          <ac:chgData name="Alfred Smith" userId="3c60a3631c0db8ad" providerId="LiveId" clId="{ECCE15E1-CD19-4BCD-9A6D-5AFB32E82E0D}" dt="2025-05-20T10:12:23.279" v="14"/>
          <ac:spMkLst>
            <pc:docMk/>
            <pc:sldMk cId="978260341" sldId="265"/>
            <ac:spMk id="2" creationId="{53791812-89B8-05E6-2629-5C1F2D565B3B}"/>
          </ac:spMkLst>
        </pc:spChg>
        <pc:spChg chg="del">
          <ac:chgData name="Alfred Smith" userId="3c60a3631c0db8ad" providerId="LiveId" clId="{ECCE15E1-CD19-4BCD-9A6D-5AFB32E82E0D}" dt="2025-05-20T10:12:22.643" v="13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ECCE15E1-CD19-4BCD-9A6D-5AFB32E82E0D}" dt="2025-05-20T10:12:22.643" v="13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ECCE15E1-CD19-4BCD-9A6D-5AFB32E82E0D}" dt="2025-05-20T10:12:23.279" v="14"/>
          <ac:spMkLst>
            <pc:docMk/>
            <pc:sldMk cId="978260341" sldId="265"/>
            <ac:spMk id="5" creationId="{48E193E8-84CA-C93C-C8A3-C6990C84740A}"/>
          </ac:spMkLst>
        </pc:spChg>
      </pc:sldChg>
      <pc:sldChg chg="modSp">
        <pc:chgData name="Alfred Smith" userId="3c60a3631c0db8ad" providerId="LiveId" clId="{ECCE15E1-CD19-4BCD-9A6D-5AFB32E82E0D}" dt="2025-05-20T10:07:36.619" v="2"/>
        <pc:sldMkLst>
          <pc:docMk/>
          <pc:sldMk cId="4120481681" sldId="270"/>
        </pc:sldMkLst>
        <pc:spChg chg="mod">
          <ac:chgData name="Alfred Smith" userId="3c60a3631c0db8ad" providerId="LiveId" clId="{ECCE15E1-CD19-4BCD-9A6D-5AFB32E82E0D}" dt="2025-05-20T10:07:36.619" v="2"/>
          <ac:spMkLst>
            <pc:docMk/>
            <pc:sldMk cId="4120481681" sldId="270"/>
            <ac:spMk id="3" creationId="{D0E9BB8E-EC5D-3328-9B4A-83DA74C49473}"/>
          </ac:spMkLst>
        </pc:spChg>
      </pc:sldChg>
      <pc:sldChg chg="modSp">
        <pc:chgData name="Alfred Smith" userId="3c60a3631c0db8ad" providerId="LiveId" clId="{ECCE15E1-CD19-4BCD-9A6D-5AFB32E82E0D}" dt="2025-05-20T10:07:36.619" v="2"/>
        <pc:sldMkLst>
          <pc:docMk/>
          <pc:sldMk cId="939110669" sldId="271"/>
        </pc:sldMkLst>
        <pc:spChg chg="mod">
          <ac:chgData name="Alfred Smith" userId="3c60a3631c0db8ad" providerId="LiveId" clId="{ECCE15E1-CD19-4BCD-9A6D-5AFB32E82E0D}" dt="2025-05-20T10:07:36.619" v="2"/>
          <ac:spMkLst>
            <pc:docMk/>
            <pc:sldMk cId="939110669" sldId="271"/>
            <ac:spMk id="2" creationId="{2642D447-01BA-8851-ECFC-1807DC556CD3}"/>
          </ac:spMkLst>
        </pc:spChg>
      </pc:sldChg>
      <pc:sldChg chg="modSp">
        <pc:chgData name="Alfred Smith" userId="3c60a3631c0db8ad" providerId="LiveId" clId="{ECCE15E1-CD19-4BCD-9A6D-5AFB32E82E0D}" dt="2025-05-20T10:07:36.619" v="2"/>
        <pc:sldMkLst>
          <pc:docMk/>
          <pc:sldMk cId="4024569785" sldId="272"/>
        </pc:sldMkLst>
        <pc:spChg chg="mod">
          <ac:chgData name="Alfred Smith" userId="3c60a3631c0db8ad" providerId="LiveId" clId="{ECCE15E1-CD19-4BCD-9A6D-5AFB32E82E0D}" dt="2025-05-20T10:07:36.619" v="2"/>
          <ac:spMkLst>
            <pc:docMk/>
            <pc:sldMk cId="4024569785" sldId="272"/>
            <ac:spMk id="2" creationId="{4BE9D251-FE11-CDA9-53B4-0B23A8E90095}"/>
          </ac:spMkLst>
        </pc:spChg>
      </pc:sldChg>
      <pc:sldChg chg="modSp">
        <pc:chgData name="Alfred Smith" userId="3c60a3631c0db8ad" providerId="LiveId" clId="{ECCE15E1-CD19-4BCD-9A6D-5AFB32E82E0D}" dt="2025-05-20T10:07:36.619" v="2"/>
        <pc:sldMkLst>
          <pc:docMk/>
          <pc:sldMk cId="487179600" sldId="273"/>
        </pc:sldMkLst>
        <pc:spChg chg="mod">
          <ac:chgData name="Alfred Smith" userId="3c60a3631c0db8ad" providerId="LiveId" clId="{ECCE15E1-CD19-4BCD-9A6D-5AFB32E82E0D}" dt="2025-05-20T10:07:36.619" v="2"/>
          <ac:spMkLst>
            <pc:docMk/>
            <pc:sldMk cId="487179600" sldId="273"/>
            <ac:spMk id="2" creationId="{FB44E10A-E2A1-3C42-6264-6F097CF38B4D}"/>
          </ac:spMkLst>
        </pc:spChg>
      </pc:sldChg>
      <pc:sldChg chg="modSp">
        <pc:chgData name="Alfred Smith" userId="3c60a3631c0db8ad" providerId="LiveId" clId="{ECCE15E1-CD19-4BCD-9A6D-5AFB32E82E0D}" dt="2025-05-20T10:07:36.619" v="2"/>
        <pc:sldMkLst>
          <pc:docMk/>
          <pc:sldMk cId="2168401200" sldId="274"/>
        </pc:sldMkLst>
        <pc:spChg chg="mod">
          <ac:chgData name="Alfred Smith" userId="3c60a3631c0db8ad" providerId="LiveId" clId="{ECCE15E1-CD19-4BCD-9A6D-5AFB32E82E0D}" dt="2025-05-20T10:07:36.619" v="2"/>
          <ac:spMkLst>
            <pc:docMk/>
            <pc:sldMk cId="2168401200" sldId="274"/>
            <ac:spMk id="2" creationId="{5A490663-D8B7-D15B-F233-E97AA0178305}"/>
          </ac:spMkLst>
        </pc:spChg>
      </pc:sldChg>
      <pc:sldChg chg="modSp">
        <pc:chgData name="Alfred Smith" userId="3c60a3631c0db8ad" providerId="LiveId" clId="{ECCE15E1-CD19-4BCD-9A6D-5AFB32E82E0D}" dt="2025-05-20T10:07:36.619" v="2"/>
        <pc:sldMkLst>
          <pc:docMk/>
          <pc:sldMk cId="2996969115" sldId="275"/>
        </pc:sldMkLst>
        <pc:spChg chg="mod">
          <ac:chgData name="Alfred Smith" userId="3c60a3631c0db8ad" providerId="LiveId" clId="{ECCE15E1-CD19-4BCD-9A6D-5AFB32E82E0D}" dt="2025-05-20T10:07:36.619" v="2"/>
          <ac:spMkLst>
            <pc:docMk/>
            <pc:sldMk cId="2996969115" sldId="275"/>
            <ac:spMk id="2" creationId="{5A5BD275-D8D7-7A17-D820-71F522AB2A36}"/>
          </ac:spMkLst>
        </pc:spChg>
      </pc:sldChg>
      <pc:sldChg chg="modSp">
        <pc:chgData name="Alfred Smith" userId="3c60a3631c0db8ad" providerId="LiveId" clId="{ECCE15E1-CD19-4BCD-9A6D-5AFB32E82E0D}" dt="2025-05-20T10:07:36.619" v="2"/>
        <pc:sldMkLst>
          <pc:docMk/>
          <pc:sldMk cId="2390376940" sldId="276"/>
        </pc:sldMkLst>
        <pc:spChg chg="mod">
          <ac:chgData name="Alfred Smith" userId="3c60a3631c0db8ad" providerId="LiveId" clId="{ECCE15E1-CD19-4BCD-9A6D-5AFB32E82E0D}" dt="2025-05-20T10:07:36.619" v="2"/>
          <ac:spMkLst>
            <pc:docMk/>
            <pc:sldMk cId="2390376940" sldId="276"/>
            <ac:spMk id="3" creationId="{29D9A5E7-C433-87F4-9807-BDD3EC556548}"/>
          </ac:spMkLst>
        </pc:spChg>
      </pc:sldChg>
    </pc:docChg>
  </pc:docChgLst>
  <pc:docChgLst>
    <pc:chgData name="Leonie Smith" userId="fed1330f33f5650e" providerId="LiveId" clId="{B0BDF172-AE83-4B5A-A115-53C64558B36E}"/>
    <pc:docChg chg="custSel addSld modSld sldOrd">
      <pc:chgData name="Leonie Smith" userId="fed1330f33f5650e" providerId="LiveId" clId="{B0BDF172-AE83-4B5A-A115-53C64558B36E}" dt="2022-11-28T04:23:01.542" v="236" actId="5793"/>
      <pc:docMkLst>
        <pc:docMk/>
      </pc:docMkLst>
      <pc:sldChg chg="addSp modSp modNotesTx">
        <pc:chgData name="Leonie Smith" userId="fed1330f33f5650e" providerId="LiveId" clId="{B0BDF172-AE83-4B5A-A115-53C64558B36E}" dt="2022-11-28T04:23:01.542" v="236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B0BDF172-AE83-4B5A-A115-53C64558B36E}" dt="2022-11-24T04:57:22.713" v="7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B0BDF172-AE83-4B5A-A115-53C64558B36E}" dt="2022-11-24T04:58:56.027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B0BDF172-AE83-4B5A-A115-53C64558B36E}" dt="2022-11-28T04:21:34.779" v="232"/>
        <pc:sldMkLst>
          <pc:docMk/>
          <pc:sldMk cId="4037329247" sldId="261"/>
        </pc:sldMkLst>
      </pc:sldChg>
      <pc:sldChg chg="addSp modSp">
        <pc:chgData name="Leonie Smith" userId="fed1330f33f5650e" providerId="LiveId" clId="{B0BDF172-AE83-4B5A-A115-53C64558B36E}" dt="2022-11-24T05:05:00.192" v="19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B0BDF172-AE83-4B5A-A115-53C64558B36E}" dt="2022-11-24T05:07:24.370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B0BDF172-AE83-4B5A-A115-53C64558B36E}" dt="2022-11-24T05:09:17.751" v="3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B0BDF172-AE83-4B5A-A115-53C64558B36E}" dt="2022-11-24T05:16:39.399" v="49"/>
        <pc:sldMkLst>
          <pc:docMk/>
          <pc:sldMk cId="978260341" sldId="265"/>
        </pc:sldMkLst>
      </pc:sldChg>
      <pc:sldChg chg="addSp delSp modSp add mod ord modTransition modAnim">
        <pc:chgData name="Leonie Smith" userId="fed1330f33f5650e" providerId="LiveId" clId="{B0BDF172-AE83-4B5A-A115-53C64558B36E}" dt="2022-11-24T05:21:03.894" v="226" actId="20577"/>
        <pc:sldMkLst>
          <pc:docMk/>
          <pc:sldMk cId="2747286473" sldId="277"/>
        </pc:sldMkLst>
      </pc:sldChg>
    </pc:docChg>
  </pc:docChgLst>
  <pc:docChgLst>
    <pc:chgData name="Leonie Smith" userId="fed1330f33f5650e" providerId="LiveId" clId="{63B104C8-BF7D-42FE-9072-EF7A884C9C14}"/>
    <pc:docChg chg="modSld">
      <pc:chgData name="Leonie Smith" userId="fed1330f33f5650e" providerId="LiveId" clId="{63B104C8-BF7D-42FE-9072-EF7A884C9C14}" dt="2024-01-05T03:52:55.208" v="38"/>
      <pc:docMkLst>
        <pc:docMk/>
      </pc:docMkLst>
      <pc:sldChg chg="addSp delSp modSp mod modTransition modAnim">
        <pc:chgData name="Leonie Smith" userId="fed1330f33f5650e" providerId="LiveId" clId="{63B104C8-BF7D-42FE-9072-EF7A884C9C14}" dt="2024-01-05T03:49:08.209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63B104C8-BF7D-42FE-9072-EF7A884C9C14}" dt="2024-01-05T03:49:29.933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63B104C8-BF7D-42FE-9072-EF7A884C9C14}" dt="2024-01-05T03:50:11.918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63B104C8-BF7D-42FE-9072-EF7A884C9C14}" dt="2024-01-05T03:50:28.413" v="17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63B104C8-BF7D-42FE-9072-EF7A884C9C14}" dt="2024-01-05T03:50:42.649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63B104C8-BF7D-42FE-9072-EF7A884C9C14}" dt="2024-01-05T03:51:20.134" v="2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63B104C8-BF7D-42FE-9072-EF7A884C9C14}" dt="2024-01-05T03:51:36.925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63B104C8-BF7D-42FE-9072-EF7A884C9C14}" dt="2024-01-05T03:51:55.364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63B104C8-BF7D-42FE-9072-EF7A884C9C14}" dt="2024-01-05T03:52:55.208" v="38"/>
        <pc:sldMkLst>
          <pc:docMk/>
          <pc:sldMk cId="2747286473" sldId="277"/>
        </pc:sldMkLst>
      </pc:sldChg>
    </pc:docChg>
  </pc:docChgLst>
  <pc:docChgLst>
    <pc:chgData name="Leonie Smith" userId="fed1330f33f5650e" providerId="LiveId" clId="{6835592C-11AA-488D-B377-913F629C3F7D}"/>
    <pc:docChg chg="custSel addSld modSld">
      <pc:chgData name="Leonie Smith" userId="fed1330f33f5650e" providerId="LiveId" clId="{6835592C-11AA-488D-B377-913F629C3F7D}" dt="2022-12-19T10:35:20.071" v="29" actId="20577"/>
      <pc:docMkLst>
        <pc:docMk/>
      </pc:docMkLst>
      <pc:sldChg chg="addSp modSp mod">
        <pc:chgData name="Leonie Smith" userId="fed1330f33f5650e" providerId="LiveId" clId="{6835592C-11AA-488D-B377-913F629C3F7D}" dt="2022-12-19T10:33:23.196" v="7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6835592C-11AA-488D-B377-913F629C3F7D}" dt="2022-12-19T10:33:28.470" v="8"/>
        <pc:sldMkLst>
          <pc:docMk/>
          <pc:sldMk cId="4120481681" sldId="270"/>
        </pc:sldMkLst>
      </pc:sldChg>
      <pc:sldChg chg="addSp modSp mod">
        <pc:chgData name="Leonie Smith" userId="fed1330f33f5650e" providerId="LiveId" clId="{6835592C-11AA-488D-B377-913F629C3F7D}" dt="2022-12-19T10:34:43.519" v="19" actId="20577"/>
        <pc:sldMkLst>
          <pc:docMk/>
          <pc:sldMk cId="939110669" sldId="271"/>
        </pc:sldMkLst>
      </pc:sldChg>
      <pc:sldChg chg="addSp delSp modSp mod">
        <pc:chgData name="Leonie Smith" userId="fed1330f33f5650e" providerId="LiveId" clId="{6835592C-11AA-488D-B377-913F629C3F7D}" dt="2022-12-19T10:34:50.671" v="21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6835592C-11AA-488D-B377-913F629C3F7D}" dt="2022-12-19T10:34:58.036" v="2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6835592C-11AA-488D-B377-913F629C3F7D}" dt="2022-12-19T10:35:07.167" v="25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6835592C-11AA-488D-B377-913F629C3F7D}" dt="2022-12-19T10:35:13.562" v="2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6835592C-11AA-488D-B377-913F629C3F7D}" dt="2022-12-19T10:35:20.071" v="29" actId="20577"/>
        <pc:sldMkLst>
          <pc:docMk/>
          <pc:sldMk cId="2390376940" sldId="276"/>
        </pc:sldMkLst>
      </pc:sldChg>
      <pc:sldChg chg="delSp add mod">
        <pc:chgData name="Leonie Smith" userId="fed1330f33f5650e" providerId="LiveId" clId="{6835592C-11AA-488D-B377-913F629C3F7D}" dt="2022-12-19T10:34:17.872" v="17" actId="21"/>
        <pc:sldMkLst>
          <pc:docMk/>
          <pc:sldMk cId="4060064374" sldId="278"/>
        </pc:sldMkLst>
      </pc:sldChg>
    </pc:docChg>
  </pc:docChgLst>
  <pc:docChgLst>
    <pc:chgData name="Alfred Smith" userId="3c60a3631c0db8ad" providerId="LiveId" clId="{72F47773-D6D3-4D82-AEC6-C29E4B710573}"/>
    <pc:docChg chg="custSel modSld">
      <pc:chgData name="Alfred Smith" userId="3c60a3631c0db8ad" providerId="LiveId" clId="{72F47773-D6D3-4D82-AEC6-C29E4B710573}" dt="2025-04-16T14:27:12.927" v="4"/>
      <pc:docMkLst>
        <pc:docMk/>
      </pc:docMkLst>
      <pc:sldChg chg="addSp delSp modSp mod">
        <pc:chgData name="Alfred Smith" userId="3c60a3631c0db8ad" providerId="LiveId" clId="{72F47773-D6D3-4D82-AEC6-C29E4B710573}" dt="2025-04-16T14:27:12.927" v="4"/>
        <pc:sldMkLst>
          <pc:docMk/>
          <pc:sldMk cId="1499918570" sldId="257"/>
        </pc:sldMkLst>
        <pc:spChg chg="add mod">
          <ac:chgData name="Alfred Smith" userId="3c60a3631c0db8ad" providerId="LiveId" clId="{72F47773-D6D3-4D82-AEC6-C29E4B710573}" dt="2025-04-16T14:27:12.927" v="4"/>
          <ac:spMkLst>
            <pc:docMk/>
            <pc:sldMk cId="1499918570" sldId="257"/>
            <ac:spMk id="8" creationId="{94223545-6AF7-F78F-0339-C70F25512CE5}"/>
          </ac:spMkLst>
        </pc:spChg>
      </pc:sldChg>
    </pc:docChg>
  </pc:docChgLst>
  <pc:docChgLst>
    <pc:chgData name="Alfred Smith" userId="3c60a3631c0db8ad" providerId="LiveId" clId="{5D19EF58-7E7C-44FA-9C42-E48B8798DC6D}"/>
    <pc:docChg chg="custSel modSld">
      <pc:chgData name="Alfred Smith" userId="3c60a3631c0db8ad" providerId="LiveId" clId="{5D19EF58-7E7C-44FA-9C42-E48B8798DC6D}" dt="2025-05-02T07:00:24.319" v="1" actId="27636"/>
      <pc:docMkLst>
        <pc:docMk/>
      </pc:docMkLst>
      <pc:sldChg chg="modSp mod">
        <pc:chgData name="Alfred Smith" userId="3c60a3631c0db8ad" providerId="LiveId" clId="{5D19EF58-7E7C-44FA-9C42-E48B8798DC6D}" dt="2025-05-02T07:00:24.319" v="1" actId="27636"/>
        <pc:sldMkLst>
          <pc:docMk/>
          <pc:sldMk cId="1499918570" sldId="257"/>
        </pc:sldMkLst>
        <pc:spChg chg="mod">
          <ac:chgData name="Alfred Smith" userId="3c60a3631c0db8ad" providerId="LiveId" clId="{5D19EF58-7E7C-44FA-9C42-E48B8798DC6D}" dt="2025-05-02T07:00:24.319" v="1" actId="27636"/>
          <ac:spMkLst>
            <pc:docMk/>
            <pc:sldMk cId="1499918570" sldId="257"/>
            <ac:spMk id="8" creationId="{94223545-6AF7-F78F-0339-C70F25512CE5}"/>
          </ac:spMkLst>
        </pc:spChg>
      </pc:sldChg>
    </pc:docChg>
  </pc:docChgLst>
  <pc:docChgLst>
    <pc:chgData name="Leonie Smith" userId="fed1330f33f5650e" providerId="LiveId" clId="{37B56FC2-6379-468B-85C6-ED9DF06BDC34}"/>
    <pc:docChg chg="modSld">
      <pc:chgData name="Leonie Smith" userId="fed1330f33f5650e" providerId="LiveId" clId="{37B56FC2-6379-468B-85C6-ED9DF06BDC34}" dt="2024-01-06T04:09:36.084" v="9" actId="20577"/>
      <pc:docMkLst>
        <pc:docMk/>
      </pc:docMkLst>
      <pc:sldChg chg="modNotesTx">
        <pc:chgData name="Leonie Smith" userId="fed1330f33f5650e" providerId="LiveId" clId="{37B56FC2-6379-468B-85C6-ED9DF06BDC34}" dt="2024-01-06T04:09:36.084" v="9" actId="20577"/>
        <pc:sldMkLst>
          <pc:docMk/>
          <pc:sldMk cId="149991857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40 Mary and Martha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Mary and Martha - Luke 10:38-42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Pharisees and Lawyers accused - Luke 11:37-54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Crippled Woman healed - Luke 13:10-17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The ten lepers - Luke 17:11-19 (Bottom)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 welcomes the children - Matt 19:13-15; Mark 10:13-16; Luke 18:15-17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40-1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BB6D49-B7BE-4DFE-F75D-677B57F00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223545-6AF7-F78F-0339-C70F25512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"/>
    </mc:Choice>
    <mc:Fallback xmlns="">
      <p:transition spd="slow" advTm="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EF5F9-C467-5005-F45F-CA3F08B8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421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4E10A-E2A1-3C42-6264-6F097CF38B4D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B3E0716-8050-F68B-EEFC-0A2997C17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7DA1DA-0431-A991-1CED-AB6B8F81143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 གཙོ་བོ༌ལགས། ང་ཡི་ནུ་མོས་ང་རང་གཅིག་པུར་བསྐྱུར་ཏེ་སྣེ་ལེན་བྱེད་དུ་འཇུག་པ་ཁྱེད་ཀྱིས་མི་གཟིགས༌སམ། ཁྱེད་ཀྱིས་ཁོ་མོར་བཀའ་གནང་སྟེ་བདག་ལ་རོགས་རམ་བྱེད་དུ་མཛོད་ཅེས་ཞུས་པ༌ན།</a:t>
            </a:r>
            <a:endParaRPr lang="en-IN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2239E-262F-AD27-2D5F-DC5477AFADD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“Lord, do You not care that my sister has left me to serve alone? Tell her to help me!”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1"/>
    </mc:Choice>
    <mc:Fallback xmlns="">
      <p:transition spd="slow" advTm="1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61934-BBC7-B5F9-847F-4C7BAEF7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7941" y="-247650"/>
            <a:ext cx="14297083" cy="7105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90663-D8B7-D15B-F233-E97AA017830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3CD039-6D6A-DA44-CAB3-B3B937BDE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45E200-DA1C-F7BA-1708-2D591772ED4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41སྐྱབས་མགོན་ཡེ་ཤུས་འདི་སྐད༌དུ། མཱར༌ཐ། མཱར་ཐ། ཁྱོད་ཀྱིས་སེམས་ལ་དོན་སྣ་ཚོགས་དྲན་ཞིང་སེམས་ཁྲལ་བྱེད་པ་རེད།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5A58E-0DFA-2EFC-B995-F5289223DAE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41“Martha, Martha,” the Lord replied, “you are worried and upset about many things.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0"/>
    </mc:Choice>
    <mc:Fallback xmlns="">
      <p:transition spd="slow" advTm="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FA79F-F217-F0E4-247A-05B271371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428"/>
            <a:ext cx="12420600" cy="69324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BD275-D8D7-7A17-D820-71F522AB2A3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E206DD-2E62-C4A5-63F0-0FB693707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791812-89B8-05E6-2629-5C1F2D565B3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42འོན་ཀྱང་མེད་དུ་མི་རུང་བའི་དོན་ནི་གཅིག༌སྟེ། མིར་ཡམ་གྱིས་བདམས་པ་དེ་སྐལ་བ་བཟང་པོ་ཡིན། སུས་ཀྱང་ཁོ་མོ་ལས་སྐལ་བ་དེ་འཕྲོག་པར་མི་ནུས་ཞེས་གསུངས༌སོ།།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193E8-84CA-C93C-C8A3-C6990C84740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42But only one thing is necessary. Mary has chosen the good portion, and it will not be taken away from her.”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3"/>
    </mc:Choice>
    <mc:Fallback xmlns="">
      <p:transition spd="slow" advTm="10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1BB3E1-2126-1652-6447-27DD4497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9A5E7-C433-87F4-9807-BDD3EC556548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Spending time with Jesus and listening to him, is better than working </a:t>
            </a:r>
            <a:r>
              <a:rPr lang="en-IN"/>
              <a:t>on serving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FF9366A-BBF3-85DD-3D89-ED61726C7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4"/>
    </mc:Choice>
    <mc:Fallback xmlns="">
      <p:transition spd="slow" advTm="1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320C1-9A34-543A-483B-804CB74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6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320C1-9A34-543A-483B-804CB74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A6E80-0D0C-D8B2-CB36-DF1C674C3A1B}"/>
              </a:ext>
            </a:extLst>
          </p:cNvPr>
          <p:cNvSpPr txBox="1"/>
          <p:nvPr/>
        </p:nvSpPr>
        <p:spPr>
          <a:xfrm>
            <a:off x="459698" y="0"/>
            <a:ext cx="6096000" cy="2981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ལོ་ཀུ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མར་ཐཱ་དང་མིར་ཡམ།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ལོ་ཀུ 10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མར་ཐཱ་དང་མིར་ཡམ།</a:t>
            </a:r>
            <a:r>
              <a:rPr lang="en-IN" sz="8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Mary and Martha - Luke 10:38-42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0F2B9A-E220-37B9-B170-42234C38C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"/>
    </mc:Choice>
    <mc:Fallback xmlns="">
      <p:transition spd="slow" advTm="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1BCABC-C09B-740C-9CAF-1592EF71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9BB8E-EC5D-3328-9B4A-83DA74C49473}"/>
              </a:ext>
            </a:extLst>
          </p:cNvPr>
          <p:cNvSpPr txBox="1"/>
          <p:nvPr/>
        </p:nvSpPr>
        <p:spPr>
          <a:xfrm>
            <a:off x="459698" y="0"/>
            <a:ext cx="6096000" cy="2981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ལོ་ཀུ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མར་ཐཱ་དང་མིར་ཡམ།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5B9CE-B266-8E36-C7C8-64C2C573DA4F}"/>
              </a:ext>
            </a:extLst>
          </p:cNvPr>
          <p:cNvSpPr txBox="1"/>
          <p:nvPr/>
        </p:nvSpPr>
        <p:spPr>
          <a:xfrm>
            <a:off x="448556" y="577651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0177CF4-DCF4-5B25-CCFF-8CDB66F19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D3F6C-0403-A8FC-77AE-440342D922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38ཁོང་རྣམས་ཡེ་རུ་སཱ་ལེམ་ལ་ཕེབས་བཞིན་པའི་ལམ་བར༌དུ། སྐྱབས་མགོན་ཡེ་ཤུ་གྲོང་སྡེ་ཞིག་ཏུ་ཕེབས་པ་དང་མཱར་ཐ་ཟེར་བའི་བུད་མེད་ཅིག་གིས་རང་ཁྱིམ་དུ་བསུས་སོ།།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602F6-577D-CECC-ED64-C8BC136C715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38As they traveled along, Jesus entered a village where a woman named Martha welcomed Him into her home.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6"/>
    </mc:Choice>
    <mc:Fallback xmlns="">
      <p:transition spd="slow" advTm="1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8127F-A14B-6642-9854-9357592B2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737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2D447-01BA-8851-ECFC-1807DC556CD3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010A76-345A-BC43-2749-6D3581FD8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995FE8-96E5-8C54-9E50-87D92A686C3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39བུད་མེད་དེ་ལ་མིར་ཡམ་ཟེར་བའི་གཅུང་མོ་ཞིག་ཡོད་པ་གཙོ་བོའི་ཞབས་དྲུང་དུ་བསྡད་ནས་ཁོང་གི་གསུང་ལ་ཉན།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00A3A7-21A9-2971-CCCC-E2882DD825D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39She had a sister named Mary, who sat at the Lord’s feet listening to His message.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9"/>
    </mc:Choice>
    <mc:Fallback xmlns="">
      <p:transition spd="slow" advTm="7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7044A-5899-C44D-75AA-FE5F1C61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1"/>
            <a:ext cx="126313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E9D251-FE11-CDA9-53B4-0B23A8E9009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5BC339-52FE-14A9-5BFE-E4C8B296B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2905A7-4558-DE3D-00D3-08640469543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40འོན་ཀྱང་མཱར་ཐ་ནི་སྣེ་ལེན་གྱི་ལས་ལ་བྲེལ་ཞིང་སེམས་ཀྱང་འཚབས༌པས། ཁོང་གི་དྲུང་དུ་ཡོང་སྟེ་ན༌རེ།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A1D8C-58C0-5492-C330-7C6C17FAF1F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40But Martha was distracted by all the preparations to be made. She came to Jesus and said,…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6"/>
    </mc:Choice>
    <mc:Fallback xmlns="">
      <p:transition spd="slow" advTm="6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660</Words>
  <Application>Microsoft Office PowerPoint</Application>
  <PresentationFormat>Widescreen</PresentationFormat>
  <Paragraphs>47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40-1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2025-05-20T10:12:31Z</dcterms:modified>
</cp:coreProperties>
</file>