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77"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269AA3-D027-4D42-80AA-0875F667120F}" v="1" dt="2024-07-22T12:56:06.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1" autoAdjust="0"/>
    <p:restoredTop sz="93969" autoAdjust="0"/>
  </p:normalViewPr>
  <p:slideViewPr>
    <p:cSldViewPr snapToGrid="0">
      <p:cViewPr varScale="1">
        <p:scale>
          <a:sx n="83" d="100"/>
          <a:sy n="83" d="100"/>
        </p:scale>
        <p:origin x="38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D269AA3-D027-4D42-80AA-0875F667120F}"/>
    <pc:docChg chg="undo custSel modSld">
      <pc:chgData name="Alfred Smith" userId="3c60a3631c0db8ad" providerId="LiveId" clId="{CD269AA3-D027-4D42-80AA-0875F667120F}" dt="2024-07-22T12:58:42.992" v="23"/>
      <pc:docMkLst>
        <pc:docMk/>
      </pc:docMkLst>
      <pc:sldChg chg="addSp delSp modSp mod">
        <pc:chgData name="Alfred Smith" userId="3c60a3631c0db8ad" providerId="LiveId" clId="{CD269AA3-D027-4D42-80AA-0875F667120F}" dt="2024-07-22T12:54:40.029" v="4" actId="478"/>
        <pc:sldMkLst>
          <pc:docMk/>
          <pc:sldMk cId="1499918570" sldId="257"/>
        </pc:sldMkLst>
        <pc:spChg chg="add del mod">
          <ac:chgData name="Alfred Smith" userId="3c60a3631c0db8ad" providerId="LiveId" clId="{CD269AA3-D027-4D42-80AA-0875F667120F}" dt="2024-07-22T12:54:40.029" v="4" actId="478"/>
          <ac:spMkLst>
            <pc:docMk/>
            <pc:sldMk cId="1499918570" sldId="257"/>
            <ac:spMk id="3" creationId="{0228937D-0D81-2DA1-1C55-FD99B23FE1AE}"/>
          </ac:spMkLst>
        </pc:spChg>
        <pc:spChg chg="add del mod">
          <ac:chgData name="Alfred Smith" userId="3c60a3631c0db8ad" providerId="LiveId" clId="{CD269AA3-D027-4D42-80AA-0875F667120F}" dt="2024-07-22T12:54:40.029" v="4" actId="478"/>
          <ac:spMkLst>
            <pc:docMk/>
            <pc:sldMk cId="1499918570" sldId="257"/>
            <ac:spMk id="5" creationId="{9C9E21BA-346F-A753-4AA7-8276A6FBCDB7}"/>
          </ac:spMkLst>
        </pc:spChg>
      </pc:sldChg>
      <pc:sldChg chg="modSp mod">
        <pc:chgData name="Alfred Smith" userId="3c60a3631c0db8ad" providerId="LiveId" clId="{CD269AA3-D027-4D42-80AA-0875F667120F}" dt="2024-07-22T12:57:27.253" v="7"/>
        <pc:sldMkLst>
          <pc:docMk/>
          <pc:sldMk cId="2346136586" sldId="260"/>
        </pc:sldMkLst>
        <pc:spChg chg="mod">
          <ac:chgData name="Alfred Smith" userId="3c60a3631c0db8ad" providerId="LiveId" clId="{CD269AA3-D027-4D42-80AA-0875F667120F}" dt="2024-07-22T12:57:27.253" v="7"/>
          <ac:spMkLst>
            <pc:docMk/>
            <pc:sldMk cId="2346136586" sldId="260"/>
            <ac:spMk id="4" creationId="{EE2AC625-9141-A801-F431-DD5F79396320}"/>
          </ac:spMkLst>
        </pc:spChg>
      </pc:sldChg>
      <pc:sldChg chg="modSp mod">
        <pc:chgData name="Alfred Smith" userId="3c60a3631c0db8ad" providerId="LiveId" clId="{CD269AA3-D027-4D42-80AA-0875F667120F}" dt="2024-07-22T12:57:38.690" v="9"/>
        <pc:sldMkLst>
          <pc:docMk/>
          <pc:sldMk cId="4037329247" sldId="261"/>
        </pc:sldMkLst>
        <pc:spChg chg="mod">
          <ac:chgData name="Alfred Smith" userId="3c60a3631c0db8ad" providerId="LiveId" clId="{CD269AA3-D027-4D42-80AA-0875F667120F}" dt="2024-07-22T12:57:38.690" v="9"/>
          <ac:spMkLst>
            <pc:docMk/>
            <pc:sldMk cId="4037329247" sldId="261"/>
            <ac:spMk id="4" creationId="{EE2AC625-9141-A801-F431-DD5F79396320}"/>
          </ac:spMkLst>
        </pc:spChg>
      </pc:sldChg>
      <pc:sldChg chg="modSp mod">
        <pc:chgData name="Alfred Smith" userId="3c60a3631c0db8ad" providerId="LiveId" clId="{CD269AA3-D027-4D42-80AA-0875F667120F}" dt="2024-07-22T12:58:14.449" v="19" actId="5793"/>
        <pc:sldMkLst>
          <pc:docMk/>
          <pc:sldMk cId="1909638311" sldId="262"/>
        </pc:sldMkLst>
        <pc:spChg chg="mod">
          <ac:chgData name="Alfred Smith" userId="3c60a3631c0db8ad" providerId="LiveId" clId="{CD269AA3-D027-4D42-80AA-0875F667120F}" dt="2024-07-22T12:58:14.449" v="19" actId="5793"/>
          <ac:spMkLst>
            <pc:docMk/>
            <pc:sldMk cId="1909638311" sldId="262"/>
            <ac:spMk id="4" creationId="{EE2AC625-9141-A801-F431-DD5F79396320}"/>
          </ac:spMkLst>
        </pc:spChg>
      </pc:sldChg>
      <pc:sldChg chg="modSp mod">
        <pc:chgData name="Alfred Smith" userId="3c60a3631c0db8ad" providerId="LiveId" clId="{CD269AA3-D027-4D42-80AA-0875F667120F}" dt="2024-07-22T12:58:09.749" v="15"/>
        <pc:sldMkLst>
          <pc:docMk/>
          <pc:sldMk cId="641208035" sldId="263"/>
        </pc:sldMkLst>
        <pc:spChg chg="mod">
          <ac:chgData name="Alfred Smith" userId="3c60a3631c0db8ad" providerId="LiveId" clId="{CD269AA3-D027-4D42-80AA-0875F667120F}" dt="2024-07-22T12:58:09.749" v="15"/>
          <ac:spMkLst>
            <pc:docMk/>
            <pc:sldMk cId="641208035" sldId="263"/>
            <ac:spMk id="4" creationId="{EE2AC625-9141-A801-F431-DD5F79396320}"/>
          </ac:spMkLst>
        </pc:spChg>
      </pc:sldChg>
      <pc:sldChg chg="modSp mod">
        <pc:chgData name="Alfred Smith" userId="3c60a3631c0db8ad" providerId="LiveId" clId="{CD269AA3-D027-4D42-80AA-0875F667120F}" dt="2024-07-22T12:58:27.970" v="21"/>
        <pc:sldMkLst>
          <pc:docMk/>
          <pc:sldMk cId="4044745628" sldId="264"/>
        </pc:sldMkLst>
        <pc:spChg chg="mod">
          <ac:chgData name="Alfred Smith" userId="3c60a3631c0db8ad" providerId="LiveId" clId="{CD269AA3-D027-4D42-80AA-0875F667120F}" dt="2024-07-22T12:58:27.970" v="21"/>
          <ac:spMkLst>
            <pc:docMk/>
            <pc:sldMk cId="4044745628" sldId="264"/>
            <ac:spMk id="4" creationId="{EE2AC625-9141-A801-F431-DD5F79396320}"/>
          </ac:spMkLst>
        </pc:spChg>
      </pc:sldChg>
      <pc:sldChg chg="modSp mod">
        <pc:chgData name="Alfred Smith" userId="3c60a3631c0db8ad" providerId="LiveId" clId="{CD269AA3-D027-4D42-80AA-0875F667120F}" dt="2024-07-22T12:58:42.992" v="23"/>
        <pc:sldMkLst>
          <pc:docMk/>
          <pc:sldMk cId="978260341" sldId="265"/>
        </pc:sldMkLst>
        <pc:spChg chg="mod">
          <ac:chgData name="Alfred Smith" userId="3c60a3631c0db8ad" providerId="LiveId" clId="{CD269AA3-D027-4D42-80AA-0875F667120F}" dt="2024-07-22T12:58:42.992" v="23"/>
          <ac:spMkLst>
            <pc:docMk/>
            <pc:sldMk cId="978260341" sldId="265"/>
            <ac:spMk id="4" creationId="{EE2AC625-9141-A801-F431-DD5F79396320}"/>
          </ac:spMkLst>
        </pc:spChg>
      </pc:sldChg>
      <pc:sldChg chg="addSp modSp">
        <pc:chgData name="Alfred Smith" userId="3c60a3631c0db8ad" providerId="LiveId" clId="{CD269AA3-D027-4D42-80AA-0875F667120F}" dt="2024-07-22T12:56:06.315" v="5"/>
        <pc:sldMkLst>
          <pc:docMk/>
          <pc:sldMk cId="4120481681" sldId="270"/>
        </pc:sldMkLst>
        <pc:spChg chg="add mod">
          <ac:chgData name="Alfred Smith" userId="3c60a3631c0db8ad" providerId="LiveId" clId="{CD269AA3-D027-4D42-80AA-0875F667120F}" dt="2024-07-22T12:56:06.315" v="5"/>
          <ac:spMkLst>
            <pc:docMk/>
            <pc:sldMk cId="4120481681" sldId="270"/>
            <ac:spMk id="4" creationId="{8175B9CE-B266-8E36-C7C8-64C2C573DA4F}"/>
          </ac:spMkLst>
        </pc:spChg>
      </pc:sldChg>
    </pc:docChg>
  </pc:docChgLst>
  <pc:docChgLst>
    <pc:chgData name="Leonie Smith" userId="fed1330f33f5650e" providerId="LiveId" clId="{B0BDF172-AE83-4B5A-A115-53C64558B36E}"/>
    <pc:docChg chg="custSel addSld modSld sldOrd">
      <pc:chgData name="Leonie Smith" userId="fed1330f33f5650e" providerId="LiveId" clId="{B0BDF172-AE83-4B5A-A115-53C64558B36E}" dt="2022-11-28T04:23:01.542" v="236" actId="5793"/>
      <pc:docMkLst>
        <pc:docMk/>
      </pc:docMkLst>
      <pc:sldChg chg="addSp modSp modNotesTx">
        <pc:chgData name="Leonie Smith" userId="fed1330f33f5650e" providerId="LiveId" clId="{B0BDF172-AE83-4B5A-A115-53C64558B36E}" dt="2022-11-28T04:23:01.542" v="236" actId="5793"/>
        <pc:sldMkLst>
          <pc:docMk/>
          <pc:sldMk cId="1499918570" sldId="257"/>
        </pc:sldMkLst>
        <pc:picChg chg="add mod">
          <ac:chgData name="Leonie Smith" userId="fed1330f33f5650e" providerId="LiveId" clId="{B0BDF172-AE83-4B5A-A115-53C64558B36E}" dt="2022-11-24T04:56:30.574" v="0"/>
          <ac:picMkLst>
            <pc:docMk/>
            <pc:sldMk cId="1499918570" sldId="257"/>
            <ac:picMk id="8" creationId="{FB5C710F-D501-EC5B-4CFE-93B494D2354B}"/>
          </ac:picMkLst>
        </pc:picChg>
      </pc:sldChg>
      <pc:sldChg chg="addSp delSp modSp mod modTransition modAnim">
        <pc:chgData name="Leonie Smith" userId="fed1330f33f5650e" providerId="LiveId" clId="{B0BDF172-AE83-4B5A-A115-53C64558B36E}" dt="2022-11-24T04:57:22.713" v="7"/>
        <pc:sldMkLst>
          <pc:docMk/>
          <pc:sldMk cId="454763615" sldId="259"/>
        </pc:sldMkLst>
        <pc:picChg chg="add del mod">
          <ac:chgData name="Leonie Smith" userId="fed1330f33f5650e" providerId="LiveId" clId="{B0BDF172-AE83-4B5A-A115-53C64558B36E}" dt="2022-11-24T04:57:00.551" v="3"/>
          <ac:picMkLst>
            <pc:docMk/>
            <pc:sldMk cId="454763615" sldId="259"/>
            <ac:picMk id="8" creationId="{6E09445C-6555-5AAD-704C-2CD64FFD981B}"/>
          </ac:picMkLst>
        </pc:picChg>
        <pc:picChg chg="add del mod">
          <ac:chgData name="Leonie Smith" userId="fed1330f33f5650e" providerId="LiveId" clId="{B0BDF172-AE83-4B5A-A115-53C64558B36E}" dt="2022-11-24T04:57:07.717" v="4"/>
          <ac:picMkLst>
            <pc:docMk/>
            <pc:sldMk cId="454763615" sldId="259"/>
            <ac:picMk id="11" creationId="{60A4F252-BD5A-C037-7EFB-D788291EC97B}"/>
          </ac:picMkLst>
        </pc:picChg>
        <pc:picChg chg="add del mod">
          <ac:chgData name="Leonie Smith" userId="fed1330f33f5650e" providerId="LiveId" clId="{B0BDF172-AE83-4B5A-A115-53C64558B36E}" dt="2022-11-24T04:57:12.882" v="6"/>
          <ac:picMkLst>
            <pc:docMk/>
            <pc:sldMk cId="454763615" sldId="259"/>
            <ac:picMk id="12" creationId="{D4641FB5-CEC6-72B9-F735-B88BC713D0A5}"/>
          </ac:picMkLst>
        </pc:picChg>
        <pc:picChg chg="add del mod ord">
          <ac:chgData name="Leonie Smith" userId="fed1330f33f5650e" providerId="LiveId" clId="{B0BDF172-AE83-4B5A-A115-53C64558B36E}" dt="2022-11-24T04:57:22.713" v="7"/>
          <ac:picMkLst>
            <pc:docMk/>
            <pc:sldMk cId="454763615" sldId="259"/>
            <ac:picMk id="15" creationId="{6088C36E-0C64-6029-F3A6-8B1781E8C714}"/>
          </ac:picMkLst>
        </pc:picChg>
        <pc:picChg chg="add mod">
          <ac:chgData name="Leonie Smith" userId="fed1330f33f5650e" providerId="LiveId" clId="{B0BDF172-AE83-4B5A-A115-53C64558B36E}" dt="2022-11-24T04:57:22.713" v="7"/>
          <ac:picMkLst>
            <pc:docMk/>
            <pc:sldMk cId="454763615" sldId="259"/>
            <ac:picMk id="16" creationId="{B48275EE-7050-13DA-8168-1609BD3A652A}"/>
          </ac:picMkLst>
        </pc:picChg>
      </pc:sldChg>
      <pc:sldChg chg="addSp delSp modSp mod modTransition modAnim">
        <pc:chgData name="Leonie Smith" userId="fed1330f33f5650e" providerId="LiveId" clId="{B0BDF172-AE83-4B5A-A115-53C64558B36E}" dt="2022-11-24T04:58:56.027" v="11"/>
        <pc:sldMkLst>
          <pc:docMk/>
          <pc:sldMk cId="2346136586" sldId="260"/>
        </pc:sldMkLst>
        <pc:picChg chg="add del mod">
          <ac:chgData name="Leonie Smith" userId="fed1330f33f5650e" providerId="LiveId" clId="{B0BDF172-AE83-4B5A-A115-53C64558B36E}" dt="2022-11-24T04:58:37.394" v="10"/>
          <ac:picMkLst>
            <pc:docMk/>
            <pc:sldMk cId="2346136586" sldId="260"/>
            <ac:picMk id="8" creationId="{C3A2BD35-7693-F0C9-AAA8-B3D737C220D9}"/>
          </ac:picMkLst>
        </pc:picChg>
        <pc:picChg chg="add del mod">
          <ac:chgData name="Leonie Smith" userId="fed1330f33f5650e" providerId="LiveId" clId="{B0BDF172-AE83-4B5A-A115-53C64558B36E}" dt="2022-11-24T04:58:56.027" v="11"/>
          <ac:picMkLst>
            <pc:docMk/>
            <pc:sldMk cId="2346136586" sldId="260"/>
            <ac:picMk id="11" creationId="{F369BACF-02C9-8BA0-ED90-8F59399BA67E}"/>
          </ac:picMkLst>
        </pc:picChg>
        <pc:picChg chg="add mod">
          <ac:chgData name="Leonie Smith" userId="fed1330f33f5650e" providerId="LiveId" clId="{B0BDF172-AE83-4B5A-A115-53C64558B36E}" dt="2022-11-24T04:58:56.027" v="11"/>
          <ac:picMkLst>
            <pc:docMk/>
            <pc:sldMk cId="2346136586" sldId="260"/>
            <ac:picMk id="12" creationId="{EDDFA7D3-F67E-F91E-F557-4D14B121F9C0}"/>
          </ac:picMkLst>
        </pc:picChg>
      </pc:sldChg>
      <pc:sldChg chg="addSp delSp modSp mod modTransition modAnim">
        <pc:chgData name="Leonie Smith" userId="fed1330f33f5650e" providerId="LiveId" clId="{B0BDF172-AE83-4B5A-A115-53C64558B36E}" dt="2022-11-28T04:21:34.779" v="232"/>
        <pc:sldMkLst>
          <pc:docMk/>
          <pc:sldMk cId="4037329247" sldId="261"/>
        </pc:sldMkLst>
        <pc:picChg chg="add del mod">
          <ac:chgData name="Leonie Smith" userId="fed1330f33f5650e" providerId="LiveId" clId="{B0BDF172-AE83-4B5A-A115-53C64558B36E}" dt="2022-11-24T05:00:44.207" v="14"/>
          <ac:picMkLst>
            <pc:docMk/>
            <pc:sldMk cId="4037329247" sldId="261"/>
            <ac:picMk id="8" creationId="{992F0BFF-27B7-DDB5-17B6-F1F92C12CA52}"/>
          </ac:picMkLst>
        </pc:picChg>
        <pc:picChg chg="add del mod">
          <ac:chgData name="Leonie Smith" userId="fed1330f33f5650e" providerId="LiveId" clId="{B0BDF172-AE83-4B5A-A115-53C64558B36E}" dt="2022-11-24T05:00:56.209" v="15"/>
          <ac:picMkLst>
            <pc:docMk/>
            <pc:sldMk cId="4037329247" sldId="261"/>
            <ac:picMk id="11" creationId="{C3C4CE8F-D30E-9215-F996-A7AA64FBAF91}"/>
          </ac:picMkLst>
        </pc:picChg>
        <pc:picChg chg="add del mod">
          <ac:chgData name="Leonie Smith" userId="fed1330f33f5650e" providerId="LiveId" clId="{B0BDF172-AE83-4B5A-A115-53C64558B36E}" dt="2022-11-24T05:00:59.106" v="17"/>
          <ac:picMkLst>
            <pc:docMk/>
            <pc:sldMk cId="4037329247" sldId="261"/>
            <ac:picMk id="12" creationId="{B30FCE57-BAEA-0C53-585B-92BE777CC5E5}"/>
          </ac:picMkLst>
        </pc:picChg>
        <pc:picChg chg="add del mod ord">
          <ac:chgData name="Leonie Smith" userId="fed1330f33f5650e" providerId="LiveId" clId="{B0BDF172-AE83-4B5A-A115-53C64558B36E}" dt="2022-11-28T04:21:19.886" v="229"/>
          <ac:picMkLst>
            <pc:docMk/>
            <pc:sldMk cId="4037329247" sldId="261"/>
            <ac:picMk id="13" creationId="{D2A0E311-AB89-A5C9-1C32-E53546C8DFA1}"/>
          </ac:picMkLst>
        </pc:picChg>
        <pc:picChg chg="add del mod">
          <ac:chgData name="Leonie Smith" userId="fed1330f33f5650e" providerId="LiveId" clId="{B0BDF172-AE83-4B5A-A115-53C64558B36E}" dt="2022-11-28T04:21:22.800" v="231"/>
          <ac:picMkLst>
            <pc:docMk/>
            <pc:sldMk cId="4037329247" sldId="261"/>
            <ac:picMk id="14" creationId="{4D9098E0-B801-122E-87A4-A4A0D4E3964E}"/>
          </ac:picMkLst>
        </pc:picChg>
        <pc:picChg chg="add del mod ord">
          <ac:chgData name="Leonie Smith" userId="fed1330f33f5650e" providerId="LiveId" clId="{B0BDF172-AE83-4B5A-A115-53C64558B36E}" dt="2022-11-24T05:01:11.156" v="18"/>
          <ac:picMkLst>
            <pc:docMk/>
            <pc:sldMk cId="4037329247" sldId="261"/>
            <ac:picMk id="15" creationId="{02B71107-2075-2463-AED5-DC01C217593B}"/>
          </ac:picMkLst>
        </pc:picChg>
        <pc:picChg chg="add del mod">
          <ac:chgData name="Leonie Smith" userId="fed1330f33f5650e" providerId="LiveId" clId="{B0BDF172-AE83-4B5A-A115-53C64558B36E}" dt="2022-11-28T04:21:09.025" v="228"/>
          <ac:picMkLst>
            <pc:docMk/>
            <pc:sldMk cId="4037329247" sldId="261"/>
            <ac:picMk id="16" creationId="{3C57CEA4-43B4-CA64-E597-3B9238FF45B8}"/>
          </ac:picMkLst>
        </pc:picChg>
        <pc:picChg chg="add del mod ord">
          <ac:chgData name="Leonie Smith" userId="fed1330f33f5650e" providerId="LiveId" clId="{B0BDF172-AE83-4B5A-A115-53C64558B36E}" dt="2022-11-28T04:21:34.779" v="232"/>
          <ac:picMkLst>
            <pc:docMk/>
            <pc:sldMk cId="4037329247" sldId="261"/>
            <ac:picMk id="18" creationId="{976532D6-889D-FD61-DE38-D330F4F76007}"/>
          </ac:picMkLst>
        </pc:picChg>
        <pc:picChg chg="add mod">
          <ac:chgData name="Leonie Smith" userId="fed1330f33f5650e" providerId="LiveId" clId="{B0BDF172-AE83-4B5A-A115-53C64558B36E}" dt="2022-11-28T04:21:34.779" v="232"/>
          <ac:picMkLst>
            <pc:docMk/>
            <pc:sldMk cId="4037329247" sldId="261"/>
            <ac:picMk id="19" creationId="{EE6F8848-8FA3-5D00-D64D-5EF578A621F3}"/>
          </ac:picMkLst>
        </pc:picChg>
      </pc:sldChg>
      <pc:sldChg chg="addSp modSp">
        <pc:chgData name="Leonie Smith" userId="fed1330f33f5650e" providerId="LiveId" clId="{B0BDF172-AE83-4B5A-A115-53C64558B36E}" dt="2022-11-24T05:05:00.192" v="19"/>
        <pc:sldMkLst>
          <pc:docMk/>
          <pc:sldMk cId="1909638311" sldId="262"/>
        </pc:sldMkLst>
        <pc:picChg chg="add mod">
          <ac:chgData name="Leonie Smith" userId="fed1330f33f5650e" providerId="LiveId" clId="{B0BDF172-AE83-4B5A-A115-53C64558B36E}" dt="2022-11-24T05:05:00.192" v="19"/>
          <ac:picMkLst>
            <pc:docMk/>
            <pc:sldMk cId="1909638311" sldId="262"/>
            <ac:picMk id="13" creationId="{3D2F6F5B-AC89-1418-2089-948AC736697C}"/>
          </ac:picMkLst>
        </pc:picChg>
      </pc:sldChg>
      <pc:sldChg chg="addSp delSp modSp mod modTransition modAnim">
        <pc:chgData name="Leonie Smith" userId="fed1330f33f5650e" providerId="LiveId" clId="{B0BDF172-AE83-4B5A-A115-53C64558B36E}" dt="2022-11-24T05:07:24.370" v="29"/>
        <pc:sldMkLst>
          <pc:docMk/>
          <pc:sldMk cId="641208035" sldId="263"/>
        </pc:sldMkLst>
        <pc:picChg chg="add del mod">
          <ac:chgData name="Leonie Smith" userId="fed1330f33f5650e" providerId="LiveId" clId="{B0BDF172-AE83-4B5A-A115-53C64558B36E}" dt="2022-11-24T05:05:52.103" v="22"/>
          <ac:picMkLst>
            <pc:docMk/>
            <pc:sldMk cId="641208035" sldId="263"/>
            <ac:picMk id="12" creationId="{35D099BE-C771-C1F5-4259-6B260544F156}"/>
          </ac:picMkLst>
        </pc:picChg>
        <pc:picChg chg="add del mod">
          <ac:chgData name="Leonie Smith" userId="fed1330f33f5650e" providerId="LiveId" clId="{B0BDF172-AE83-4B5A-A115-53C64558B36E}" dt="2022-11-24T05:06:05.012" v="23"/>
          <ac:picMkLst>
            <pc:docMk/>
            <pc:sldMk cId="641208035" sldId="263"/>
            <ac:picMk id="15" creationId="{846C2DA1-FC3C-035E-35F8-43B4B40C52A4}"/>
          </ac:picMkLst>
        </pc:picChg>
        <pc:picChg chg="add del mod">
          <ac:chgData name="Leonie Smith" userId="fed1330f33f5650e" providerId="LiveId" clId="{B0BDF172-AE83-4B5A-A115-53C64558B36E}" dt="2022-11-24T05:06:52.724" v="25"/>
          <ac:picMkLst>
            <pc:docMk/>
            <pc:sldMk cId="641208035" sldId="263"/>
            <ac:picMk id="16" creationId="{A13FBA57-9A91-AE3D-E4D4-EE2AB5D9B2FA}"/>
          </ac:picMkLst>
        </pc:picChg>
        <pc:picChg chg="add del mod ord">
          <ac:chgData name="Leonie Smith" userId="fed1330f33f5650e" providerId="LiveId" clId="{B0BDF172-AE83-4B5A-A115-53C64558B36E}" dt="2022-11-24T05:07:01.493" v="26"/>
          <ac:picMkLst>
            <pc:docMk/>
            <pc:sldMk cId="641208035" sldId="263"/>
            <ac:picMk id="19" creationId="{F59CC2E3-4911-A3C2-5743-CCE5146A3474}"/>
          </ac:picMkLst>
        </pc:picChg>
        <pc:picChg chg="add del mod">
          <ac:chgData name="Leonie Smith" userId="fed1330f33f5650e" providerId="LiveId" clId="{B0BDF172-AE83-4B5A-A115-53C64558B36E}" dt="2022-11-24T05:07:11.694" v="28"/>
          <ac:picMkLst>
            <pc:docMk/>
            <pc:sldMk cId="641208035" sldId="263"/>
            <ac:picMk id="20" creationId="{F9DBBBA9-7FDC-B030-60DA-24B9D26C9A8D}"/>
          </ac:picMkLst>
        </pc:picChg>
        <pc:picChg chg="add del mod ord">
          <ac:chgData name="Leonie Smith" userId="fed1330f33f5650e" providerId="LiveId" clId="{B0BDF172-AE83-4B5A-A115-53C64558B36E}" dt="2022-11-24T05:07:24.370" v="29"/>
          <ac:picMkLst>
            <pc:docMk/>
            <pc:sldMk cId="641208035" sldId="263"/>
            <ac:picMk id="23" creationId="{3270CA6B-B2C8-2BBD-617F-BEA66D6EB774}"/>
          </ac:picMkLst>
        </pc:picChg>
        <pc:picChg chg="add mod">
          <ac:chgData name="Leonie Smith" userId="fed1330f33f5650e" providerId="LiveId" clId="{B0BDF172-AE83-4B5A-A115-53C64558B36E}" dt="2022-11-24T05:07:24.370" v="29"/>
          <ac:picMkLst>
            <pc:docMk/>
            <pc:sldMk cId="641208035" sldId="263"/>
            <ac:picMk id="24" creationId="{633DB236-08BC-E021-5310-895FD0814B39}"/>
          </ac:picMkLst>
        </pc:picChg>
      </pc:sldChg>
      <pc:sldChg chg="addSp delSp modSp mod modTransition modAnim">
        <pc:chgData name="Leonie Smith" userId="fed1330f33f5650e" providerId="LiveId" clId="{B0BDF172-AE83-4B5A-A115-53C64558B36E}" dt="2022-11-24T05:09:17.751" v="33"/>
        <pc:sldMkLst>
          <pc:docMk/>
          <pc:sldMk cId="4044745628" sldId="264"/>
        </pc:sldMkLst>
        <pc:picChg chg="add del mod">
          <ac:chgData name="Leonie Smith" userId="fed1330f33f5650e" providerId="LiveId" clId="{B0BDF172-AE83-4B5A-A115-53C64558B36E}" dt="2022-11-24T05:09:07.955" v="32"/>
          <ac:picMkLst>
            <pc:docMk/>
            <pc:sldMk cId="4044745628" sldId="264"/>
            <ac:picMk id="8" creationId="{47642BDC-ABE4-D27F-73F2-68722CED6F50}"/>
          </ac:picMkLst>
        </pc:picChg>
        <pc:picChg chg="add del mod">
          <ac:chgData name="Leonie Smith" userId="fed1330f33f5650e" providerId="LiveId" clId="{B0BDF172-AE83-4B5A-A115-53C64558B36E}" dt="2022-11-24T05:09:17.751" v="33"/>
          <ac:picMkLst>
            <pc:docMk/>
            <pc:sldMk cId="4044745628" sldId="264"/>
            <ac:picMk id="12" creationId="{498C6660-1F92-EF36-4882-45E90A2DDD74}"/>
          </ac:picMkLst>
        </pc:picChg>
        <pc:picChg chg="add mod">
          <ac:chgData name="Leonie Smith" userId="fed1330f33f5650e" providerId="LiveId" clId="{B0BDF172-AE83-4B5A-A115-53C64558B36E}" dt="2022-11-24T05:09:17.751" v="33"/>
          <ac:picMkLst>
            <pc:docMk/>
            <pc:sldMk cId="4044745628" sldId="264"/>
            <ac:picMk id="13" creationId="{9683E91C-B510-797C-48A1-2990AB0361AB}"/>
          </ac:picMkLst>
        </pc:picChg>
      </pc:sldChg>
      <pc:sldChg chg="addSp delSp modSp mod modTransition modAnim">
        <pc:chgData name="Leonie Smith" userId="fed1330f33f5650e" providerId="LiveId" clId="{B0BDF172-AE83-4B5A-A115-53C64558B36E}" dt="2022-11-24T05:16:39.399" v="49"/>
        <pc:sldMkLst>
          <pc:docMk/>
          <pc:sldMk cId="978260341" sldId="265"/>
        </pc:sldMkLst>
        <pc:picChg chg="add del mod">
          <ac:chgData name="Leonie Smith" userId="fed1330f33f5650e" providerId="LiveId" clId="{B0BDF172-AE83-4B5A-A115-53C64558B36E}" dt="2022-11-24T05:12:25.985" v="36"/>
          <ac:picMkLst>
            <pc:docMk/>
            <pc:sldMk cId="978260341" sldId="265"/>
            <ac:picMk id="8" creationId="{C51F65B9-9503-E6F2-FDE7-7D12572A3E0D}"/>
          </ac:picMkLst>
        </pc:picChg>
        <pc:picChg chg="add del mod">
          <ac:chgData name="Leonie Smith" userId="fed1330f33f5650e" providerId="LiveId" clId="{B0BDF172-AE83-4B5A-A115-53C64558B36E}" dt="2022-11-24T05:12:31.472" v="37"/>
          <ac:picMkLst>
            <pc:docMk/>
            <pc:sldMk cId="978260341" sldId="265"/>
            <ac:picMk id="11" creationId="{7806FA2B-AC69-0876-294D-996CBAD4237C}"/>
          </ac:picMkLst>
        </pc:picChg>
        <pc:picChg chg="add del mod">
          <ac:chgData name="Leonie Smith" userId="fed1330f33f5650e" providerId="LiveId" clId="{B0BDF172-AE83-4B5A-A115-53C64558B36E}" dt="2022-11-24T05:12:34.854" v="39"/>
          <ac:picMkLst>
            <pc:docMk/>
            <pc:sldMk cId="978260341" sldId="265"/>
            <ac:picMk id="12" creationId="{A559CEEE-ED37-ECC9-2917-C23F02BAF87D}"/>
          </ac:picMkLst>
        </pc:picChg>
        <pc:picChg chg="add del mod ord">
          <ac:chgData name="Leonie Smith" userId="fed1330f33f5650e" providerId="LiveId" clId="{B0BDF172-AE83-4B5A-A115-53C64558B36E}" dt="2022-11-24T05:12:49.859" v="40"/>
          <ac:picMkLst>
            <pc:docMk/>
            <pc:sldMk cId="978260341" sldId="265"/>
            <ac:picMk id="15" creationId="{4D9D4994-5B58-5769-3404-E0D9C381F1CE}"/>
          </ac:picMkLst>
        </pc:picChg>
        <pc:picChg chg="add del mod">
          <ac:chgData name="Leonie Smith" userId="fed1330f33f5650e" providerId="LiveId" clId="{B0BDF172-AE83-4B5A-A115-53C64558B36E}" dt="2022-11-24T05:12:54.766" v="42"/>
          <ac:picMkLst>
            <pc:docMk/>
            <pc:sldMk cId="978260341" sldId="265"/>
            <ac:picMk id="16" creationId="{935B6AC8-7973-8DE7-F172-97EF1EBD0584}"/>
          </ac:picMkLst>
        </pc:picChg>
        <pc:picChg chg="add del mod ord">
          <ac:chgData name="Leonie Smith" userId="fed1330f33f5650e" providerId="LiveId" clId="{B0BDF172-AE83-4B5A-A115-53C64558B36E}" dt="2022-11-24T05:13:10.100" v="43"/>
          <ac:picMkLst>
            <pc:docMk/>
            <pc:sldMk cId="978260341" sldId="265"/>
            <ac:picMk id="19" creationId="{8CBB39AD-AD28-3796-F925-07B019A7A8DF}"/>
          </ac:picMkLst>
        </pc:picChg>
        <pc:picChg chg="add del mod">
          <ac:chgData name="Leonie Smith" userId="fed1330f33f5650e" providerId="LiveId" clId="{B0BDF172-AE83-4B5A-A115-53C64558B36E}" dt="2022-11-24T05:15:42.705" v="45"/>
          <ac:picMkLst>
            <pc:docMk/>
            <pc:sldMk cId="978260341" sldId="265"/>
            <ac:picMk id="20" creationId="{8A3D4B56-3706-4ECB-5BCE-97E96F8A35D8}"/>
          </ac:picMkLst>
        </pc:picChg>
        <pc:picChg chg="add del mod ord">
          <ac:chgData name="Leonie Smith" userId="fed1330f33f5650e" providerId="LiveId" clId="{B0BDF172-AE83-4B5A-A115-53C64558B36E}" dt="2022-11-24T05:15:49.405" v="46"/>
          <ac:picMkLst>
            <pc:docMk/>
            <pc:sldMk cId="978260341" sldId="265"/>
            <ac:picMk id="25" creationId="{6B60FCEF-B936-5C91-14DF-E379A066BA0F}"/>
          </ac:picMkLst>
        </pc:picChg>
        <pc:picChg chg="add del mod">
          <ac:chgData name="Leonie Smith" userId="fed1330f33f5650e" providerId="LiveId" clId="{B0BDF172-AE83-4B5A-A115-53C64558B36E}" dt="2022-11-24T05:16:22.395" v="48"/>
          <ac:picMkLst>
            <pc:docMk/>
            <pc:sldMk cId="978260341" sldId="265"/>
            <ac:picMk id="26" creationId="{4DE7F91D-C60F-DE87-3DDC-4B25E594F4C2}"/>
          </ac:picMkLst>
        </pc:picChg>
        <pc:picChg chg="add del mod ord">
          <ac:chgData name="Leonie Smith" userId="fed1330f33f5650e" providerId="LiveId" clId="{B0BDF172-AE83-4B5A-A115-53C64558B36E}" dt="2022-11-24T05:16:39.399" v="49"/>
          <ac:picMkLst>
            <pc:docMk/>
            <pc:sldMk cId="978260341" sldId="265"/>
            <ac:picMk id="29" creationId="{04CB6DA3-81D6-5A48-6533-47780B79EC76}"/>
          </ac:picMkLst>
        </pc:picChg>
        <pc:picChg chg="add mod">
          <ac:chgData name="Leonie Smith" userId="fed1330f33f5650e" providerId="LiveId" clId="{B0BDF172-AE83-4B5A-A115-53C64558B36E}" dt="2022-11-24T05:16:39.399" v="49"/>
          <ac:picMkLst>
            <pc:docMk/>
            <pc:sldMk cId="978260341" sldId="265"/>
            <ac:picMk id="30" creationId="{ABEF56F3-DD7A-E801-C5DA-0B0A9860A189}"/>
          </ac:picMkLst>
        </pc:picChg>
      </pc:sldChg>
      <pc:sldChg chg="addSp delSp modSp add mod ord modTransition modAnim">
        <pc:chgData name="Leonie Smith" userId="fed1330f33f5650e" providerId="LiveId" clId="{B0BDF172-AE83-4B5A-A115-53C64558B36E}" dt="2022-11-24T05:21:03.894" v="226" actId="20577"/>
        <pc:sldMkLst>
          <pc:docMk/>
          <pc:sldMk cId="2747286473" sldId="277"/>
        </pc:sldMkLst>
        <pc:spChg chg="mod">
          <ac:chgData name="Leonie Smith" userId="fed1330f33f5650e" providerId="LiveId" clId="{B0BDF172-AE83-4B5A-A115-53C64558B36E}" dt="2022-11-24T05:17:55.950" v="52" actId="21"/>
          <ac:spMkLst>
            <pc:docMk/>
            <pc:sldMk cId="2747286473" sldId="277"/>
            <ac:spMk id="3" creationId="{A58184BD-88F1-BA02-40C1-D8403D0EEC0D}"/>
          </ac:spMkLst>
        </pc:spChg>
        <pc:spChg chg="mod">
          <ac:chgData name="Leonie Smith" userId="fed1330f33f5650e" providerId="LiveId" clId="{B0BDF172-AE83-4B5A-A115-53C64558B36E}" dt="2022-11-24T05:21:03.894" v="226" actId="20577"/>
          <ac:spMkLst>
            <pc:docMk/>
            <pc:sldMk cId="2747286473" sldId="277"/>
            <ac:spMk id="4" creationId="{EE2AC625-9141-A801-F431-DD5F79396320}"/>
          </ac:spMkLst>
        </pc:spChg>
        <pc:picChg chg="add del mod ord">
          <ac:chgData name="Leonie Smith" userId="fed1330f33f5650e" providerId="LiveId" clId="{B0BDF172-AE83-4B5A-A115-53C64558B36E}" dt="2022-11-24T05:18:55.704" v="57"/>
          <ac:picMkLst>
            <pc:docMk/>
            <pc:sldMk cId="2747286473" sldId="277"/>
            <ac:picMk id="5" creationId="{EC7CECD0-E65E-C12C-345B-0F97640E6B2D}"/>
          </ac:picMkLst>
        </pc:picChg>
        <pc:picChg chg="add del mod">
          <ac:chgData name="Leonie Smith" userId="fed1330f33f5650e" providerId="LiveId" clId="{B0BDF172-AE83-4B5A-A115-53C64558B36E}" dt="2022-11-24T05:18:59.620" v="59"/>
          <ac:picMkLst>
            <pc:docMk/>
            <pc:sldMk cId="2747286473" sldId="277"/>
            <ac:picMk id="6" creationId="{5A0E5300-42D7-7D02-9E86-C0308271EB57}"/>
          </ac:picMkLst>
        </pc:picChg>
        <pc:picChg chg="add del mod ord">
          <ac:chgData name="Leonie Smith" userId="fed1330f33f5650e" providerId="LiveId" clId="{B0BDF172-AE83-4B5A-A115-53C64558B36E}" dt="2022-11-24T05:19:11.966" v="60"/>
          <ac:picMkLst>
            <pc:docMk/>
            <pc:sldMk cId="2747286473" sldId="277"/>
            <ac:picMk id="9" creationId="{EF749231-14EF-7229-4DF5-BA8BB7FFEAD4}"/>
          </ac:picMkLst>
        </pc:picChg>
        <pc:picChg chg="add mod">
          <ac:chgData name="Leonie Smith" userId="fed1330f33f5650e" providerId="LiveId" clId="{B0BDF172-AE83-4B5A-A115-53C64558B36E}" dt="2022-11-24T05:19:11.966" v="60"/>
          <ac:picMkLst>
            <pc:docMk/>
            <pc:sldMk cId="2747286473" sldId="277"/>
            <ac:picMk id="10" creationId="{CB8A1AC0-16C7-91A2-BF63-AEBC0337C7D4}"/>
          </ac:picMkLst>
        </pc:picChg>
        <pc:picChg chg="del">
          <ac:chgData name="Leonie Smith" userId="fed1330f33f5650e" providerId="LiveId" clId="{B0BDF172-AE83-4B5A-A115-53C64558B36E}" dt="2022-11-24T05:18:43.824" v="56"/>
          <ac:picMkLst>
            <pc:docMk/>
            <pc:sldMk cId="2747286473" sldId="277"/>
            <ac:picMk id="30" creationId="{ABEF56F3-DD7A-E801-C5DA-0B0A9860A189}"/>
          </ac:picMkLst>
        </pc:picChg>
      </pc:sldChg>
    </pc:docChg>
  </pc:docChgLst>
  <pc:docChgLst>
    <pc:chgData name="Leonie Smith" userId="fed1330f33f5650e" providerId="LiveId" clId="{63B104C8-BF7D-42FE-9072-EF7A884C9C14}"/>
    <pc:docChg chg="modSld">
      <pc:chgData name="Leonie Smith" userId="fed1330f33f5650e" providerId="LiveId" clId="{63B104C8-BF7D-42FE-9072-EF7A884C9C14}" dt="2024-01-05T03:52:55.208" v="38"/>
      <pc:docMkLst>
        <pc:docMk/>
      </pc:docMkLst>
      <pc:sldChg chg="addSp delSp modSp mod modTransition modAnim">
        <pc:chgData name="Leonie Smith" userId="fed1330f33f5650e" providerId="LiveId" clId="{63B104C8-BF7D-42FE-9072-EF7A884C9C14}" dt="2024-01-05T03:49:08.209" v="2"/>
        <pc:sldMkLst>
          <pc:docMk/>
          <pc:sldMk cId="1499918570" sldId="257"/>
        </pc:sldMkLst>
        <pc:picChg chg="add del mod">
          <ac:chgData name="Leonie Smith" userId="fed1330f33f5650e" providerId="LiveId" clId="{63B104C8-BF7D-42FE-9072-EF7A884C9C14}" dt="2024-01-05T03:49:08.209" v="2"/>
          <ac:picMkLst>
            <pc:docMk/>
            <pc:sldMk cId="1499918570" sldId="257"/>
            <ac:picMk id="5" creationId="{B282F9C2-B40E-FB10-FFF7-A2CF02CCFDF2}"/>
          </ac:picMkLst>
        </pc:picChg>
        <pc:picChg chg="add mod">
          <ac:chgData name="Leonie Smith" userId="fed1330f33f5650e" providerId="LiveId" clId="{63B104C8-BF7D-42FE-9072-EF7A884C9C14}" dt="2024-01-05T03:49:08.209" v="2"/>
          <ac:picMkLst>
            <pc:docMk/>
            <pc:sldMk cId="1499918570" sldId="257"/>
            <ac:picMk id="6" creationId="{C5BB6D49-B7BE-4DFE-F75D-677B57F008CB}"/>
          </ac:picMkLst>
        </pc:picChg>
        <pc:picChg chg="del">
          <ac:chgData name="Leonie Smith" userId="fed1330f33f5650e" providerId="LiveId" clId="{63B104C8-BF7D-42FE-9072-EF7A884C9C14}" dt="2024-01-05T03:49:01.149" v="1"/>
          <ac:picMkLst>
            <pc:docMk/>
            <pc:sldMk cId="1499918570" sldId="257"/>
            <ac:picMk id="8" creationId="{FB5C710F-D501-EC5B-4CFE-93B494D2354B}"/>
          </ac:picMkLst>
        </pc:picChg>
      </pc:sldChg>
      <pc:sldChg chg="addSp delSp modSp mod modTransition modAnim">
        <pc:chgData name="Leonie Smith" userId="fed1330f33f5650e" providerId="LiveId" clId="{63B104C8-BF7D-42FE-9072-EF7A884C9C14}" dt="2024-01-05T03:49:29.933" v="5"/>
        <pc:sldMkLst>
          <pc:docMk/>
          <pc:sldMk cId="454763615" sldId="259"/>
        </pc:sldMkLst>
        <pc:picChg chg="add del mod ord">
          <ac:chgData name="Leonie Smith" userId="fed1330f33f5650e" providerId="LiveId" clId="{63B104C8-BF7D-42FE-9072-EF7A884C9C14}" dt="2024-01-05T03:49:29.933" v="5"/>
          <ac:picMkLst>
            <pc:docMk/>
            <pc:sldMk cId="454763615" sldId="259"/>
            <ac:picMk id="5" creationId="{611BA12C-6C50-E34C-C4A5-A29C0D8C576C}"/>
          </ac:picMkLst>
        </pc:picChg>
        <pc:picChg chg="add mod">
          <ac:chgData name="Leonie Smith" userId="fed1330f33f5650e" providerId="LiveId" clId="{63B104C8-BF7D-42FE-9072-EF7A884C9C14}" dt="2024-01-05T03:49:29.933" v="5"/>
          <ac:picMkLst>
            <pc:docMk/>
            <pc:sldMk cId="454763615" sldId="259"/>
            <ac:picMk id="6" creationId="{790F2B9A-E220-37B9-B170-42234C38C45B}"/>
          </ac:picMkLst>
        </pc:picChg>
        <pc:picChg chg="del">
          <ac:chgData name="Leonie Smith" userId="fed1330f33f5650e" providerId="LiveId" clId="{63B104C8-BF7D-42FE-9072-EF7A884C9C14}" dt="2024-01-05T03:49:23.372" v="4"/>
          <ac:picMkLst>
            <pc:docMk/>
            <pc:sldMk cId="454763615" sldId="259"/>
            <ac:picMk id="16" creationId="{B48275EE-7050-13DA-8168-1609BD3A652A}"/>
          </ac:picMkLst>
        </pc:picChg>
      </pc:sldChg>
      <pc:sldChg chg="addSp delSp modSp mod modTransition modAnim">
        <pc:chgData name="Leonie Smith" userId="fed1330f33f5650e" providerId="LiveId" clId="{63B104C8-BF7D-42FE-9072-EF7A884C9C14}" dt="2024-01-05T03:50:11.918" v="14"/>
        <pc:sldMkLst>
          <pc:docMk/>
          <pc:sldMk cId="2346136586" sldId="260"/>
        </pc:sldMkLst>
        <pc:picChg chg="add del mod ord">
          <ac:chgData name="Leonie Smith" userId="fed1330f33f5650e" providerId="LiveId" clId="{63B104C8-BF7D-42FE-9072-EF7A884C9C14}" dt="2024-01-05T03:49:42.629" v="8"/>
          <ac:picMkLst>
            <pc:docMk/>
            <pc:sldMk cId="2346136586" sldId="260"/>
            <ac:picMk id="5" creationId="{17383803-CD90-8A02-8BFB-AA52BC24F518}"/>
          </ac:picMkLst>
        </pc:picChg>
        <pc:picChg chg="add del mod">
          <ac:chgData name="Leonie Smith" userId="fed1330f33f5650e" providerId="LiveId" clId="{63B104C8-BF7D-42FE-9072-EF7A884C9C14}" dt="2024-01-05T03:49:46.866" v="10"/>
          <ac:picMkLst>
            <pc:docMk/>
            <pc:sldMk cId="2346136586" sldId="260"/>
            <ac:picMk id="6" creationId="{3257CC1F-DF60-9220-5020-5F8A97857A64}"/>
          </ac:picMkLst>
        </pc:picChg>
        <pc:picChg chg="add del mod ord">
          <ac:chgData name="Leonie Smith" userId="fed1330f33f5650e" providerId="LiveId" clId="{63B104C8-BF7D-42FE-9072-EF7A884C9C14}" dt="2024-01-05T03:49:53.186" v="11"/>
          <ac:picMkLst>
            <pc:docMk/>
            <pc:sldMk cId="2346136586" sldId="260"/>
            <ac:picMk id="9" creationId="{2A403596-6730-AAFC-4B90-8640E877F185}"/>
          </ac:picMkLst>
        </pc:picChg>
        <pc:picChg chg="add del mod">
          <ac:chgData name="Leonie Smith" userId="fed1330f33f5650e" providerId="LiveId" clId="{63B104C8-BF7D-42FE-9072-EF7A884C9C14}" dt="2024-01-05T03:49:57.772" v="13"/>
          <ac:picMkLst>
            <pc:docMk/>
            <pc:sldMk cId="2346136586" sldId="260"/>
            <ac:picMk id="10" creationId="{0A4A6D1F-C7E7-78C4-5B92-265CA68CAEE3}"/>
          </ac:picMkLst>
        </pc:picChg>
        <pc:picChg chg="del">
          <ac:chgData name="Leonie Smith" userId="fed1330f33f5650e" providerId="LiveId" clId="{63B104C8-BF7D-42FE-9072-EF7A884C9C14}" dt="2024-01-05T03:49:34.190" v="7"/>
          <ac:picMkLst>
            <pc:docMk/>
            <pc:sldMk cId="2346136586" sldId="260"/>
            <ac:picMk id="12" creationId="{EDDFA7D3-F67E-F91E-F557-4D14B121F9C0}"/>
          </ac:picMkLst>
        </pc:picChg>
        <pc:picChg chg="add del mod ord">
          <ac:chgData name="Leonie Smith" userId="fed1330f33f5650e" providerId="LiveId" clId="{63B104C8-BF7D-42FE-9072-EF7A884C9C14}" dt="2024-01-05T03:50:11.918" v="14"/>
          <ac:picMkLst>
            <pc:docMk/>
            <pc:sldMk cId="2346136586" sldId="260"/>
            <ac:picMk id="14" creationId="{7ABD4E78-E1D0-9314-0C4B-E81D6B8166A4}"/>
          </ac:picMkLst>
        </pc:picChg>
        <pc:picChg chg="add mod">
          <ac:chgData name="Leonie Smith" userId="fed1330f33f5650e" providerId="LiveId" clId="{63B104C8-BF7D-42FE-9072-EF7A884C9C14}" dt="2024-01-05T03:50:11.918" v="14"/>
          <ac:picMkLst>
            <pc:docMk/>
            <pc:sldMk cId="2346136586" sldId="260"/>
            <ac:picMk id="15" creationId="{D0177CF4-DCF4-5B25-CCFF-8CDB66F194D4}"/>
          </ac:picMkLst>
        </pc:picChg>
      </pc:sldChg>
      <pc:sldChg chg="addSp delSp modSp mod modTransition modAnim">
        <pc:chgData name="Leonie Smith" userId="fed1330f33f5650e" providerId="LiveId" clId="{63B104C8-BF7D-42FE-9072-EF7A884C9C14}" dt="2024-01-05T03:50:28.413" v="17"/>
        <pc:sldMkLst>
          <pc:docMk/>
          <pc:sldMk cId="4037329247" sldId="261"/>
        </pc:sldMkLst>
        <pc:picChg chg="add del mod ord">
          <ac:chgData name="Leonie Smith" userId="fed1330f33f5650e" providerId="LiveId" clId="{63B104C8-BF7D-42FE-9072-EF7A884C9C14}" dt="2024-01-05T03:50:28.413" v="17"/>
          <ac:picMkLst>
            <pc:docMk/>
            <pc:sldMk cId="4037329247" sldId="261"/>
            <ac:picMk id="5" creationId="{430F4A18-8BB6-B433-4851-BD63F6EAE9BB}"/>
          </ac:picMkLst>
        </pc:picChg>
        <pc:picChg chg="add mod">
          <ac:chgData name="Leonie Smith" userId="fed1330f33f5650e" providerId="LiveId" clId="{63B104C8-BF7D-42FE-9072-EF7A884C9C14}" dt="2024-01-05T03:50:28.413" v="17"/>
          <ac:picMkLst>
            <pc:docMk/>
            <pc:sldMk cId="4037329247" sldId="261"/>
            <ac:picMk id="6" creationId="{E1010A76-345A-BC43-2749-6D3581FD84CE}"/>
          </ac:picMkLst>
        </pc:picChg>
        <pc:picChg chg="del">
          <ac:chgData name="Leonie Smith" userId="fed1330f33f5650e" providerId="LiveId" clId="{63B104C8-BF7D-42FE-9072-EF7A884C9C14}" dt="2024-01-05T03:50:18.023" v="16"/>
          <ac:picMkLst>
            <pc:docMk/>
            <pc:sldMk cId="4037329247" sldId="261"/>
            <ac:picMk id="19" creationId="{EE6F8848-8FA3-5D00-D64D-5EF578A621F3}"/>
          </ac:picMkLst>
        </pc:picChg>
      </pc:sldChg>
      <pc:sldChg chg="addSp delSp modSp mod modTransition modAnim">
        <pc:chgData name="Leonie Smith" userId="fed1330f33f5650e" providerId="LiveId" clId="{63B104C8-BF7D-42FE-9072-EF7A884C9C14}" dt="2024-01-05T03:50:42.649" v="20"/>
        <pc:sldMkLst>
          <pc:docMk/>
          <pc:sldMk cId="1909638311" sldId="262"/>
        </pc:sldMkLst>
        <pc:picChg chg="add del mod">
          <ac:chgData name="Leonie Smith" userId="fed1330f33f5650e" providerId="LiveId" clId="{63B104C8-BF7D-42FE-9072-EF7A884C9C14}" dt="2024-01-05T03:50:42.649" v="20"/>
          <ac:picMkLst>
            <pc:docMk/>
            <pc:sldMk cId="1909638311" sldId="262"/>
            <ac:picMk id="5" creationId="{59490785-8E68-93BA-54CC-A0EA36EA5BCE}"/>
          </ac:picMkLst>
        </pc:picChg>
        <pc:picChg chg="add mod">
          <ac:chgData name="Leonie Smith" userId="fed1330f33f5650e" providerId="LiveId" clId="{63B104C8-BF7D-42FE-9072-EF7A884C9C14}" dt="2024-01-05T03:50:42.649" v="20"/>
          <ac:picMkLst>
            <pc:docMk/>
            <pc:sldMk cId="1909638311" sldId="262"/>
            <ac:picMk id="6" creationId="{2A5BC339-52FE-14A9-5BFE-E4C8B296B132}"/>
          </ac:picMkLst>
        </pc:picChg>
        <pc:picChg chg="del">
          <ac:chgData name="Leonie Smith" userId="fed1330f33f5650e" providerId="LiveId" clId="{63B104C8-BF7D-42FE-9072-EF7A884C9C14}" dt="2024-01-05T03:50:32.841" v="19"/>
          <ac:picMkLst>
            <pc:docMk/>
            <pc:sldMk cId="1909638311" sldId="262"/>
            <ac:picMk id="13" creationId="{3D2F6F5B-AC89-1418-2089-948AC736697C}"/>
          </ac:picMkLst>
        </pc:picChg>
      </pc:sldChg>
      <pc:sldChg chg="addSp delSp modSp mod modTransition modAnim">
        <pc:chgData name="Leonie Smith" userId="fed1330f33f5650e" providerId="LiveId" clId="{63B104C8-BF7D-42FE-9072-EF7A884C9C14}" dt="2024-01-05T03:51:20.134" v="26"/>
        <pc:sldMkLst>
          <pc:docMk/>
          <pc:sldMk cId="641208035" sldId="263"/>
        </pc:sldMkLst>
        <pc:picChg chg="add del mod ord">
          <ac:chgData name="Leonie Smith" userId="fed1330f33f5650e" providerId="LiveId" clId="{63B104C8-BF7D-42FE-9072-EF7A884C9C14}" dt="2024-01-05T03:50:56.568" v="23"/>
          <ac:picMkLst>
            <pc:docMk/>
            <pc:sldMk cId="641208035" sldId="263"/>
            <ac:picMk id="5" creationId="{24C74E5C-008C-0E55-AE29-D064C95D21A3}"/>
          </ac:picMkLst>
        </pc:picChg>
        <pc:picChg chg="add del mod">
          <ac:chgData name="Leonie Smith" userId="fed1330f33f5650e" providerId="LiveId" clId="{63B104C8-BF7D-42FE-9072-EF7A884C9C14}" dt="2024-01-05T03:51:03.957" v="25"/>
          <ac:picMkLst>
            <pc:docMk/>
            <pc:sldMk cId="641208035" sldId="263"/>
            <ac:picMk id="6" creationId="{F27D003B-77B9-46BB-CE1E-9B3813EA3F07}"/>
          </ac:picMkLst>
        </pc:picChg>
        <pc:picChg chg="add del mod ord">
          <ac:chgData name="Leonie Smith" userId="fed1330f33f5650e" providerId="LiveId" clId="{63B104C8-BF7D-42FE-9072-EF7A884C9C14}" dt="2024-01-05T03:51:20.134" v="26"/>
          <ac:picMkLst>
            <pc:docMk/>
            <pc:sldMk cId="641208035" sldId="263"/>
            <ac:picMk id="9" creationId="{F5C443BD-D4A5-35C0-136C-ADE017604BC6}"/>
          </ac:picMkLst>
        </pc:picChg>
        <pc:picChg chg="add mod">
          <ac:chgData name="Leonie Smith" userId="fed1330f33f5650e" providerId="LiveId" clId="{63B104C8-BF7D-42FE-9072-EF7A884C9C14}" dt="2024-01-05T03:51:20.134" v="26"/>
          <ac:picMkLst>
            <pc:docMk/>
            <pc:sldMk cId="641208035" sldId="263"/>
            <ac:picMk id="10" creationId="{6B3E0716-8050-F68B-EEFC-0A2997C173E8}"/>
          </ac:picMkLst>
        </pc:picChg>
        <pc:picChg chg="del">
          <ac:chgData name="Leonie Smith" userId="fed1330f33f5650e" providerId="LiveId" clId="{63B104C8-BF7D-42FE-9072-EF7A884C9C14}" dt="2024-01-05T03:50:47.137" v="22"/>
          <ac:picMkLst>
            <pc:docMk/>
            <pc:sldMk cId="641208035" sldId="263"/>
            <ac:picMk id="24" creationId="{633DB236-08BC-E021-5310-895FD0814B39}"/>
          </ac:picMkLst>
        </pc:picChg>
      </pc:sldChg>
      <pc:sldChg chg="addSp delSp modSp mod modTransition modAnim">
        <pc:chgData name="Leonie Smith" userId="fed1330f33f5650e" providerId="LiveId" clId="{63B104C8-BF7D-42FE-9072-EF7A884C9C14}" dt="2024-01-05T03:51:36.925" v="29"/>
        <pc:sldMkLst>
          <pc:docMk/>
          <pc:sldMk cId="4044745628" sldId="264"/>
        </pc:sldMkLst>
        <pc:picChg chg="add del mod ord">
          <ac:chgData name="Leonie Smith" userId="fed1330f33f5650e" providerId="LiveId" clId="{63B104C8-BF7D-42FE-9072-EF7A884C9C14}" dt="2024-01-05T03:51:36.925" v="29"/>
          <ac:picMkLst>
            <pc:docMk/>
            <pc:sldMk cId="4044745628" sldId="264"/>
            <ac:picMk id="5" creationId="{B6257670-12E4-C4C6-CC85-2CE143E14ABE}"/>
          </ac:picMkLst>
        </pc:picChg>
        <pc:picChg chg="add mod">
          <ac:chgData name="Leonie Smith" userId="fed1330f33f5650e" providerId="LiveId" clId="{63B104C8-BF7D-42FE-9072-EF7A884C9C14}" dt="2024-01-05T03:51:36.925" v="29"/>
          <ac:picMkLst>
            <pc:docMk/>
            <pc:sldMk cId="4044745628" sldId="264"/>
            <ac:picMk id="6" creationId="{A73CD039-6D6A-DA44-CAB3-B3B937BDEBBA}"/>
          </ac:picMkLst>
        </pc:picChg>
        <pc:picChg chg="del">
          <ac:chgData name="Leonie Smith" userId="fed1330f33f5650e" providerId="LiveId" clId="{63B104C8-BF7D-42FE-9072-EF7A884C9C14}" dt="2024-01-05T03:51:24.076" v="28"/>
          <ac:picMkLst>
            <pc:docMk/>
            <pc:sldMk cId="4044745628" sldId="264"/>
            <ac:picMk id="13" creationId="{9683E91C-B510-797C-48A1-2990AB0361AB}"/>
          </ac:picMkLst>
        </pc:picChg>
      </pc:sldChg>
      <pc:sldChg chg="addSp delSp modSp mod modTransition modAnim">
        <pc:chgData name="Leonie Smith" userId="fed1330f33f5650e" providerId="LiveId" clId="{63B104C8-BF7D-42FE-9072-EF7A884C9C14}" dt="2024-01-05T03:51:55.364" v="32"/>
        <pc:sldMkLst>
          <pc:docMk/>
          <pc:sldMk cId="978260341" sldId="265"/>
        </pc:sldMkLst>
        <pc:picChg chg="add del mod ord">
          <ac:chgData name="Leonie Smith" userId="fed1330f33f5650e" providerId="LiveId" clId="{63B104C8-BF7D-42FE-9072-EF7A884C9C14}" dt="2024-01-05T03:51:55.364" v="32"/>
          <ac:picMkLst>
            <pc:docMk/>
            <pc:sldMk cId="978260341" sldId="265"/>
            <ac:picMk id="5" creationId="{4A4CE61C-B7C3-567A-EF06-D9E235BE9EAE}"/>
          </ac:picMkLst>
        </pc:picChg>
        <pc:picChg chg="add mod">
          <ac:chgData name="Leonie Smith" userId="fed1330f33f5650e" providerId="LiveId" clId="{63B104C8-BF7D-42FE-9072-EF7A884C9C14}" dt="2024-01-05T03:51:55.364" v="32"/>
          <ac:picMkLst>
            <pc:docMk/>
            <pc:sldMk cId="978260341" sldId="265"/>
            <ac:picMk id="6" creationId="{5CE206DD-2E62-C4A5-63F0-0FB69370788A}"/>
          </ac:picMkLst>
        </pc:picChg>
        <pc:picChg chg="del">
          <ac:chgData name="Leonie Smith" userId="fed1330f33f5650e" providerId="LiveId" clId="{63B104C8-BF7D-42FE-9072-EF7A884C9C14}" dt="2024-01-05T03:51:41.254" v="31"/>
          <ac:picMkLst>
            <pc:docMk/>
            <pc:sldMk cId="978260341" sldId="265"/>
            <ac:picMk id="30" creationId="{ABEF56F3-DD7A-E801-C5DA-0B0A9860A189}"/>
          </ac:picMkLst>
        </pc:picChg>
      </pc:sldChg>
      <pc:sldChg chg="addSp delSp modSp mod modTransition modAnim">
        <pc:chgData name="Leonie Smith" userId="fed1330f33f5650e" providerId="LiveId" clId="{63B104C8-BF7D-42FE-9072-EF7A884C9C14}" dt="2024-01-05T03:52:55.208" v="38"/>
        <pc:sldMkLst>
          <pc:docMk/>
          <pc:sldMk cId="2747286473" sldId="277"/>
        </pc:sldMkLst>
        <pc:picChg chg="add del mod ord">
          <ac:chgData name="Leonie Smith" userId="fed1330f33f5650e" providerId="LiveId" clId="{63B104C8-BF7D-42FE-9072-EF7A884C9C14}" dt="2024-01-05T03:52:35.624" v="35"/>
          <ac:picMkLst>
            <pc:docMk/>
            <pc:sldMk cId="2747286473" sldId="277"/>
            <ac:picMk id="8" creationId="{545B76E7-0625-0C5A-FC59-58F606EB4652}"/>
          </ac:picMkLst>
        </pc:picChg>
        <pc:picChg chg="add del mod">
          <ac:chgData name="Leonie Smith" userId="fed1330f33f5650e" providerId="LiveId" clId="{63B104C8-BF7D-42FE-9072-EF7A884C9C14}" dt="2024-01-05T03:52:41.459" v="37"/>
          <ac:picMkLst>
            <pc:docMk/>
            <pc:sldMk cId="2747286473" sldId="277"/>
            <ac:picMk id="9" creationId="{9655D2DC-A5B5-364E-BEE6-5822184CC7A4}"/>
          </ac:picMkLst>
        </pc:picChg>
        <pc:picChg chg="del">
          <ac:chgData name="Leonie Smith" userId="fed1330f33f5650e" providerId="LiveId" clId="{63B104C8-BF7D-42FE-9072-EF7A884C9C14}" dt="2024-01-05T03:52:23.605" v="34"/>
          <ac:picMkLst>
            <pc:docMk/>
            <pc:sldMk cId="2747286473" sldId="277"/>
            <ac:picMk id="10" creationId="{CB8A1AC0-16C7-91A2-BF63-AEBC0337C7D4}"/>
          </ac:picMkLst>
        </pc:picChg>
        <pc:picChg chg="add del mod ord">
          <ac:chgData name="Leonie Smith" userId="fed1330f33f5650e" providerId="LiveId" clId="{63B104C8-BF7D-42FE-9072-EF7A884C9C14}" dt="2024-01-05T03:52:55.208" v="38"/>
          <ac:picMkLst>
            <pc:docMk/>
            <pc:sldMk cId="2747286473" sldId="277"/>
            <ac:picMk id="13" creationId="{8D02D5FB-BE36-283C-1A5A-4ABC3E2143A8}"/>
          </ac:picMkLst>
        </pc:picChg>
        <pc:picChg chg="add mod">
          <ac:chgData name="Leonie Smith" userId="fed1330f33f5650e" providerId="LiveId" clId="{63B104C8-BF7D-42FE-9072-EF7A884C9C14}" dt="2024-01-05T03:52:55.208" v="38"/>
          <ac:picMkLst>
            <pc:docMk/>
            <pc:sldMk cId="2747286473" sldId="277"/>
            <ac:picMk id="14" creationId="{BFF9366A-BBF3-85DD-3D89-ED61726C72D4}"/>
          </ac:picMkLst>
        </pc:picChg>
      </pc:sldChg>
    </pc:docChg>
  </pc:docChgLst>
  <pc:docChgLst>
    <pc:chgData name="Leonie Smith" userId="fed1330f33f5650e" providerId="LiveId" clId="{6835592C-11AA-488D-B377-913F629C3F7D}"/>
    <pc:docChg chg="custSel addSld modSld">
      <pc:chgData name="Leonie Smith" userId="fed1330f33f5650e" providerId="LiveId" clId="{6835592C-11AA-488D-B377-913F629C3F7D}" dt="2022-12-19T10:35:20.071" v="29" actId="20577"/>
      <pc:docMkLst>
        <pc:docMk/>
      </pc:docMkLst>
      <pc:sldChg chg="addSp modSp mod">
        <pc:chgData name="Leonie Smith" userId="fed1330f33f5650e" providerId="LiveId" clId="{6835592C-11AA-488D-B377-913F629C3F7D}" dt="2022-12-19T10:33:23.196" v="7" actId="1076"/>
        <pc:sldMkLst>
          <pc:docMk/>
          <pc:sldMk cId="3788111665" sldId="258"/>
        </pc:sldMkLst>
        <pc:spChg chg="add mod">
          <ac:chgData name="Leonie Smith" userId="fed1330f33f5650e" providerId="LiveId" clId="{6835592C-11AA-488D-B377-913F629C3F7D}" dt="2022-12-19T10:33:23.196" v="7" actId="1076"/>
          <ac:spMkLst>
            <pc:docMk/>
            <pc:sldMk cId="3788111665" sldId="258"/>
            <ac:spMk id="2" creationId="{B4DA6E80-0D0C-D8B2-CB36-DF1C674C3A1B}"/>
          </ac:spMkLst>
        </pc:spChg>
      </pc:sldChg>
      <pc:sldChg chg="addSp modSp">
        <pc:chgData name="Leonie Smith" userId="fed1330f33f5650e" providerId="LiveId" clId="{6835592C-11AA-488D-B377-913F629C3F7D}" dt="2022-12-19T10:33:28.470" v="8"/>
        <pc:sldMkLst>
          <pc:docMk/>
          <pc:sldMk cId="4120481681" sldId="270"/>
        </pc:sldMkLst>
        <pc:spChg chg="add mod">
          <ac:chgData name="Leonie Smith" userId="fed1330f33f5650e" providerId="LiveId" clId="{6835592C-11AA-488D-B377-913F629C3F7D}" dt="2022-12-19T10:33:28.470" v="8"/>
          <ac:spMkLst>
            <pc:docMk/>
            <pc:sldMk cId="4120481681" sldId="270"/>
            <ac:spMk id="3" creationId="{D0E9BB8E-EC5D-3328-9B4A-83DA74C49473}"/>
          </ac:spMkLst>
        </pc:spChg>
      </pc:sldChg>
      <pc:sldChg chg="addSp modSp mod">
        <pc:chgData name="Leonie Smith" userId="fed1330f33f5650e" providerId="LiveId" clId="{6835592C-11AA-488D-B377-913F629C3F7D}" dt="2022-12-19T10:34:43.519" v="19" actId="20577"/>
        <pc:sldMkLst>
          <pc:docMk/>
          <pc:sldMk cId="939110669" sldId="271"/>
        </pc:sldMkLst>
        <pc:spChg chg="add mod">
          <ac:chgData name="Leonie Smith" userId="fed1330f33f5650e" providerId="LiveId" clId="{6835592C-11AA-488D-B377-913F629C3F7D}" dt="2022-12-19T10:34:43.519" v="19" actId="20577"/>
          <ac:spMkLst>
            <pc:docMk/>
            <pc:sldMk cId="939110669" sldId="271"/>
            <ac:spMk id="2" creationId="{2642D447-01BA-8851-ECFC-1807DC556CD3}"/>
          </ac:spMkLst>
        </pc:spChg>
      </pc:sldChg>
      <pc:sldChg chg="addSp delSp modSp mod">
        <pc:chgData name="Leonie Smith" userId="fed1330f33f5650e" providerId="LiveId" clId="{6835592C-11AA-488D-B377-913F629C3F7D}" dt="2022-12-19T10:34:50.671" v="21" actId="20577"/>
        <pc:sldMkLst>
          <pc:docMk/>
          <pc:sldMk cId="4024569785" sldId="272"/>
        </pc:sldMkLst>
        <pc:spChg chg="add mod">
          <ac:chgData name="Leonie Smith" userId="fed1330f33f5650e" providerId="LiveId" clId="{6835592C-11AA-488D-B377-913F629C3F7D}" dt="2022-12-19T10:34:50.671" v="21" actId="20577"/>
          <ac:spMkLst>
            <pc:docMk/>
            <pc:sldMk cId="4024569785" sldId="272"/>
            <ac:spMk id="2" creationId="{4BE9D251-FE11-CDA9-53B4-0B23A8E90095}"/>
          </ac:spMkLst>
        </pc:spChg>
        <pc:spChg chg="add del mod">
          <ac:chgData name="Leonie Smith" userId="fed1330f33f5650e" providerId="LiveId" clId="{6835592C-11AA-488D-B377-913F629C3F7D}" dt="2022-12-19T10:33:44.274" v="11"/>
          <ac:spMkLst>
            <pc:docMk/>
            <pc:sldMk cId="4024569785" sldId="272"/>
            <ac:spMk id="4" creationId="{A84084C5-834A-3671-85BD-8DB56A73976F}"/>
          </ac:spMkLst>
        </pc:spChg>
      </pc:sldChg>
      <pc:sldChg chg="addSp modSp mod">
        <pc:chgData name="Leonie Smith" userId="fed1330f33f5650e" providerId="LiveId" clId="{6835592C-11AA-488D-B377-913F629C3F7D}" dt="2022-12-19T10:34:58.036" v="23" actId="20577"/>
        <pc:sldMkLst>
          <pc:docMk/>
          <pc:sldMk cId="487179600" sldId="273"/>
        </pc:sldMkLst>
        <pc:spChg chg="add mod">
          <ac:chgData name="Leonie Smith" userId="fed1330f33f5650e" providerId="LiveId" clId="{6835592C-11AA-488D-B377-913F629C3F7D}" dt="2022-12-19T10:34:58.036" v="23" actId="20577"/>
          <ac:spMkLst>
            <pc:docMk/>
            <pc:sldMk cId="487179600" sldId="273"/>
            <ac:spMk id="2" creationId="{FB44E10A-E2A1-3C42-6264-6F097CF38B4D}"/>
          </ac:spMkLst>
        </pc:spChg>
      </pc:sldChg>
      <pc:sldChg chg="addSp modSp mod">
        <pc:chgData name="Leonie Smith" userId="fed1330f33f5650e" providerId="LiveId" clId="{6835592C-11AA-488D-B377-913F629C3F7D}" dt="2022-12-19T10:35:07.167" v="25" actId="20577"/>
        <pc:sldMkLst>
          <pc:docMk/>
          <pc:sldMk cId="2168401200" sldId="274"/>
        </pc:sldMkLst>
        <pc:spChg chg="add mod">
          <ac:chgData name="Leonie Smith" userId="fed1330f33f5650e" providerId="LiveId" clId="{6835592C-11AA-488D-B377-913F629C3F7D}" dt="2022-12-19T10:35:07.167" v="25" actId="20577"/>
          <ac:spMkLst>
            <pc:docMk/>
            <pc:sldMk cId="2168401200" sldId="274"/>
            <ac:spMk id="2" creationId="{5A490663-D8B7-D15B-F233-E97AA0178305}"/>
          </ac:spMkLst>
        </pc:spChg>
      </pc:sldChg>
      <pc:sldChg chg="addSp modSp mod">
        <pc:chgData name="Leonie Smith" userId="fed1330f33f5650e" providerId="LiveId" clId="{6835592C-11AA-488D-B377-913F629C3F7D}" dt="2022-12-19T10:35:13.562" v="27" actId="20577"/>
        <pc:sldMkLst>
          <pc:docMk/>
          <pc:sldMk cId="2996969115" sldId="275"/>
        </pc:sldMkLst>
        <pc:spChg chg="add mod">
          <ac:chgData name="Leonie Smith" userId="fed1330f33f5650e" providerId="LiveId" clId="{6835592C-11AA-488D-B377-913F629C3F7D}" dt="2022-12-19T10:35:13.562" v="27" actId="20577"/>
          <ac:spMkLst>
            <pc:docMk/>
            <pc:sldMk cId="2996969115" sldId="275"/>
            <ac:spMk id="2" creationId="{5A5BD275-D8D7-7A17-D820-71F522AB2A36}"/>
          </ac:spMkLst>
        </pc:spChg>
      </pc:sldChg>
      <pc:sldChg chg="addSp modSp mod">
        <pc:chgData name="Leonie Smith" userId="fed1330f33f5650e" providerId="LiveId" clId="{6835592C-11AA-488D-B377-913F629C3F7D}" dt="2022-12-19T10:35:20.071" v="29" actId="20577"/>
        <pc:sldMkLst>
          <pc:docMk/>
          <pc:sldMk cId="2390376940" sldId="276"/>
        </pc:sldMkLst>
        <pc:spChg chg="add mod">
          <ac:chgData name="Leonie Smith" userId="fed1330f33f5650e" providerId="LiveId" clId="{6835592C-11AA-488D-B377-913F629C3F7D}" dt="2022-12-19T10:35:20.071" v="29" actId="20577"/>
          <ac:spMkLst>
            <pc:docMk/>
            <pc:sldMk cId="2390376940" sldId="276"/>
            <ac:spMk id="3" creationId="{29D9A5E7-C433-87F4-9807-BDD3EC556548}"/>
          </ac:spMkLst>
        </pc:spChg>
      </pc:sldChg>
      <pc:sldChg chg="delSp add mod">
        <pc:chgData name="Leonie Smith" userId="fed1330f33f5650e" providerId="LiveId" clId="{6835592C-11AA-488D-B377-913F629C3F7D}" dt="2022-12-19T10:34:17.872" v="17" actId="21"/>
        <pc:sldMkLst>
          <pc:docMk/>
          <pc:sldMk cId="4060064374" sldId="278"/>
        </pc:sldMkLst>
        <pc:spChg chg="del">
          <ac:chgData name="Leonie Smith" userId="fed1330f33f5650e" providerId="LiveId" clId="{6835592C-11AA-488D-B377-913F629C3F7D}" dt="2022-12-19T10:34:17.872" v="17" actId="21"/>
          <ac:spMkLst>
            <pc:docMk/>
            <pc:sldMk cId="4060064374" sldId="278"/>
            <ac:spMk id="2" creationId="{B4DA6E80-0D0C-D8B2-CB36-DF1C674C3A1B}"/>
          </ac:spMkLst>
        </pc:spChg>
      </pc:sldChg>
    </pc:docChg>
  </pc:docChgLst>
  <pc:docChgLst>
    <pc:chgData name="Leonie Smith" userId="fed1330f33f5650e" providerId="LiveId" clId="{37B56FC2-6379-468B-85C6-ED9DF06BDC34}"/>
    <pc:docChg chg="modSld">
      <pc:chgData name="Leonie Smith" userId="fed1330f33f5650e" providerId="LiveId" clId="{37B56FC2-6379-468B-85C6-ED9DF06BDC34}" dt="2024-01-06T04:09:36.084" v="9" actId="20577"/>
      <pc:docMkLst>
        <pc:docMk/>
      </pc:docMkLst>
      <pc:sldChg chg="modNotesTx">
        <pc:chgData name="Leonie Smith" userId="fed1330f33f5650e" providerId="LiveId" clId="{37B56FC2-6379-468B-85C6-ED9DF06BDC34}" dt="2024-01-06T04:09:36.084" v="9" actId="20577"/>
        <pc:sldMkLst>
          <pc:docMk/>
          <pc:sldMk cId="149991857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40 Mary and Martha</a:t>
            </a:r>
          </a:p>
          <a:p>
            <a:pPr algn="l"/>
            <a:r>
              <a:rPr lang="en-US" sz="1800" b="0" i="0" u="none" strike="noStrike" baseline="0" dirty="0">
                <a:latin typeface="TimesNewRomanPSMT"/>
              </a:rPr>
              <a:t>1. Mary and Martha - Luke 10:38-42 (Left Top)</a:t>
            </a:r>
          </a:p>
          <a:p>
            <a:pPr algn="l"/>
            <a:r>
              <a:rPr lang="en-US" sz="1800" b="0" i="0" u="none" strike="noStrike" baseline="0" dirty="0">
                <a:latin typeface="TimesNewRomanPSMT"/>
              </a:rPr>
              <a:t>2. Pharisees and Lawyers accused - Luke 11:37-54 (Right Top)</a:t>
            </a:r>
          </a:p>
          <a:p>
            <a:pPr algn="l"/>
            <a:r>
              <a:rPr lang="en-US" sz="1800" b="0" i="0" u="none" strike="noStrike" baseline="0" dirty="0">
                <a:latin typeface="TimesNewRomanPSMT"/>
              </a:rPr>
              <a:t>3. Crippled Woman healed - Luke 13:10-17 (Right Center)</a:t>
            </a:r>
          </a:p>
          <a:p>
            <a:pPr algn="l"/>
            <a:r>
              <a:rPr lang="en-US" sz="1800" b="0" i="0" u="none" strike="noStrike" baseline="0" dirty="0">
                <a:latin typeface="TimesNewRomanPSMT"/>
              </a:rPr>
              <a:t>4. The ten lepers - Luke 17:11-19 (Bottom)</a:t>
            </a:r>
          </a:p>
          <a:p>
            <a:pPr algn="l"/>
            <a:r>
              <a:rPr lang="en-US" sz="1800" b="0" i="0" u="none" strike="noStrike" baseline="0" dirty="0">
                <a:latin typeface="TimesNewRomanPSMT"/>
              </a:rPr>
              <a:t>5. Jesus welcomes the children - Matt 19:13-15; Mark 10:13-16; Luke 18:15-17</a:t>
            </a:r>
          </a:p>
          <a:p>
            <a:pPr algn="l"/>
            <a:r>
              <a:rPr lang="en-IN" sz="1800" b="0" i="0" u="none" strike="noStrike" baseline="0" dirty="0">
                <a:latin typeface="TimesNewRomanPSMT"/>
              </a:rPr>
              <a:t>(Left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pic>
        <p:nvPicPr>
          <p:cNvPr id="6" name="Audio 5">
            <a:hlinkClick r:id="" action="ppaction://media"/>
            <a:extLst>
              <a:ext uri="{FF2B5EF4-FFF2-40B4-BE49-F238E27FC236}">
                <a16:creationId xmlns:a16="http://schemas.microsoft.com/office/drawing/2014/main" id="{C5BB6D49-B7BE-4DFE-F75D-677B57F008C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37"/>
    </mc:Choice>
    <mc:Fallback xmlns="">
      <p:transition spd="slow" advTm="3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EF5F9-C467-5005-F45F-CA3F08B81A4C}"/>
              </a:ext>
            </a:extLst>
          </p:cNvPr>
          <p:cNvPicPr>
            <a:picLocks noChangeAspect="1"/>
          </p:cNvPicPr>
          <p:nvPr/>
        </p:nvPicPr>
        <p:blipFill>
          <a:blip r:embed="rId2"/>
          <a:stretch>
            <a:fillRect/>
          </a:stretch>
        </p:blipFill>
        <p:spPr>
          <a:xfrm>
            <a:off x="0" y="0"/>
            <a:ext cx="13142148" cy="6858000"/>
          </a:xfrm>
          <a:prstGeom prst="rect">
            <a:avLst/>
          </a:prstGeom>
        </p:spPr>
      </p:pic>
      <p:sp>
        <p:nvSpPr>
          <p:cNvPr id="2" name="TextBox 1">
            <a:extLst>
              <a:ext uri="{FF2B5EF4-FFF2-40B4-BE49-F238E27FC236}">
                <a16:creationId xmlns:a16="http://schemas.microsoft.com/office/drawing/2014/main" id="{FB44E10A-E2A1-3C42-6264-6F097CF38B4D}"/>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“གཙོ་བོ། ངའི་ནུ་མོས་ང་གཅིག་པོ་སྣེ་ལེན་བྱེད་དུ་འཇུག་པ་ཁྱེད་ཀྱིས་ཐུགས་སྣང་མི་མཛད་དམ། ང་ལ་རོགས་རམ་བྱེད་དགོས་པའི་བཀའ་ཁོ་མོར་གནང་དང་”ཞེས་ཟེར།</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“Lord, do You not care that my sister has left me to serve alone? Tell her to help me!”</a:t>
            </a:r>
            <a:endParaRPr lang="en-IN" dirty="0"/>
          </a:p>
        </p:txBody>
      </p:sp>
      <p:pic>
        <p:nvPicPr>
          <p:cNvPr id="10" name="Audio 9">
            <a:hlinkClick r:id="" action="ppaction://media"/>
            <a:extLst>
              <a:ext uri="{FF2B5EF4-FFF2-40B4-BE49-F238E27FC236}">
                <a16:creationId xmlns:a16="http://schemas.microsoft.com/office/drawing/2014/main" id="{6B3E0716-8050-F68B-EEFC-0A2997C173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881"/>
    </mc:Choice>
    <mc:Fallback xmlns="">
      <p:transition spd="slow" advTm="1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961934-BBC7-B5F9-847F-4C7BAEF72DEF}"/>
              </a:ext>
            </a:extLst>
          </p:cNvPr>
          <p:cNvPicPr>
            <a:picLocks noChangeAspect="1"/>
          </p:cNvPicPr>
          <p:nvPr/>
        </p:nvPicPr>
        <p:blipFill>
          <a:blip r:embed="rId2"/>
          <a:stretch>
            <a:fillRect/>
          </a:stretch>
        </p:blipFill>
        <p:spPr>
          <a:xfrm>
            <a:off x="-1507941" y="-247650"/>
            <a:ext cx="14297083" cy="7105650"/>
          </a:xfrm>
          <a:prstGeom prst="rect">
            <a:avLst/>
          </a:prstGeom>
        </p:spPr>
      </p:pic>
      <p:sp>
        <p:nvSpPr>
          <p:cNvPr id="2" name="TextBox 1">
            <a:extLst>
              <a:ext uri="{FF2B5EF4-FFF2-40B4-BE49-F238E27FC236}">
                <a16:creationId xmlns:a16="http://schemas.microsoft.com/office/drawing/2014/main" id="{5A490663-D8B7-D15B-F233-E97AA017830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41</a:t>
            </a:r>
            <a:r>
              <a:rPr lang="bo-CN" sz="8000" dirty="0">
                <a:solidFill>
                  <a:srgbClr val="121212"/>
                </a:solidFill>
                <a:latin typeface="Arial" panose="020B0604020202020204" pitchFamily="34" charset="0"/>
              </a:rPr>
              <a:t>འོན་ཀྱང་ལན་དུ་གཙོ་བོས་“མར་ཐཱ། མར་ཐཱ། ཁྱེད་ཀྱིས་དོན་མང་པོའི་ཆེད་དུ་སེམས་ཁྲལ་དང་སེམས་འཁྲུག་པར་བྱེད།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41“Martha, Martha,” the Lord replied, “you are worried and upset about many things.</a:t>
            </a:r>
            <a:endParaRPr lang="en-IN" dirty="0"/>
          </a:p>
        </p:txBody>
      </p:sp>
      <p:pic>
        <p:nvPicPr>
          <p:cNvPr id="6" name="Audio 5">
            <a:hlinkClick r:id="" action="ppaction://media"/>
            <a:extLst>
              <a:ext uri="{FF2B5EF4-FFF2-40B4-BE49-F238E27FC236}">
                <a16:creationId xmlns:a16="http://schemas.microsoft.com/office/drawing/2014/main" id="{A73CD039-6D6A-DA44-CAB3-B3B937BDEB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530"/>
    </mc:Choice>
    <mc:Fallback xmlns="">
      <p:transition spd="slow" advTm="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9FA79F-F217-F0E4-247A-05B2713713E0}"/>
              </a:ext>
            </a:extLst>
          </p:cNvPr>
          <p:cNvPicPr>
            <a:picLocks noChangeAspect="1"/>
          </p:cNvPicPr>
          <p:nvPr/>
        </p:nvPicPr>
        <p:blipFill>
          <a:blip r:embed="rId2"/>
          <a:stretch>
            <a:fillRect/>
          </a:stretch>
        </p:blipFill>
        <p:spPr>
          <a:xfrm>
            <a:off x="0" y="-74428"/>
            <a:ext cx="12420600" cy="6932428"/>
          </a:xfrm>
          <a:prstGeom prst="rect">
            <a:avLst/>
          </a:prstGeom>
        </p:spPr>
      </p:pic>
      <p:sp>
        <p:nvSpPr>
          <p:cNvPr id="2" name="TextBox 1">
            <a:extLst>
              <a:ext uri="{FF2B5EF4-FFF2-40B4-BE49-F238E27FC236}">
                <a16:creationId xmlns:a16="http://schemas.microsoft.com/office/drawing/2014/main" id="{5A5BD275-D8D7-7A17-D820-71F522AB2A3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42</a:t>
            </a:r>
            <a:r>
              <a:rPr lang="bo-CN" sz="7200" dirty="0">
                <a:solidFill>
                  <a:srgbClr val="121212"/>
                </a:solidFill>
                <a:latin typeface="Arial" panose="020B0604020202020204" pitchFamily="34" charset="0"/>
              </a:rPr>
              <a:t>འོན་ཀྱང་དོན་གལ་ཆེ་བ་ནི་གཅིག་རང་ཡིན། མིར་ཡམ་གྱིས་སྐལ་བ་བཟང་པོ་བདམས་པས་ཁོ་མོའི་ས་ནས་ལེན་པར་མི་འགྱུར་”ཞེས་གསུངས་སོ།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42But only one thing is necessary. Mary has chosen the good portion, and it will not be taken away from her.”</a:t>
            </a:r>
            <a:endParaRPr lang="en-IN" dirty="0"/>
          </a:p>
        </p:txBody>
      </p:sp>
      <p:pic>
        <p:nvPicPr>
          <p:cNvPr id="6" name="Audio 5">
            <a:hlinkClick r:id="" action="ppaction://media"/>
            <a:extLst>
              <a:ext uri="{FF2B5EF4-FFF2-40B4-BE49-F238E27FC236}">
                <a16:creationId xmlns:a16="http://schemas.microsoft.com/office/drawing/2014/main" id="{5CE206DD-2E62-C4A5-63F0-0FB6937078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833"/>
    </mc:Choice>
    <mc:Fallback xmlns="">
      <p:transition spd="slow" advTm="10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1BB3E1-2126-1652-6447-27DD44979DD1}"/>
              </a:ext>
            </a:extLst>
          </p:cNvPr>
          <p:cNvPicPr>
            <a:picLocks noChangeAspect="1"/>
          </p:cNvPicPr>
          <p:nvPr/>
        </p:nvPicPr>
        <p:blipFill>
          <a:blip r:embed="rId2"/>
          <a:stretch>
            <a:fillRect/>
          </a:stretch>
        </p:blipFill>
        <p:spPr>
          <a:xfrm>
            <a:off x="0" y="-341348"/>
            <a:ext cx="12192000" cy="7199348"/>
          </a:xfrm>
          <a:prstGeom prst="rect">
            <a:avLst/>
          </a:prstGeom>
        </p:spPr>
      </p:pic>
      <p:sp>
        <p:nvSpPr>
          <p:cNvPr id="3" name="TextBox 2">
            <a:extLst>
              <a:ext uri="{FF2B5EF4-FFF2-40B4-BE49-F238E27FC236}">
                <a16:creationId xmlns:a16="http://schemas.microsoft.com/office/drawing/2014/main" id="{29D9A5E7-C433-87F4-9807-BDD3EC55654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Spending time with Jesus and listening to him, is better than working </a:t>
            </a:r>
            <a:r>
              <a:rPr lang="en-IN"/>
              <a:t>on serving</a:t>
            </a:r>
            <a:endParaRPr lang="en-IN" dirty="0"/>
          </a:p>
        </p:txBody>
      </p:sp>
      <p:pic>
        <p:nvPicPr>
          <p:cNvPr id="14" name="Audio 13">
            <a:hlinkClick r:id="" action="ppaction://media"/>
            <a:extLst>
              <a:ext uri="{FF2B5EF4-FFF2-40B4-BE49-F238E27FC236}">
                <a16:creationId xmlns:a16="http://schemas.microsoft.com/office/drawing/2014/main" id="{BFF9366A-BBF3-85DD-3D89-ED61726C72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47286473"/>
      </p:ext>
    </p:extLst>
  </p:cSld>
  <p:clrMapOvr>
    <a:masterClrMapping/>
  </p:clrMapOvr>
  <mc:AlternateContent xmlns:mc="http://schemas.openxmlformats.org/markup-compatibility/2006" xmlns:p14="http://schemas.microsoft.com/office/powerpoint/2010/main">
    <mc:Choice Requires="p14">
      <p:transition spd="slow" p14:dur="2000" advTm="10464"/>
    </mc:Choice>
    <mc:Fallback xmlns="">
      <p:transition spd="slow" advTm="1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8320C1-9A34-543A-483B-804CB7467228}"/>
              </a:ext>
            </a:extLst>
          </p:cNvPr>
          <p:cNvPicPr>
            <a:picLocks noChangeAspect="1"/>
          </p:cNvPicPr>
          <p:nvPr/>
        </p:nvPicPr>
        <p:blipFill>
          <a:blip r:embed="rId2"/>
          <a:stretch>
            <a:fillRect/>
          </a:stretch>
        </p:blipFill>
        <p:spPr>
          <a:xfrm>
            <a:off x="0" y="-341348"/>
            <a:ext cx="12192000" cy="7199348"/>
          </a:xfrm>
          <a:prstGeom prst="rect">
            <a:avLst/>
          </a:prstGeom>
        </p:spPr>
      </p:pic>
    </p:spTree>
    <p:extLst>
      <p:ext uri="{BB962C8B-B14F-4D97-AF65-F5344CB8AC3E}">
        <p14:creationId xmlns:p14="http://schemas.microsoft.com/office/powerpoint/2010/main" val="4060064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8320C1-9A34-543A-483B-804CB7467228}"/>
              </a:ext>
            </a:extLst>
          </p:cNvPr>
          <p:cNvPicPr>
            <a:picLocks noChangeAspect="1"/>
          </p:cNvPicPr>
          <p:nvPr/>
        </p:nvPicPr>
        <p:blipFill>
          <a:blip r:embed="rId2"/>
          <a:stretch>
            <a:fillRect/>
          </a:stretch>
        </p:blipFill>
        <p:spPr>
          <a:xfrm>
            <a:off x="0" y="-341348"/>
            <a:ext cx="12192000" cy="7199348"/>
          </a:xfrm>
          <a:prstGeom prst="rect">
            <a:avLst/>
          </a:prstGeom>
        </p:spPr>
      </p:pic>
      <p:sp>
        <p:nvSpPr>
          <p:cNvPr id="2" name="TextBox 1">
            <a:extLst>
              <a:ext uri="{FF2B5EF4-FFF2-40B4-BE49-F238E27FC236}">
                <a16:creationId xmlns:a16="http://schemas.microsoft.com/office/drawing/2014/main" id="{B4DA6E80-0D0C-D8B2-CB36-DF1C674C3A1B}"/>
              </a:ext>
            </a:extLst>
          </p:cNvPr>
          <p:cNvSpPr txBox="1"/>
          <p:nvPr/>
        </p:nvSpPr>
        <p:spPr>
          <a:xfrm>
            <a:off x="459698" y="0"/>
            <a:ext cx="6096000" cy="2981680"/>
          </a:xfrm>
          <a:prstGeom prst="rect">
            <a:avLst/>
          </a:prstGeom>
          <a:noFill/>
        </p:spPr>
        <p:txBody>
          <a:bodyPr wrap="square" rtlCol="0">
            <a:noAutofit/>
          </a:bodyPr>
          <a:lstStyle/>
          <a:p>
            <a:pPr algn="ctr"/>
            <a:r>
              <a:rPr lang="bo-CN" sz="8000" b="1" i="0" cap="all" dirty="0">
                <a:solidFill>
                  <a:schemeClr val="bg1"/>
                </a:solidFill>
                <a:effectLst/>
                <a:latin typeface="ArialMT"/>
              </a:rPr>
              <a:t>ལུ་ཀཱ 10</a:t>
            </a:r>
          </a:p>
          <a:p>
            <a:r>
              <a:rPr lang="bo-CN" sz="8000" b="1" dirty="0">
                <a:solidFill>
                  <a:schemeClr val="bg1"/>
                </a:solidFill>
                <a:latin typeface="Arial" panose="020B0604020202020204" pitchFamily="34" charset="0"/>
              </a:rPr>
              <a:t>མར་ཐཱ་དང་མིར་ཡམ།</a:t>
            </a:r>
            <a:r>
              <a:rPr lang="en-IN" sz="8000" dirty="0">
                <a:solidFill>
                  <a:schemeClr val="bg1"/>
                </a:solidFill>
              </a:rPr>
              <a:t> </a:t>
            </a: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ལུ་ཀཱ 10</a:t>
            </a:r>
          </a:p>
          <a:p>
            <a:r>
              <a:rPr lang="bo-CN" sz="8000" b="1" dirty="0">
                <a:solidFill>
                  <a:srgbClr val="121212"/>
                </a:solidFill>
                <a:latin typeface="Arial" panose="020B0604020202020204" pitchFamily="34" charset="0"/>
              </a:rPr>
              <a:t>མར་ཐཱ་དང་མིར་ཡམ།</a:t>
            </a:r>
            <a:r>
              <a:rPr lang="en-IN" sz="8000"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Mary and Martha - Luke 10:38-42 </a:t>
            </a:r>
            <a:endParaRPr lang="en-IN" sz="6000" dirty="0"/>
          </a:p>
        </p:txBody>
      </p:sp>
      <p:pic>
        <p:nvPicPr>
          <p:cNvPr id="6" name="Audio 5">
            <a:hlinkClick r:id="" action="ppaction://media"/>
            <a:extLst>
              <a:ext uri="{FF2B5EF4-FFF2-40B4-BE49-F238E27FC236}">
                <a16:creationId xmlns:a16="http://schemas.microsoft.com/office/drawing/2014/main" id="{790F2B9A-E220-37B9-B170-42234C38C4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242"/>
    </mc:Choice>
    <mc:Fallback xmlns="">
      <p:transition spd="slow" advTm="3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BCABC-C09B-740C-9CAF-1592EF71D03F}"/>
              </a:ext>
            </a:extLst>
          </p:cNvPr>
          <p:cNvPicPr>
            <a:picLocks noChangeAspect="1"/>
          </p:cNvPicPr>
          <p:nvPr/>
        </p:nvPicPr>
        <p:blipFill>
          <a:blip r:embed="rId2"/>
          <a:stretch>
            <a:fillRect/>
          </a:stretch>
        </p:blipFill>
        <p:spPr>
          <a:xfrm>
            <a:off x="0" y="-341348"/>
            <a:ext cx="12192000" cy="7199348"/>
          </a:xfrm>
          <a:prstGeom prst="rect">
            <a:avLst/>
          </a:prstGeom>
        </p:spPr>
      </p:pic>
      <p:sp>
        <p:nvSpPr>
          <p:cNvPr id="3" name="TextBox 2">
            <a:extLst>
              <a:ext uri="{FF2B5EF4-FFF2-40B4-BE49-F238E27FC236}">
                <a16:creationId xmlns:a16="http://schemas.microsoft.com/office/drawing/2014/main" id="{D0E9BB8E-EC5D-3328-9B4A-83DA74C49473}"/>
              </a:ext>
            </a:extLst>
          </p:cNvPr>
          <p:cNvSpPr txBox="1"/>
          <p:nvPr/>
        </p:nvSpPr>
        <p:spPr>
          <a:xfrm>
            <a:off x="459698" y="0"/>
            <a:ext cx="6096000" cy="2981680"/>
          </a:xfrm>
          <a:prstGeom prst="rect">
            <a:avLst/>
          </a:prstGeom>
          <a:noFill/>
        </p:spPr>
        <p:txBody>
          <a:bodyPr wrap="square" rtlCol="0">
            <a:noAutofit/>
          </a:bodyPr>
          <a:lstStyle/>
          <a:p>
            <a:pPr algn="ctr"/>
            <a:r>
              <a:rPr lang="bo-CN" sz="8000" b="1" i="0" cap="all" dirty="0">
                <a:solidFill>
                  <a:schemeClr val="bg1"/>
                </a:solidFill>
                <a:effectLst/>
                <a:latin typeface="ArialMT"/>
              </a:rPr>
              <a:t>ལུ་ཀཱ 10</a:t>
            </a:r>
          </a:p>
          <a:p>
            <a:r>
              <a:rPr lang="bo-CN" sz="8000" b="1" dirty="0">
                <a:solidFill>
                  <a:schemeClr val="bg1"/>
                </a:solidFill>
                <a:latin typeface="Arial" panose="020B0604020202020204" pitchFamily="34" charset="0"/>
              </a:rPr>
              <a:t>མར་ཐཱ་དང་མིར་ཡམ།</a:t>
            </a:r>
            <a:r>
              <a:rPr lang="en-IN" sz="8000" dirty="0">
                <a:solidFill>
                  <a:schemeClr val="bg1"/>
                </a:solidFill>
              </a:rPr>
              <a:t> </a:t>
            </a:r>
          </a:p>
        </p:txBody>
      </p:sp>
      <p:sp>
        <p:nvSpPr>
          <p:cNvPr id="4" name="TextBox 3">
            <a:extLst>
              <a:ext uri="{FF2B5EF4-FFF2-40B4-BE49-F238E27FC236}">
                <a16:creationId xmlns:a16="http://schemas.microsoft.com/office/drawing/2014/main" id="{8175B9CE-B266-8E36-C7C8-64C2C573DA4F}"/>
              </a:ext>
            </a:extLst>
          </p:cNvPr>
          <p:cNvSpPr txBox="1"/>
          <p:nvPr/>
        </p:nvSpPr>
        <p:spPr>
          <a:xfrm>
            <a:off x="448556" y="577651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38</a:t>
            </a:r>
            <a:r>
              <a:rPr lang="bo-CN" sz="7200" dirty="0">
                <a:solidFill>
                  <a:srgbClr val="121212"/>
                </a:solidFill>
                <a:latin typeface="Arial" panose="020B0604020202020204" pitchFamily="34" charset="0"/>
              </a:rPr>
              <a:t>ལམ་ལ་ཕེབས་དུས་ཡེ་ཤུ་དང་ཉེ་གནས་གྲོང་གསེབ་ཅིག་ལ་ཞུགས་ནས་མར་ཐཱ་ཞེས་བྱ་བའི་བུད་མེད་ཀྱིས་ཁོ་མོའི་ནང་ལ་ཁོང་ཚོར་སྣེ་ལེན་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38As they traveled along, Jesus entered a village where a woman named Martha welcomed Him into her home.</a:t>
            </a:r>
            <a:endParaRPr lang="en-IN" dirty="0"/>
          </a:p>
        </p:txBody>
      </p:sp>
      <p:pic>
        <p:nvPicPr>
          <p:cNvPr id="15" name="Audio 14">
            <a:hlinkClick r:id="" action="ppaction://media"/>
            <a:extLst>
              <a:ext uri="{FF2B5EF4-FFF2-40B4-BE49-F238E27FC236}">
                <a16:creationId xmlns:a16="http://schemas.microsoft.com/office/drawing/2014/main" id="{D0177CF4-DCF4-5B25-CCFF-8CDB66F194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8127F-A14B-6642-9854-9357592B27CC}"/>
              </a:ext>
            </a:extLst>
          </p:cNvPr>
          <p:cNvPicPr>
            <a:picLocks noChangeAspect="1"/>
          </p:cNvPicPr>
          <p:nvPr/>
        </p:nvPicPr>
        <p:blipFill>
          <a:blip r:embed="rId2"/>
          <a:stretch>
            <a:fillRect/>
          </a:stretch>
        </p:blipFill>
        <p:spPr>
          <a:xfrm>
            <a:off x="0" y="0"/>
            <a:ext cx="12673705" cy="6858000"/>
          </a:xfrm>
          <a:prstGeom prst="rect">
            <a:avLst/>
          </a:prstGeom>
        </p:spPr>
      </p:pic>
      <p:sp>
        <p:nvSpPr>
          <p:cNvPr id="2" name="TextBox 1">
            <a:extLst>
              <a:ext uri="{FF2B5EF4-FFF2-40B4-BE49-F238E27FC236}">
                <a16:creationId xmlns:a16="http://schemas.microsoft.com/office/drawing/2014/main" id="{2642D447-01BA-8851-ECFC-1807DC556CD3}"/>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39</a:t>
            </a:r>
            <a:r>
              <a:rPr lang="bo-CN" sz="7200" dirty="0">
                <a:solidFill>
                  <a:srgbClr val="121212"/>
                </a:solidFill>
                <a:latin typeface="Arial" panose="020B0604020202020204" pitchFamily="34" charset="0"/>
              </a:rPr>
              <a:t>ཁོ་མོའི་ནུ་མོ་མིར་ཡམ་ནི་གཙོ་བོའི་ཞབས་ཀྱི་མདུན་དུ་བསྡད་དེ་ཁོང་གི་གསུང་ལ་ཉན།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39She had a sister named Mary, who sat at the Lord’s feet listening to His message. </a:t>
            </a:r>
            <a:endParaRPr lang="en-IN" dirty="0"/>
          </a:p>
        </p:txBody>
      </p:sp>
      <p:pic>
        <p:nvPicPr>
          <p:cNvPr id="6" name="Audio 5">
            <a:hlinkClick r:id="" action="ppaction://media"/>
            <a:extLst>
              <a:ext uri="{FF2B5EF4-FFF2-40B4-BE49-F238E27FC236}">
                <a16:creationId xmlns:a16="http://schemas.microsoft.com/office/drawing/2014/main" id="{E1010A76-345A-BC43-2749-6D3581FD84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059"/>
    </mc:Choice>
    <mc:Fallback xmlns="">
      <p:transition spd="slow" advTm="7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7044A-5899-C44D-75AA-FE5F1C61036C}"/>
              </a:ext>
            </a:extLst>
          </p:cNvPr>
          <p:cNvPicPr>
            <a:picLocks noChangeAspect="1"/>
          </p:cNvPicPr>
          <p:nvPr/>
        </p:nvPicPr>
        <p:blipFill>
          <a:blip r:embed="rId2"/>
          <a:stretch>
            <a:fillRect/>
          </a:stretch>
        </p:blipFill>
        <p:spPr>
          <a:xfrm>
            <a:off x="-133350" y="1"/>
            <a:ext cx="12631374" cy="6858000"/>
          </a:xfrm>
          <a:prstGeom prst="rect">
            <a:avLst/>
          </a:prstGeom>
        </p:spPr>
      </p:pic>
      <p:sp>
        <p:nvSpPr>
          <p:cNvPr id="2" name="TextBox 1">
            <a:extLst>
              <a:ext uri="{FF2B5EF4-FFF2-40B4-BE49-F238E27FC236}">
                <a16:creationId xmlns:a16="http://schemas.microsoft.com/office/drawing/2014/main" id="{4BE9D251-FE11-CDA9-53B4-0B23A8E9009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སྣེ་ལེན་གྱི་ལས་མང་བས་མར་ཐཱ་ཡིས་སེམས་འཚབ་སྟེ་ཁོང་གི་མདུན་དུ་ཡོང་བ་དང་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40But Martha was distracted by all the preparations to be made. She came to Jesus and said,…</a:t>
            </a:r>
            <a:endParaRPr lang="en-IN" sz="4800" dirty="0"/>
          </a:p>
        </p:txBody>
      </p:sp>
      <p:pic>
        <p:nvPicPr>
          <p:cNvPr id="6" name="Audio 5">
            <a:hlinkClick r:id="" action="ppaction://media"/>
            <a:extLst>
              <a:ext uri="{FF2B5EF4-FFF2-40B4-BE49-F238E27FC236}">
                <a16:creationId xmlns:a16="http://schemas.microsoft.com/office/drawing/2014/main" id="{2A5BC339-52FE-14A9-5BFE-E4C8B296B1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6476"/>
    </mc:Choice>
    <mc:Fallback xmlns="">
      <p:transition spd="slow" advTm="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608</Words>
  <Application>Microsoft Office PowerPoint</Application>
  <PresentationFormat>Widescreen</PresentationFormat>
  <Paragraphs>46</Paragraphs>
  <Slides>18</Slides>
  <Notes>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ArialMT</vt:lpstr>
      <vt:lpstr>Calibri</vt:lpstr>
      <vt:lpstr>Calibri Light</vt:lpstr>
      <vt:lpstr>Microsoft Himalaya</vt:lpstr>
      <vt:lpstr>TimesNewRomanPS-BoldMT</vt:lpstr>
      <vt:lpstr>TimesNewRomanPSMT</vt:lpstr>
      <vt:lpstr>Office Theme</vt:lpstr>
      <vt:lpstr>40-1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2024-07-22T12:58:49Z</dcterms:modified>
</cp:coreProperties>
</file>