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4" r:id="rId11"/>
    <p:sldId id="263" r:id="rId12"/>
    <p:sldId id="273" r:id="rId13"/>
    <p:sldId id="264" r:id="rId14"/>
    <p:sldId id="275" r:id="rId15"/>
    <p:sldId id="265" r:id="rId16"/>
    <p:sldId id="276" r:id="rId17"/>
    <p:sldId id="267" r:id="rId18"/>
    <p:sldId id="278" r:id="rId19"/>
    <p:sldId id="268" r:id="rId20"/>
    <p:sldId id="279" r:id="rId21"/>
    <p:sldId id="285" r:id="rId22"/>
    <p:sldId id="286" r:id="rId23"/>
    <p:sldId id="287" r:id="rId24"/>
    <p:sldId id="28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5C2DEC-9322-483F-A525-77B3D2EAC0E1}" v="2" dt="2024-07-22T12:56:00.6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79" autoAdjust="0"/>
    <p:restoredTop sz="93191" autoAdjust="0"/>
  </p:normalViewPr>
  <p:slideViewPr>
    <p:cSldViewPr snapToGrid="0">
      <p:cViewPr varScale="1">
        <p:scale>
          <a:sx n="83" d="100"/>
          <a:sy n="83" d="100"/>
        </p:scale>
        <p:origin x="58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69E6EF8-3720-4C05-BF6E-7F4B6F00DC83}"/>
    <pc:docChg chg="undo custSel modSld">
      <pc:chgData name="Leonie Smith" userId="fed1330f33f5650e" providerId="LiveId" clId="{069E6EF8-3720-4C05-BF6E-7F4B6F00DC83}" dt="2022-11-28T04:27:54.778" v="120" actId="5793"/>
      <pc:docMkLst>
        <pc:docMk/>
      </pc:docMkLst>
      <pc:sldChg chg="addSp modSp modNotesTx">
        <pc:chgData name="Leonie Smith" userId="fed1330f33f5650e" providerId="LiveId" clId="{069E6EF8-3720-4C05-BF6E-7F4B6F00DC83}" dt="2022-11-28T04:27:54.778" v="120" actId="5793"/>
        <pc:sldMkLst>
          <pc:docMk/>
          <pc:sldMk cId="1499918570" sldId="257"/>
        </pc:sldMkLst>
        <pc:picChg chg="add mod">
          <ac:chgData name="Leonie Smith" userId="fed1330f33f5650e" providerId="LiveId" clId="{069E6EF8-3720-4C05-BF6E-7F4B6F00DC83}" dt="2022-11-24T05:26:08.961" v="0"/>
          <ac:picMkLst>
            <pc:docMk/>
            <pc:sldMk cId="1499918570" sldId="257"/>
            <ac:picMk id="8" creationId="{E0D0210C-4FA6-2415-B096-7271DC2AC390}"/>
          </ac:picMkLst>
        </pc:picChg>
      </pc:sldChg>
      <pc:sldChg chg="addSp modSp">
        <pc:chgData name="Leonie Smith" userId="fed1330f33f5650e" providerId="LiveId" clId="{069E6EF8-3720-4C05-BF6E-7F4B6F00DC83}" dt="2022-11-24T05:26:38.515" v="1"/>
        <pc:sldMkLst>
          <pc:docMk/>
          <pc:sldMk cId="454763615" sldId="259"/>
        </pc:sldMkLst>
        <pc:picChg chg="add mod">
          <ac:chgData name="Leonie Smith" userId="fed1330f33f5650e" providerId="LiveId" clId="{069E6EF8-3720-4C05-BF6E-7F4B6F00DC83}" dt="2022-11-24T05:26:38.515" v="1"/>
          <ac:picMkLst>
            <pc:docMk/>
            <pc:sldMk cId="454763615" sldId="259"/>
            <ac:picMk id="9" creationId="{8CF1AF0D-E97F-AEFF-385C-9969C594F20B}"/>
          </ac:picMkLst>
        </pc:picChg>
      </pc:sldChg>
      <pc:sldChg chg="addSp delSp modSp mod modTransition modAnim">
        <pc:chgData name="Leonie Smith" userId="fed1330f33f5650e" providerId="LiveId" clId="{069E6EF8-3720-4C05-BF6E-7F4B6F00DC83}" dt="2022-11-24T05:29:16.240" v="34"/>
        <pc:sldMkLst>
          <pc:docMk/>
          <pc:sldMk cId="2346136586" sldId="260"/>
        </pc:sldMkLst>
        <pc:spChg chg="mod">
          <ac:chgData name="Leonie Smith" userId="fed1330f33f5650e" providerId="LiveId" clId="{069E6EF8-3720-4C05-BF6E-7F4B6F00DC83}" dt="2022-11-24T05:27:47.181" v="27" actId="20577"/>
          <ac:spMkLst>
            <pc:docMk/>
            <pc:sldMk cId="2346136586" sldId="260"/>
            <ac:spMk id="4" creationId="{EE2AC625-9141-A801-F431-DD5F79396320}"/>
          </ac:spMkLst>
        </pc:spChg>
        <pc:picChg chg="add del mod">
          <ac:chgData name="Leonie Smith" userId="fed1330f33f5650e" providerId="LiveId" clId="{069E6EF8-3720-4C05-BF6E-7F4B6F00DC83}" dt="2022-11-24T05:28:21.655" v="30"/>
          <ac:picMkLst>
            <pc:docMk/>
            <pc:sldMk cId="2346136586" sldId="260"/>
            <ac:picMk id="10" creationId="{79CA94D8-B220-5AA4-7A92-C982DFD45EC1}"/>
          </ac:picMkLst>
        </pc:picChg>
        <pc:picChg chg="add del mod">
          <ac:chgData name="Leonie Smith" userId="fed1330f33f5650e" providerId="LiveId" clId="{069E6EF8-3720-4C05-BF6E-7F4B6F00DC83}" dt="2022-11-24T05:28:35.114" v="31"/>
          <ac:picMkLst>
            <pc:docMk/>
            <pc:sldMk cId="2346136586" sldId="260"/>
            <ac:picMk id="13" creationId="{C865E9F8-B1EA-2540-2CAA-02246A3DB587}"/>
          </ac:picMkLst>
        </pc:picChg>
        <pc:picChg chg="add del mod">
          <ac:chgData name="Leonie Smith" userId="fed1330f33f5650e" providerId="LiveId" clId="{069E6EF8-3720-4C05-BF6E-7F4B6F00DC83}" dt="2022-11-24T05:29:02.186" v="33"/>
          <ac:picMkLst>
            <pc:docMk/>
            <pc:sldMk cId="2346136586" sldId="260"/>
            <ac:picMk id="14" creationId="{3EFEC2EA-C22D-1C31-6B6C-719A174F155F}"/>
          </ac:picMkLst>
        </pc:picChg>
        <pc:picChg chg="add del mod ord">
          <ac:chgData name="Leonie Smith" userId="fed1330f33f5650e" providerId="LiveId" clId="{069E6EF8-3720-4C05-BF6E-7F4B6F00DC83}" dt="2022-11-24T05:29:16.240" v="34"/>
          <ac:picMkLst>
            <pc:docMk/>
            <pc:sldMk cId="2346136586" sldId="260"/>
            <ac:picMk id="19" creationId="{BE4C4D22-0ABE-FAD1-1F83-4A6B23D9E9CD}"/>
          </ac:picMkLst>
        </pc:picChg>
        <pc:picChg chg="add mod">
          <ac:chgData name="Leonie Smith" userId="fed1330f33f5650e" providerId="LiveId" clId="{069E6EF8-3720-4C05-BF6E-7F4B6F00DC83}" dt="2022-11-24T05:29:16.240" v="34"/>
          <ac:picMkLst>
            <pc:docMk/>
            <pc:sldMk cId="2346136586" sldId="260"/>
            <ac:picMk id="20" creationId="{F0B0D19D-3EF7-6BA4-5909-6D06690334CF}"/>
          </ac:picMkLst>
        </pc:picChg>
      </pc:sldChg>
      <pc:sldChg chg="addSp modSp">
        <pc:chgData name="Leonie Smith" userId="fed1330f33f5650e" providerId="LiveId" clId="{069E6EF8-3720-4C05-BF6E-7F4B6F00DC83}" dt="2022-11-24T05:31:24.199" v="35"/>
        <pc:sldMkLst>
          <pc:docMk/>
          <pc:sldMk cId="4037329247" sldId="261"/>
        </pc:sldMkLst>
        <pc:picChg chg="add mod">
          <ac:chgData name="Leonie Smith" userId="fed1330f33f5650e" providerId="LiveId" clId="{069E6EF8-3720-4C05-BF6E-7F4B6F00DC83}" dt="2022-11-24T05:31:24.199" v="35"/>
          <ac:picMkLst>
            <pc:docMk/>
            <pc:sldMk cId="4037329247" sldId="261"/>
            <ac:picMk id="8" creationId="{C789CCAD-A103-45DB-E4D7-FE0C8463CE32}"/>
          </ac:picMkLst>
        </pc:picChg>
      </pc:sldChg>
      <pc:sldChg chg="addSp delSp modSp mod modTransition modAnim">
        <pc:chgData name="Leonie Smith" userId="fed1330f33f5650e" providerId="LiveId" clId="{069E6EF8-3720-4C05-BF6E-7F4B6F00DC83}" dt="2022-11-24T05:38:51.604" v="42"/>
        <pc:sldMkLst>
          <pc:docMk/>
          <pc:sldMk cId="1909638311" sldId="262"/>
        </pc:sldMkLst>
        <pc:picChg chg="add del mod">
          <ac:chgData name="Leonie Smith" userId="fed1330f33f5650e" providerId="LiveId" clId="{069E6EF8-3720-4C05-BF6E-7F4B6F00DC83}" dt="2022-11-24T05:33:15.392" v="38"/>
          <ac:picMkLst>
            <pc:docMk/>
            <pc:sldMk cId="1909638311" sldId="262"/>
            <ac:picMk id="9" creationId="{10F6D245-EECF-CACB-CFF9-0880FE97B3E5}"/>
          </ac:picMkLst>
        </pc:picChg>
        <pc:picChg chg="add del mod">
          <ac:chgData name="Leonie Smith" userId="fed1330f33f5650e" providerId="LiveId" clId="{069E6EF8-3720-4C05-BF6E-7F4B6F00DC83}" dt="2022-11-24T05:33:26.479" v="39"/>
          <ac:picMkLst>
            <pc:docMk/>
            <pc:sldMk cId="1909638311" sldId="262"/>
            <ac:picMk id="13" creationId="{134F5C30-22FF-D3A9-3764-5B57106B0339}"/>
          </ac:picMkLst>
        </pc:picChg>
        <pc:picChg chg="add del mod">
          <ac:chgData name="Leonie Smith" userId="fed1330f33f5650e" providerId="LiveId" clId="{069E6EF8-3720-4C05-BF6E-7F4B6F00DC83}" dt="2022-11-24T05:38:37.341" v="41"/>
          <ac:picMkLst>
            <pc:docMk/>
            <pc:sldMk cId="1909638311" sldId="262"/>
            <ac:picMk id="14" creationId="{112DF275-A2FA-8F97-C1BD-F3C1A106923F}"/>
          </ac:picMkLst>
        </pc:picChg>
        <pc:picChg chg="add del mod ord">
          <ac:chgData name="Leonie Smith" userId="fed1330f33f5650e" providerId="LiveId" clId="{069E6EF8-3720-4C05-BF6E-7F4B6F00DC83}" dt="2022-11-24T05:38:51.604" v="42"/>
          <ac:picMkLst>
            <pc:docMk/>
            <pc:sldMk cId="1909638311" sldId="262"/>
            <ac:picMk id="19" creationId="{B8E72E53-DA6A-DA73-9CC0-F3CD649BF58B}"/>
          </ac:picMkLst>
        </pc:picChg>
        <pc:picChg chg="add mod">
          <ac:chgData name="Leonie Smith" userId="fed1330f33f5650e" providerId="LiveId" clId="{069E6EF8-3720-4C05-BF6E-7F4B6F00DC83}" dt="2022-11-24T05:38:51.604" v="42"/>
          <ac:picMkLst>
            <pc:docMk/>
            <pc:sldMk cId="1909638311" sldId="262"/>
            <ac:picMk id="20" creationId="{BF077246-144A-10CA-9059-4C3186F3BB22}"/>
          </ac:picMkLst>
        </pc:picChg>
      </pc:sldChg>
      <pc:sldChg chg="addSp delSp modSp mod modTransition modAnim">
        <pc:chgData name="Leonie Smith" userId="fed1330f33f5650e" providerId="LiveId" clId="{069E6EF8-3720-4C05-BF6E-7F4B6F00DC83}" dt="2022-11-24T05:45:54.064" v="49"/>
        <pc:sldMkLst>
          <pc:docMk/>
          <pc:sldMk cId="641208035" sldId="263"/>
        </pc:sldMkLst>
        <pc:picChg chg="add del mod">
          <ac:chgData name="Leonie Smith" userId="fed1330f33f5650e" providerId="LiveId" clId="{069E6EF8-3720-4C05-BF6E-7F4B6F00DC83}" dt="2022-11-24T05:44:40.560" v="45"/>
          <ac:picMkLst>
            <pc:docMk/>
            <pc:sldMk cId="641208035" sldId="263"/>
            <ac:picMk id="11" creationId="{3CC3C465-0167-70A0-303D-08E60B90BC7A}"/>
          </ac:picMkLst>
        </pc:picChg>
        <pc:picChg chg="add del mod">
          <ac:chgData name="Leonie Smith" userId="fed1330f33f5650e" providerId="LiveId" clId="{069E6EF8-3720-4C05-BF6E-7F4B6F00DC83}" dt="2022-11-24T05:44:57.309" v="46"/>
          <ac:picMkLst>
            <pc:docMk/>
            <pc:sldMk cId="641208035" sldId="263"/>
            <ac:picMk id="14" creationId="{AEACF746-8B11-2AA3-69DF-6F6AAB91F83F}"/>
          </ac:picMkLst>
        </pc:picChg>
        <pc:picChg chg="add del mod">
          <ac:chgData name="Leonie Smith" userId="fed1330f33f5650e" providerId="LiveId" clId="{069E6EF8-3720-4C05-BF6E-7F4B6F00DC83}" dt="2022-11-24T05:45:37.646" v="48"/>
          <ac:picMkLst>
            <pc:docMk/>
            <pc:sldMk cId="641208035" sldId="263"/>
            <ac:picMk id="15" creationId="{A4017859-204C-04C3-39D4-CB1C66826F47}"/>
          </ac:picMkLst>
        </pc:picChg>
        <pc:picChg chg="add del mod ord">
          <ac:chgData name="Leonie Smith" userId="fed1330f33f5650e" providerId="LiveId" clId="{069E6EF8-3720-4C05-BF6E-7F4B6F00DC83}" dt="2022-11-24T05:45:54.064" v="49"/>
          <ac:picMkLst>
            <pc:docMk/>
            <pc:sldMk cId="641208035" sldId="263"/>
            <ac:picMk id="22" creationId="{D1B87659-5CB3-CE61-E9EA-13C9E358FBB6}"/>
          </ac:picMkLst>
        </pc:picChg>
        <pc:picChg chg="add mod">
          <ac:chgData name="Leonie Smith" userId="fed1330f33f5650e" providerId="LiveId" clId="{069E6EF8-3720-4C05-BF6E-7F4B6F00DC83}" dt="2022-11-24T05:45:54.064" v="49"/>
          <ac:picMkLst>
            <pc:docMk/>
            <pc:sldMk cId="641208035" sldId="263"/>
            <ac:picMk id="23" creationId="{D7773569-D13F-7636-A573-3545C08A3E46}"/>
          </ac:picMkLst>
        </pc:picChg>
      </pc:sldChg>
      <pc:sldChg chg="addSp delSp modSp mod modTransition modAnim">
        <pc:chgData name="Leonie Smith" userId="fed1330f33f5650e" providerId="LiveId" clId="{069E6EF8-3720-4C05-BF6E-7F4B6F00DC83}" dt="2022-11-24T05:57:18.198" v="69"/>
        <pc:sldMkLst>
          <pc:docMk/>
          <pc:sldMk cId="4044745628" sldId="264"/>
        </pc:sldMkLst>
        <pc:spChg chg="mod">
          <ac:chgData name="Leonie Smith" userId="fed1330f33f5650e" providerId="LiveId" clId="{069E6EF8-3720-4C05-BF6E-7F4B6F00DC83}" dt="2022-11-24T05:55:16.531" v="60" actId="5793"/>
          <ac:spMkLst>
            <pc:docMk/>
            <pc:sldMk cId="4044745628" sldId="264"/>
            <ac:spMk id="4" creationId="{EE2AC625-9141-A801-F431-DD5F79396320}"/>
          </ac:spMkLst>
        </pc:spChg>
        <pc:picChg chg="add del mod">
          <ac:chgData name="Leonie Smith" userId="fed1330f33f5650e" providerId="LiveId" clId="{069E6EF8-3720-4C05-BF6E-7F4B6F00DC83}" dt="2022-11-24T05:52:43.254" v="52"/>
          <ac:picMkLst>
            <pc:docMk/>
            <pc:sldMk cId="4044745628" sldId="264"/>
            <ac:picMk id="9" creationId="{BC3B69FB-4942-5589-25B3-BD14D1BAC8D0}"/>
          </ac:picMkLst>
        </pc:picChg>
        <pc:picChg chg="add del mod">
          <ac:chgData name="Leonie Smith" userId="fed1330f33f5650e" providerId="LiveId" clId="{069E6EF8-3720-4C05-BF6E-7F4B6F00DC83}" dt="2022-11-24T05:53:05.892" v="53"/>
          <ac:picMkLst>
            <pc:docMk/>
            <pc:sldMk cId="4044745628" sldId="264"/>
            <ac:picMk id="12" creationId="{FEA8AB66-E8E2-A54F-1BB3-B73605009088}"/>
          </ac:picMkLst>
        </pc:picChg>
        <pc:picChg chg="add del mod">
          <ac:chgData name="Leonie Smith" userId="fed1330f33f5650e" providerId="LiveId" clId="{069E6EF8-3720-4C05-BF6E-7F4B6F00DC83}" dt="2022-11-24T05:53:09.043" v="55"/>
          <ac:picMkLst>
            <pc:docMk/>
            <pc:sldMk cId="4044745628" sldId="264"/>
            <ac:picMk id="13" creationId="{581F6202-B4B2-B028-3988-1649DD9594CB}"/>
          </ac:picMkLst>
        </pc:picChg>
        <pc:picChg chg="add del mod ord">
          <ac:chgData name="Leonie Smith" userId="fed1330f33f5650e" providerId="LiveId" clId="{069E6EF8-3720-4C05-BF6E-7F4B6F00DC83}" dt="2022-11-24T05:53:40.520" v="56"/>
          <ac:picMkLst>
            <pc:docMk/>
            <pc:sldMk cId="4044745628" sldId="264"/>
            <ac:picMk id="16" creationId="{4CEB3BB2-7498-690C-76E2-9AAB77C0875E}"/>
          </ac:picMkLst>
        </pc:picChg>
        <pc:picChg chg="add del mod">
          <ac:chgData name="Leonie Smith" userId="fed1330f33f5650e" providerId="LiveId" clId="{069E6EF8-3720-4C05-BF6E-7F4B6F00DC83}" dt="2022-11-24T05:55:32.071" v="62"/>
          <ac:picMkLst>
            <pc:docMk/>
            <pc:sldMk cId="4044745628" sldId="264"/>
            <ac:picMk id="17" creationId="{4D3E25BB-359E-AC0F-2295-6468E3E3535F}"/>
          </ac:picMkLst>
        </pc:picChg>
        <pc:picChg chg="add del mod ord">
          <ac:chgData name="Leonie Smith" userId="fed1330f33f5650e" providerId="LiveId" clId="{069E6EF8-3720-4C05-BF6E-7F4B6F00DC83}" dt="2022-11-24T05:55:52.179" v="63"/>
          <ac:picMkLst>
            <pc:docMk/>
            <pc:sldMk cId="4044745628" sldId="264"/>
            <ac:picMk id="22" creationId="{445B3567-F56F-ACCA-12BC-77E4B7864946}"/>
          </ac:picMkLst>
        </pc:picChg>
        <pc:picChg chg="add del mod">
          <ac:chgData name="Leonie Smith" userId="fed1330f33f5650e" providerId="LiveId" clId="{069E6EF8-3720-4C05-BF6E-7F4B6F00DC83}" dt="2022-11-24T05:56:35.201" v="65"/>
          <ac:picMkLst>
            <pc:docMk/>
            <pc:sldMk cId="4044745628" sldId="264"/>
            <ac:picMk id="23" creationId="{76D46976-443A-AFB6-0B57-A0F76D19D5EB}"/>
          </ac:picMkLst>
        </pc:picChg>
        <pc:picChg chg="add del mod ord">
          <ac:chgData name="Leonie Smith" userId="fed1330f33f5650e" providerId="LiveId" clId="{069E6EF8-3720-4C05-BF6E-7F4B6F00DC83}" dt="2022-11-24T05:56:54.257" v="66"/>
          <ac:picMkLst>
            <pc:docMk/>
            <pc:sldMk cId="4044745628" sldId="264"/>
            <ac:picMk id="29" creationId="{0B5615F7-84EB-93D3-DBBB-A76A898337C7}"/>
          </ac:picMkLst>
        </pc:picChg>
        <pc:picChg chg="add del mod">
          <ac:chgData name="Leonie Smith" userId="fed1330f33f5650e" providerId="LiveId" clId="{069E6EF8-3720-4C05-BF6E-7F4B6F00DC83}" dt="2022-11-24T05:56:58.641" v="68"/>
          <ac:picMkLst>
            <pc:docMk/>
            <pc:sldMk cId="4044745628" sldId="264"/>
            <ac:picMk id="30" creationId="{34121278-46F4-A4E4-8580-BC80C60F770F}"/>
          </ac:picMkLst>
        </pc:picChg>
        <pc:picChg chg="add del mod ord">
          <ac:chgData name="Leonie Smith" userId="fed1330f33f5650e" providerId="LiveId" clId="{069E6EF8-3720-4C05-BF6E-7F4B6F00DC83}" dt="2022-11-24T05:57:18.198" v="69"/>
          <ac:picMkLst>
            <pc:docMk/>
            <pc:sldMk cId="4044745628" sldId="264"/>
            <ac:picMk id="33" creationId="{6D82B146-4EE9-7808-8E19-41BEAE227CDA}"/>
          </ac:picMkLst>
        </pc:picChg>
        <pc:picChg chg="add mod">
          <ac:chgData name="Leonie Smith" userId="fed1330f33f5650e" providerId="LiveId" clId="{069E6EF8-3720-4C05-BF6E-7F4B6F00DC83}" dt="2022-11-24T05:57:18.198" v="69"/>
          <ac:picMkLst>
            <pc:docMk/>
            <pc:sldMk cId="4044745628" sldId="264"/>
            <ac:picMk id="34" creationId="{95AAB535-A740-B2A3-DABF-0F267263C270}"/>
          </ac:picMkLst>
        </pc:picChg>
      </pc:sldChg>
      <pc:sldChg chg="addSp modSp">
        <pc:chgData name="Leonie Smith" userId="fed1330f33f5650e" providerId="LiveId" clId="{069E6EF8-3720-4C05-BF6E-7F4B6F00DC83}" dt="2022-11-24T05:59:12.793" v="70"/>
        <pc:sldMkLst>
          <pc:docMk/>
          <pc:sldMk cId="978260341" sldId="265"/>
        </pc:sldMkLst>
        <pc:picChg chg="add mod">
          <ac:chgData name="Leonie Smith" userId="fed1330f33f5650e" providerId="LiveId" clId="{069E6EF8-3720-4C05-BF6E-7F4B6F00DC83}" dt="2022-11-24T05:59:12.793" v="70"/>
          <ac:picMkLst>
            <pc:docMk/>
            <pc:sldMk cId="978260341" sldId="265"/>
            <ac:picMk id="11" creationId="{5FD93738-1F9A-AC64-DD98-5B57E9F13BBD}"/>
          </ac:picMkLst>
        </pc:picChg>
      </pc:sldChg>
      <pc:sldChg chg="addSp delSp modSp mod modTransition modAnim">
        <pc:chgData name="Leonie Smith" userId="fed1330f33f5650e" providerId="LiveId" clId="{069E6EF8-3720-4C05-BF6E-7F4B6F00DC83}" dt="2022-11-24T06:00:22.071" v="77"/>
        <pc:sldMkLst>
          <pc:docMk/>
          <pc:sldMk cId="4017137865" sldId="267"/>
        </pc:sldMkLst>
        <pc:picChg chg="add del mod">
          <ac:chgData name="Leonie Smith" userId="fed1330f33f5650e" providerId="LiveId" clId="{069E6EF8-3720-4C05-BF6E-7F4B6F00DC83}" dt="2022-11-24T05:59:59.152" v="73"/>
          <ac:picMkLst>
            <pc:docMk/>
            <pc:sldMk cId="4017137865" sldId="267"/>
            <ac:picMk id="10" creationId="{2F8FE1DA-38FD-3196-1503-2AD72D386B07}"/>
          </ac:picMkLst>
        </pc:picChg>
        <pc:picChg chg="add del mod">
          <ac:chgData name="Leonie Smith" userId="fed1330f33f5650e" providerId="LiveId" clId="{069E6EF8-3720-4C05-BF6E-7F4B6F00DC83}" dt="2022-11-24T06:00:05.667" v="74"/>
          <ac:picMkLst>
            <pc:docMk/>
            <pc:sldMk cId="4017137865" sldId="267"/>
            <ac:picMk id="13" creationId="{4A6D0120-BF62-651C-D271-15B8AD4D7FBD}"/>
          </ac:picMkLst>
        </pc:picChg>
        <pc:picChg chg="add del mod">
          <ac:chgData name="Leonie Smith" userId="fed1330f33f5650e" providerId="LiveId" clId="{069E6EF8-3720-4C05-BF6E-7F4B6F00DC83}" dt="2022-11-24T06:00:08.501" v="76"/>
          <ac:picMkLst>
            <pc:docMk/>
            <pc:sldMk cId="4017137865" sldId="267"/>
            <ac:picMk id="14" creationId="{8C1B7A8F-DCCA-DDCD-DB85-EDBBB05709DB}"/>
          </ac:picMkLst>
        </pc:picChg>
        <pc:picChg chg="add del mod ord">
          <ac:chgData name="Leonie Smith" userId="fed1330f33f5650e" providerId="LiveId" clId="{069E6EF8-3720-4C05-BF6E-7F4B6F00DC83}" dt="2022-11-24T06:00:22.071" v="77"/>
          <ac:picMkLst>
            <pc:docMk/>
            <pc:sldMk cId="4017137865" sldId="267"/>
            <ac:picMk id="17" creationId="{C3BCD60D-2FB0-8756-E034-8DC0A944455B}"/>
          </ac:picMkLst>
        </pc:picChg>
        <pc:picChg chg="add mod">
          <ac:chgData name="Leonie Smith" userId="fed1330f33f5650e" providerId="LiveId" clId="{069E6EF8-3720-4C05-BF6E-7F4B6F00DC83}" dt="2022-11-24T06:00:22.071" v="77"/>
          <ac:picMkLst>
            <pc:docMk/>
            <pc:sldMk cId="4017137865" sldId="267"/>
            <ac:picMk id="18" creationId="{ADA626BA-72E6-E215-1AB8-FB920CC3E188}"/>
          </ac:picMkLst>
        </pc:picChg>
      </pc:sldChg>
      <pc:sldChg chg="addSp delSp modSp mod modTransition modAnim">
        <pc:chgData name="Leonie Smith" userId="fed1330f33f5650e" providerId="LiveId" clId="{069E6EF8-3720-4C05-BF6E-7F4B6F00DC83}" dt="2022-11-24T06:03:57.654" v="84"/>
        <pc:sldMkLst>
          <pc:docMk/>
          <pc:sldMk cId="3137811553" sldId="268"/>
        </pc:sldMkLst>
        <pc:picChg chg="add del mod">
          <ac:chgData name="Leonie Smith" userId="fed1330f33f5650e" providerId="LiveId" clId="{069E6EF8-3720-4C05-BF6E-7F4B6F00DC83}" dt="2022-11-24T06:02:56.870" v="80"/>
          <ac:picMkLst>
            <pc:docMk/>
            <pc:sldMk cId="3137811553" sldId="268"/>
            <ac:picMk id="8" creationId="{0F358634-6398-9BD6-8E42-D8704CC23545}"/>
          </ac:picMkLst>
        </pc:picChg>
        <pc:picChg chg="add del mod">
          <ac:chgData name="Leonie Smith" userId="fed1330f33f5650e" providerId="LiveId" clId="{069E6EF8-3720-4C05-BF6E-7F4B6F00DC83}" dt="2022-11-24T06:03:10.574" v="81"/>
          <ac:picMkLst>
            <pc:docMk/>
            <pc:sldMk cId="3137811553" sldId="268"/>
            <ac:picMk id="11" creationId="{202BB861-7B15-A676-3A46-BC652619AE3C}"/>
          </ac:picMkLst>
        </pc:picChg>
        <pc:picChg chg="add del mod">
          <ac:chgData name="Leonie Smith" userId="fed1330f33f5650e" providerId="LiveId" clId="{069E6EF8-3720-4C05-BF6E-7F4B6F00DC83}" dt="2022-11-24T06:03:35.611" v="83"/>
          <ac:picMkLst>
            <pc:docMk/>
            <pc:sldMk cId="3137811553" sldId="268"/>
            <ac:picMk id="12" creationId="{905188BE-ED66-4D03-E4B6-A6C68A62DE4D}"/>
          </ac:picMkLst>
        </pc:picChg>
        <pc:picChg chg="add del mod ord">
          <ac:chgData name="Leonie Smith" userId="fed1330f33f5650e" providerId="LiveId" clId="{069E6EF8-3720-4C05-BF6E-7F4B6F00DC83}" dt="2022-11-24T06:03:57.654" v="84"/>
          <ac:picMkLst>
            <pc:docMk/>
            <pc:sldMk cId="3137811553" sldId="268"/>
            <ac:picMk id="15" creationId="{1E42E586-4ABE-83A8-89F2-6716FB6F7BBB}"/>
          </ac:picMkLst>
        </pc:picChg>
        <pc:picChg chg="add mod">
          <ac:chgData name="Leonie Smith" userId="fed1330f33f5650e" providerId="LiveId" clId="{069E6EF8-3720-4C05-BF6E-7F4B6F00DC83}" dt="2022-11-24T06:03:57.654" v="84"/>
          <ac:picMkLst>
            <pc:docMk/>
            <pc:sldMk cId="3137811553" sldId="268"/>
            <ac:picMk id="16" creationId="{D9B57642-1F2D-86E0-7ABD-EA960E1287CC}"/>
          </ac:picMkLst>
        </pc:picChg>
      </pc:sldChg>
      <pc:sldChg chg="addSp delSp modSp mod modTransition modAnim">
        <pc:chgData name="Leonie Smith" userId="fed1330f33f5650e" providerId="LiveId" clId="{069E6EF8-3720-4C05-BF6E-7F4B6F00DC83}" dt="2022-11-24T06:09:28.184" v="106"/>
        <pc:sldMkLst>
          <pc:docMk/>
          <pc:sldMk cId="1522780631" sldId="285"/>
        </pc:sldMkLst>
        <pc:picChg chg="add del mod">
          <ac:chgData name="Leonie Smith" userId="fed1330f33f5650e" providerId="LiveId" clId="{069E6EF8-3720-4C05-BF6E-7F4B6F00DC83}" dt="2022-11-24T06:05:34.717" v="87"/>
          <ac:picMkLst>
            <pc:docMk/>
            <pc:sldMk cId="1522780631" sldId="285"/>
            <ac:picMk id="8" creationId="{50E6FEB4-51EC-01AE-94A9-756AA1425845}"/>
          </ac:picMkLst>
        </pc:picChg>
        <pc:picChg chg="add del mod">
          <ac:chgData name="Leonie Smith" userId="fed1330f33f5650e" providerId="LiveId" clId="{069E6EF8-3720-4C05-BF6E-7F4B6F00DC83}" dt="2022-11-24T06:05:46.750" v="88"/>
          <ac:picMkLst>
            <pc:docMk/>
            <pc:sldMk cId="1522780631" sldId="285"/>
            <ac:picMk id="11" creationId="{6579E9B5-9431-9CF8-617E-2204370DB6BB}"/>
          </ac:picMkLst>
        </pc:picChg>
        <pc:picChg chg="add del mod">
          <ac:chgData name="Leonie Smith" userId="fed1330f33f5650e" providerId="LiveId" clId="{069E6EF8-3720-4C05-BF6E-7F4B6F00DC83}" dt="2022-11-24T06:05:55.018" v="90"/>
          <ac:picMkLst>
            <pc:docMk/>
            <pc:sldMk cId="1522780631" sldId="285"/>
            <ac:picMk id="12" creationId="{8D90D2A2-463D-8484-2C50-C2BCAD80DF41}"/>
          </ac:picMkLst>
        </pc:picChg>
        <pc:picChg chg="add del mod ord">
          <ac:chgData name="Leonie Smith" userId="fed1330f33f5650e" providerId="LiveId" clId="{069E6EF8-3720-4C05-BF6E-7F4B6F00DC83}" dt="2022-11-24T06:06:12.427" v="91"/>
          <ac:picMkLst>
            <pc:docMk/>
            <pc:sldMk cId="1522780631" sldId="285"/>
            <ac:picMk id="15" creationId="{B65F447A-6C30-8E5D-B874-E2CE9A20D8CD}"/>
          </ac:picMkLst>
        </pc:picChg>
        <pc:picChg chg="add del mod">
          <ac:chgData name="Leonie Smith" userId="fed1330f33f5650e" providerId="LiveId" clId="{069E6EF8-3720-4C05-BF6E-7F4B6F00DC83}" dt="2022-11-24T06:07:21.374" v="93"/>
          <ac:picMkLst>
            <pc:docMk/>
            <pc:sldMk cId="1522780631" sldId="285"/>
            <ac:picMk id="16" creationId="{93DFB81B-9FDC-40B6-F9B5-75C4117A1FF2}"/>
          </ac:picMkLst>
        </pc:picChg>
        <pc:picChg chg="add del mod ord">
          <ac:chgData name="Leonie Smith" userId="fed1330f33f5650e" providerId="LiveId" clId="{069E6EF8-3720-4C05-BF6E-7F4B6F00DC83}" dt="2022-11-24T06:07:31.657" v="94"/>
          <ac:picMkLst>
            <pc:docMk/>
            <pc:sldMk cId="1522780631" sldId="285"/>
            <ac:picMk id="22" creationId="{87668626-25B4-9B05-8213-41D56FEB8DD9}"/>
          </ac:picMkLst>
        </pc:picChg>
        <pc:picChg chg="add del mod">
          <ac:chgData name="Leonie Smith" userId="fed1330f33f5650e" providerId="LiveId" clId="{069E6EF8-3720-4C05-BF6E-7F4B6F00DC83}" dt="2022-11-24T06:07:34.217" v="96"/>
          <ac:picMkLst>
            <pc:docMk/>
            <pc:sldMk cId="1522780631" sldId="285"/>
            <ac:picMk id="23" creationId="{48B56829-6BC2-5FF9-9D59-667B2DB19E03}"/>
          </ac:picMkLst>
        </pc:picChg>
        <pc:picChg chg="add del mod ord">
          <ac:chgData name="Leonie Smith" userId="fed1330f33f5650e" providerId="LiveId" clId="{069E6EF8-3720-4C05-BF6E-7F4B6F00DC83}" dt="2022-11-24T06:07:48.515" v="97"/>
          <ac:picMkLst>
            <pc:docMk/>
            <pc:sldMk cId="1522780631" sldId="285"/>
            <ac:picMk id="26" creationId="{EA1B8F1A-5DCB-8D66-0153-E6B3CDCDEE1B}"/>
          </ac:picMkLst>
        </pc:picChg>
        <pc:picChg chg="add del mod">
          <ac:chgData name="Leonie Smith" userId="fed1330f33f5650e" providerId="LiveId" clId="{069E6EF8-3720-4C05-BF6E-7F4B6F00DC83}" dt="2022-11-24T06:07:53.789" v="99"/>
          <ac:picMkLst>
            <pc:docMk/>
            <pc:sldMk cId="1522780631" sldId="285"/>
            <ac:picMk id="27" creationId="{912EBFA6-2A8A-5E53-05BD-D41786ECB75B}"/>
          </ac:picMkLst>
        </pc:picChg>
        <pc:picChg chg="add del mod ord">
          <ac:chgData name="Leonie Smith" userId="fed1330f33f5650e" providerId="LiveId" clId="{069E6EF8-3720-4C05-BF6E-7F4B6F00DC83}" dt="2022-11-24T06:08:03.120" v="100"/>
          <ac:picMkLst>
            <pc:docMk/>
            <pc:sldMk cId="1522780631" sldId="285"/>
            <ac:picMk id="30" creationId="{BFCC2621-ADA5-92DD-49F0-421C4B297FC7}"/>
          </ac:picMkLst>
        </pc:picChg>
        <pc:picChg chg="add del mod">
          <ac:chgData name="Leonie Smith" userId="fed1330f33f5650e" providerId="LiveId" clId="{069E6EF8-3720-4C05-BF6E-7F4B6F00DC83}" dt="2022-11-24T06:08:08.425" v="102"/>
          <ac:picMkLst>
            <pc:docMk/>
            <pc:sldMk cId="1522780631" sldId="285"/>
            <ac:picMk id="31" creationId="{5C6CEA0F-920B-1970-4A0D-C944B4C09517}"/>
          </ac:picMkLst>
        </pc:picChg>
        <pc:picChg chg="add del mod ord">
          <ac:chgData name="Leonie Smith" userId="fed1330f33f5650e" providerId="LiveId" clId="{069E6EF8-3720-4C05-BF6E-7F4B6F00DC83}" dt="2022-11-24T06:08:24.589" v="103"/>
          <ac:picMkLst>
            <pc:docMk/>
            <pc:sldMk cId="1522780631" sldId="285"/>
            <ac:picMk id="34" creationId="{18E8ADF8-F640-B92D-7E2E-FD94E1D996DE}"/>
          </ac:picMkLst>
        </pc:picChg>
        <pc:picChg chg="add del mod">
          <ac:chgData name="Leonie Smith" userId="fed1330f33f5650e" providerId="LiveId" clId="{069E6EF8-3720-4C05-BF6E-7F4B6F00DC83}" dt="2022-11-24T06:09:11.632" v="105"/>
          <ac:picMkLst>
            <pc:docMk/>
            <pc:sldMk cId="1522780631" sldId="285"/>
            <ac:picMk id="35" creationId="{A3AB1F66-DAEB-20D3-0E1F-EE189317268F}"/>
          </ac:picMkLst>
        </pc:picChg>
        <pc:picChg chg="add del mod ord">
          <ac:chgData name="Leonie Smith" userId="fed1330f33f5650e" providerId="LiveId" clId="{069E6EF8-3720-4C05-BF6E-7F4B6F00DC83}" dt="2022-11-24T06:09:28.184" v="106"/>
          <ac:picMkLst>
            <pc:docMk/>
            <pc:sldMk cId="1522780631" sldId="285"/>
            <ac:picMk id="40" creationId="{3EF11DE2-1D07-6F10-63B5-A65C11C1F0D7}"/>
          </ac:picMkLst>
        </pc:picChg>
        <pc:picChg chg="add mod">
          <ac:chgData name="Leonie Smith" userId="fed1330f33f5650e" providerId="LiveId" clId="{069E6EF8-3720-4C05-BF6E-7F4B6F00DC83}" dt="2022-11-24T06:09:28.184" v="106"/>
          <ac:picMkLst>
            <pc:docMk/>
            <pc:sldMk cId="1522780631" sldId="285"/>
            <ac:picMk id="41" creationId="{4B9EEBA2-CFB5-7C50-4448-ED79888ED23F}"/>
          </ac:picMkLst>
        </pc:picChg>
      </pc:sldChg>
      <pc:sldChg chg="addSp delSp modSp mod modTransition modAnim">
        <pc:chgData name="Leonie Smith" userId="fed1330f33f5650e" providerId="LiveId" clId="{069E6EF8-3720-4C05-BF6E-7F4B6F00DC83}" dt="2022-11-24T06:19:21.490" v="116"/>
        <pc:sldMkLst>
          <pc:docMk/>
          <pc:sldMk cId="2332778949" sldId="287"/>
        </pc:sldMkLst>
        <pc:picChg chg="add del mod">
          <ac:chgData name="Leonie Smith" userId="fed1330f33f5650e" providerId="LiveId" clId="{069E6EF8-3720-4C05-BF6E-7F4B6F00DC83}" dt="2022-11-24T06:12:39.988" v="109"/>
          <ac:picMkLst>
            <pc:docMk/>
            <pc:sldMk cId="2332778949" sldId="287"/>
            <ac:picMk id="8" creationId="{C9D63414-528A-F7B1-BEE1-0D72E028F60D}"/>
          </ac:picMkLst>
        </pc:picChg>
        <pc:picChg chg="add del mod">
          <ac:chgData name="Leonie Smith" userId="fed1330f33f5650e" providerId="LiveId" clId="{069E6EF8-3720-4C05-BF6E-7F4B6F00DC83}" dt="2022-11-24T06:12:51.583" v="110"/>
          <ac:picMkLst>
            <pc:docMk/>
            <pc:sldMk cId="2332778949" sldId="287"/>
            <ac:picMk id="11" creationId="{2FAE55DD-7A9A-FB06-14F6-886B50F2EEAE}"/>
          </ac:picMkLst>
        </pc:picChg>
        <pc:picChg chg="add del mod">
          <ac:chgData name="Leonie Smith" userId="fed1330f33f5650e" providerId="LiveId" clId="{069E6EF8-3720-4C05-BF6E-7F4B6F00DC83}" dt="2022-11-24T06:12:55.189" v="112"/>
          <ac:picMkLst>
            <pc:docMk/>
            <pc:sldMk cId="2332778949" sldId="287"/>
            <ac:picMk id="12" creationId="{7762DF4F-DA01-145E-7207-04B1B28CC435}"/>
          </ac:picMkLst>
        </pc:picChg>
        <pc:picChg chg="add del mod ord">
          <ac:chgData name="Leonie Smith" userId="fed1330f33f5650e" providerId="LiveId" clId="{069E6EF8-3720-4C05-BF6E-7F4B6F00DC83}" dt="2022-11-24T06:13:13.944" v="113"/>
          <ac:picMkLst>
            <pc:docMk/>
            <pc:sldMk cId="2332778949" sldId="287"/>
            <ac:picMk id="15" creationId="{A184735A-B867-3931-1859-CF2E8C5C676A}"/>
          </ac:picMkLst>
        </pc:picChg>
        <pc:picChg chg="add del mod">
          <ac:chgData name="Leonie Smith" userId="fed1330f33f5650e" providerId="LiveId" clId="{069E6EF8-3720-4C05-BF6E-7F4B6F00DC83}" dt="2022-11-24T06:19:04.015" v="115"/>
          <ac:picMkLst>
            <pc:docMk/>
            <pc:sldMk cId="2332778949" sldId="287"/>
            <ac:picMk id="16" creationId="{4B66F8BC-483F-08AA-CD62-4B4835206FCB}"/>
          </ac:picMkLst>
        </pc:picChg>
        <pc:picChg chg="add del mod ord">
          <ac:chgData name="Leonie Smith" userId="fed1330f33f5650e" providerId="LiveId" clId="{069E6EF8-3720-4C05-BF6E-7F4B6F00DC83}" dt="2022-11-24T06:19:21.490" v="116"/>
          <ac:picMkLst>
            <pc:docMk/>
            <pc:sldMk cId="2332778949" sldId="287"/>
            <ac:picMk id="21" creationId="{DC3B2F3F-BC93-A5DD-E455-CC16D3876BB9}"/>
          </ac:picMkLst>
        </pc:picChg>
        <pc:picChg chg="add mod">
          <ac:chgData name="Leonie Smith" userId="fed1330f33f5650e" providerId="LiveId" clId="{069E6EF8-3720-4C05-BF6E-7F4B6F00DC83}" dt="2022-11-24T06:19:21.490" v="116"/>
          <ac:picMkLst>
            <pc:docMk/>
            <pc:sldMk cId="2332778949" sldId="287"/>
            <ac:picMk id="22" creationId="{F43A605E-3BAA-2587-B068-7F7D1AD36333}"/>
          </ac:picMkLst>
        </pc:picChg>
      </pc:sldChg>
    </pc:docChg>
  </pc:docChgLst>
  <pc:docChgLst>
    <pc:chgData name="Leonie Smith" userId="fed1330f33f5650e" providerId="LiveId" clId="{A8A9F8F1-EFC6-433C-B462-9B8DB33D3A2D}"/>
    <pc:docChg chg="custSel modSld">
      <pc:chgData name="Leonie Smith" userId="fed1330f33f5650e" providerId="LiveId" clId="{A8A9F8F1-EFC6-433C-B462-9B8DB33D3A2D}" dt="2022-12-19T11:07:57.719" v="56" actId="21"/>
      <pc:docMkLst>
        <pc:docMk/>
      </pc:docMkLst>
      <pc:sldChg chg="addSp modSp mod">
        <pc:chgData name="Leonie Smith" userId="fed1330f33f5650e" providerId="LiveId" clId="{A8A9F8F1-EFC6-433C-B462-9B8DB33D3A2D}" dt="2022-12-19T11:07:46.141" v="54" actId="1076"/>
        <pc:sldMkLst>
          <pc:docMk/>
          <pc:sldMk cId="3788111665" sldId="258"/>
        </pc:sldMkLst>
        <pc:spChg chg="add mod">
          <ac:chgData name="Leonie Smith" userId="fed1330f33f5650e" providerId="LiveId" clId="{A8A9F8F1-EFC6-433C-B462-9B8DB33D3A2D}" dt="2022-12-19T11:07:46.141" v="54" actId="1076"/>
          <ac:spMkLst>
            <pc:docMk/>
            <pc:sldMk cId="3788111665" sldId="258"/>
            <ac:spMk id="2" creationId="{E3B580A0-A7C8-21A7-B900-1B761F647383}"/>
          </ac:spMkLst>
        </pc:spChg>
      </pc:sldChg>
      <pc:sldChg chg="addSp delSp modSp mod">
        <pc:chgData name="Leonie Smith" userId="fed1330f33f5650e" providerId="LiveId" clId="{A8A9F8F1-EFC6-433C-B462-9B8DB33D3A2D}" dt="2022-12-19T11:07:57.719" v="56" actId="21"/>
        <pc:sldMkLst>
          <pc:docMk/>
          <pc:sldMk cId="4120481681" sldId="270"/>
        </pc:sldMkLst>
        <pc:spChg chg="add del mod">
          <ac:chgData name="Leonie Smith" userId="fed1330f33f5650e" providerId="LiveId" clId="{A8A9F8F1-EFC6-433C-B462-9B8DB33D3A2D}" dt="2022-12-19T11:07:57.719" v="56" actId="21"/>
          <ac:spMkLst>
            <pc:docMk/>
            <pc:sldMk cId="4120481681" sldId="270"/>
            <ac:spMk id="3" creationId="{9D80E853-C8D8-2A82-89B6-A689F6775A35}"/>
          </ac:spMkLst>
        </pc:spChg>
        <pc:spChg chg="add mod">
          <ac:chgData name="Leonie Smith" userId="fed1330f33f5650e" providerId="LiveId" clId="{A8A9F8F1-EFC6-433C-B462-9B8DB33D3A2D}" dt="2022-12-19T11:07:53.264" v="55"/>
          <ac:spMkLst>
            <pc:docMk/>
            <pc:sldMk cId="4120481681" sldId="270"/>
            <ac:spMk id="4" creationId="{7D043919-B4D0-0F44-89E3-C68411B9F222}"/>
          </ac:spMkLst>
        </pc:spChg>
      </pc:sldChg>
      <pc:sldChg chg="addSp delSp modSp mod">
        <pc:chgData name="Leonie Smith" userId="fed1330f33f5650e" providerId="LiveId" clId="{A8A9F8F1-EFC6-433C-B462-9B8DB33D3A2D}" dt="2022-12-19T11:04:50.175" v="26" actId="1076"/>
        <pc:sldMkLst>
          <pc:docMk/>
          <pc:sldMk cId="939110669" sldId="271"/>
        </pc:sldMkLst>
        <pc:spChg chg="add mod">
          <ac:chgData name="Leonie Smith" userId="fed1330f33f5650e" providerId="LiveId" clId="{A8A9F8F1-EFC6-433C-B462-9B8DB33D3A2D}" dt="2022-12-19T11:04:50.175" v="26" actId="1076"/>
          <ac:spMkLst>
            <pc:docMk/>
            <pc:sldMk cId="939110669" sldId="271"/>
            <ac:spMk id="2" creationId="{C48D310A-627F-DA15-F5EA-8810D15C6BAC}"/>
          </ac:spMkLst>
        </pc:spChg>
        <pc:spChg chg="add del mod">
          <ac:chgData name="Leonie Smith" userId="fed1330f33f5650e" providerId="LiveId" clId="{A8A9F8F1-EFC6-433C-B462-9B8DB33D3A2D}" dt="2022-12-19T11:03:37.134" v="14"/>
          <ac:spMkLst>
            <pc:docMk/>
            <pc:sldMk cId="939110669" sldId="271"/>
            <ac:spMk id="4" creationId="{6FA2AED4-9083-D921-7EEA-1E42771F3530}"/>
          </ac:spMkLst>
        </pc:spChg>
      </pc:sldChg>
      <pc:sldChg chg="addSp modSp mod">
        <pc:chgData name="Leonie Smith" userId="fed1330f33f5650e" providerId="LiveId" clId="{A8A9F8F1-EFC6-433C-B462-9B8DB33D3A2D}" dt="2022-12-19T11:05:00.021" v="28" actId="20577"/>
        <pc:sldMkLst>
          <pc:docMk/>
          <pc:sldMk cId="4024569785" sldId="272"/>
        </pc:sldMkLst>
        <pc:spChg chg="add mod">
          <ac:chgData name="Leonie Smith" userId="fed1330f33f5650e" providerId="LiveId" clId="{A8A9F8F1-EFC6-433C-B462-9B8DB33D3A2D}" dt="2022-12-19T11:05:00.021" v="28" actId="20577"/>
          <ac:spMkLst>
            <pc:docMk/>
            <pc:sldMk cId="4024569785" sldId="272"/>
            <ac:spMk id="2" creationId="{15F4A8F5-28AD-1296-810A-CB4320EC9F5E}"/>
          </ac:spMkLst>
        </pc:spChg>
      </pc:sldChg>
      <pc:sldChg chg="addSp modSp mod">
        <pc:chgData name="Leonie Smith" userId="fed1330f33f5650e" providerId="LiveId" clId="{A8A9F8F1-EFC6-433C-B462-9B8DB33D3A2D}" dt="2022-12-19T11:05:20.358" v="35" actId="20577"/>
        <pc:sldMkLst>
          <pc:docMk/>
          <pc:sldMk cId="487179600" sldId="273"/>
        </pc:sldMkLst>
        <pc:spChg chg="add mod">
          <ac:chgData name="Leonie Smith" userId="fed1330f33f5650e" providerId="LiveId" clId="{A8A9F8F1-EFC6-433C-B462-9B8DB33D3A2D}" dt="2022-12-19T11:05:20.358" v="35" actId="20577"/>
          <ac:spMkLst>
            <pc:docMk/>
            <pc:sldMk cId="487179600" sldId="273"/>
            <ac:spMk id="2" creationId="{0F99FE19-3EB0-B3BC-C07C-B830873F3354}"/>
          </ac:spMkLst>
        </pc:spChg>
      </pc:sldChg>
      <pc:sldChg chg="addSp modSp mod">
        <pc:chgData name="Leonie Smith" userId="fed1330f33f5650e" providerId="LiveId" clId="{A8A9F8F1-EFC6-433C-B462-9B8DB33D3A2D}" dt="2022-12-19T11:05:10.068" v="30" actId="20577"/>
        <pc:sldMkLst>
          <pc:docMk/>
          <pc:sldMk cId="2168401200" sldId="274"/>
        </pc:sldMkLst>
        <pc:spChg chg="add mod">
          <ac:chgData name="Leonie Smith" userId="fed1330f33f5650e" providerId="LiveId" clId="{A8A9F8F1-EFC6-433C-B462-9B8DB33D3A2D}" dt="2022-12-19T11:05:10.068" v="30" actId="20577"/>
          <ac:spMkLst>
            <pc:docMk/>
            <pc:sldMk cId="2168401200" sldId="274"/>
            <ac:spMk id="2" creationId="{83D9A520-2498-4B5C-9496-71F737AF6FC0}"/>
          </ac:spMkLst>
        </pc:spChg>
      </pc:sldChg>
      <pc:sldChg chg="addSp modSp mod">
        <pc:chgData name="Leonie Smith" userId="fed1330f33f5650e" providerId="LiveId" clId="{A8A9F8F1-EFC6-433C-B462-9B8DB33D3A2D}" dt="2022-12-19T11:05:30.928" v="38" actId="1076"/>
        <pc:sldMkLst>
          <pc:docMk/>
          <pc:sldMk cId="2996969115" sldId="275"/>
        </pc:sldMkLst>
        <pc:spChg chg="add mod">
          <ac:chgData name="Leonie Smith" userId="fed1330f33f5650e" providerId="LiveId" clId="{A8A9F8F1-EFC6-433C-B462-9B8DB33D3A2D}" dt="2022-12-19T11:05:30.928" v="38" actId="1076"/>
          <ac:spMkLst>
            <pc:docMk/>
            <pc:sldMk cId="2996969115" sldId="275"/>
            <ac:spMk id="2" creationId="{6DB92177-AEAA-630B-5579-41366B05A4F9}"/>
          </ac:spMkLst>
        </pc:spChg>
      </pc:sldChg>
      <pc:sldChg chg="addSp modSp mod">
        <pc:chgData name="Leonie Smith" userId="fed1330f33f5650e" providerId="LiveId" clId="{A8A9F8F1-EFC6-433C-B462-9B8DB33D3A2D}" dt="2022-12-19T11:05:37.676" v="40" actId="20577"/>
        <pc:sldMkLst>
          <pc:docMk/>
          <pc:sldMk cId="2390376940" sldId="276"/>
        </pc:sldMkLst>
        <pc:spChg chg="add mod">
          <ac:chgData name="Leonie Smith" userId="fed1330f33f5650e" providerId="LiveId" clId="{A8A9F8F1-EFC6-433C-B462-9B8DB33D3A2D}" dt="2022-12-19T11:05:37.676" v="40" actId="20577"/>
          <ac:spMkLst>
            <pc:docMk/>
            <pc:sldMk cId="2390376940" sldId="276"/>
            <ac:spMk id="2" creationId="{F032AFA9-A8DE-47A0-9F36-EFC0812A0E6C}"/>
          </ac:spMkLst>
        </pc:spChg>
      </pc:sldChg>
      <pc:sldChg chg="addSp modSp mod">
        <pc:chgData name="Leonie Smith" userId="fed1330f33f5650e" providerId="LiveId" clId="{A8A9F8F1-EFC6-433C-B462-9B8DB33D3A2D}" dt="2022-12-19T11:05:46.911" v="42" actId="20577"/>
        <pc:sldMkLst>
          <pc:docMk/>
          <pc:sldMk cId="210266664" sldId="278"/>
        </pc:sldMkLst>
        <pc:spChg chg="add mod">
          <ac:chgData name="Leonie Smith" userId="fed1330f33f5650e" providerId="LiveId" clId="{A8A9F8F1-EFC6-433C-B462-9B8DB33D3A2D}" dt="2022-12-19T11:05:46.911" v="42" actId="20577"/>
          <ac:spMkLst>
            <pc:docMk/>
            <pc:sldMk cId="210266664" sldId="278"/>
            <ac:spMk id="2" creationId="{BDC5259F-E946-6B10-6F90-384821CAC40A}"/>
          </ac:spMkLst>
        </pc:spChg>
      </pc:sldChg>
      <pc:sldChg chg="addSp modSp mod">
        <pc:chgData name="Leonie Smith" userId="fed1330f33f5650e" providerId="LiveId" clId="{A8A9F8F1-EFC6-433C-B462-9B8DB33D3A2D}" dt="2022-12-19T11:05:54.170" v="44" actId="20577"/>
        <pc:sldMkLst>
          <pc:docMk/>
          <pc:sldMk cId="888433145" sldId="279"/>
        </pc:sldMkLst>
        <pc:spChg chg="add mod">
          <ac:chgData name="Leonie Smith" userId="fed1330f33f5650e" providerId="LiveId" clId="{A8A9F8F1-EFC6-433C-B462-9B8DB33D3A2D}" dt="2022-12-19T11:05:54.170" v="44" actId="20577"/>
          <ac:spMkLst>
            <pc:docMk/>
            <pc:sldMk cId="888433145" sldId="279"/>
            <ac:spMk id="2" creationId="{0F71F18E-E482-2C46-2545-697B743A73BB}"/>
          </ac:spMkLst>
        </pc:spChg>
      </pc:sldChg>
      <pc:sldChg chg="addSp modSp mod">
        <pc:chgData name="Leonie Smith" userId="fed1330f33f5650e" providerId="LiveId" clId="{A8A9F8F1-EFC6-433C-B462-9B8DB33D3A2D}" dt="2022-12-19T11:06:04.588" v="46" actId="20577"/>
        <pc:sldMkLst>
          <pc:docMk/>
          <pc:sldMk cId="1850742486" sldId="286"/>
        </pc:sldMkLst>
        <pc:spChg chg="add mod">
          <ac:chgData name="Leonie Smith" userId="fed1330f33f5650e" providerId="LiveId" clId="{A8A9F8F1-EFC6-433C-B462-9B8DB33D3A2D}" dt="2022-12-19T11:06:04.588" v="46" actId="20577"/>
          <ac:spMkLst>
            <pc:docMk/>
            <pc:sldMk cId="1850742486" sldId="286"/>
            <ac:spMk id="2" creationId="{CC623276-8B6C-2390-F823-EB4FE8029142}"/>
          </ac:spMkLst>
        </pc:spChg>
      </pc:sldChg>
      <pc:sldChg chg="addSp modSp mod">
        <pc:chgData name="Leonie Smith" userId="fed1330f33f5650e" providerId="LiveId" clId="{A8A9F8F1-EFC6-433C-B462-9B8DB33D3A2D}" dt="2022-12-19T11:06:17.780" v="51" actId="20577"/>
        <pc:sldMkLst>
          <pc:docMk/>
          <pc:sldMk cId="1828872212" sldId="288"/>
        </pc:sldMkLst>
        <pc:spChg chg="add mod">
          <ac:chgData name="Leonie Smith" userId="fed1330f33f5650e" providerId="LiveId" clId="{A8A9F8F1-EFC6-433C-B462-9B8DB33D3A2D}" dt="2022-12-19T11:06:17.780" v="51" actId="20577"/>
          <ac:spMkLst>
            <pc:docMk/>
            <pc:sldMk cId="1828872212" sldId="288"/>
            <ac:spMk id="3" creationId="{58B1F1DC-2DD0-8884-8EA9-EEFCB3FCD129}"/>
          </ac:spMkLst>
        </pc:spChg>
      </pc:sldChg>
    </pc:docChg>
  </pc:docChgLst>
  <pc:docChgLst>
    <pc:chgData name="Leonie Smith" userId="fed1330f33f5650e" providerId="LiveId" clId="{5A402AE5-8D50-4553-81E5-C591CE1EDBD5}"/>
    <pc:docChg chg="modSld">
      <pc:chgData name="Leonie Smith" userId="fed1330f33f5650e" providerId="LiveId" clId="{5A402AE5-8D50-4553-81E5-C591CE1EDBD5}" dt="2024-01-06T04:13:21.931" v="9" actId="20577"/>
      <pc:docMkLst>
        <pc:docMk/>
      </pc:docMkLst>
      <pc:sldChg chg="modNotesTx">
        <pc:chgData name="Leonie Smith" userId="fed1330f33f5650e" providerId="LiveId" clId="{5A402AE5-8D50-4553-81E5-C591CE1EDBD5}" dt="2024-01-06T04:13:21.931" v="9" actId="20577"/>
        <pc:sldMkLst>
          <pc:docMk/>
          <pc:sldMk cId="1499918570" sldId="257"/>
        </pc:sldMkLst>
      </pc:sldChg>
    </pc:docChg>
  </pc:docChgLst>
  <pc:docChgLst>
    <pc:chgData name="Leonie Smith" userId="fed1330f33f5650e" providerId="LiveId" clId="{76D7FDA8-DCB1-4C05-9843-DE107B0DF2A8}"/>
    <pc:docChg chg="modSld">
      <pc:chgData name="Leonie Smith" userId="fed1330f33f5650e" providerId="LiveId" clId="{76D7FDA8-DCB1-4C05-9843-DE107B0DF2A8}" dt="2024-01-05T03:57:57.765" v="44"/>
      <pc:docMkLst>
        <pc:docMk/>
      </pc:docMkLst>
      <pc:sldChg chg="addSp delSp modSp mod modTransition modAnim">
        <pc:chgData name="Leonie Smith" userId="fed1330f33f5650e" providerId="LiveId" clId="{76D7FDA8-DCB1-4C05-9843-DE107B0DF2A8}" dt="2024-01-05T03:53:25.404" v="2"/>
        <pc:sldMkLst>
          <pc:docMk/>
          <pc:sldMk cId="1499918570" sldId="257"/>
        </pc:sldMkLst>
        <pc:picChg chg="add del mod">
          <ac:chgData name="Leonie Smith" userId="fed1330f33f5650e" providerId="LiveId" clId="{76D7FDA8-DCB1-4C05-9843-DE107B0DF2A8}" dt="2024-01-05T03:53:25.404" v="2"/>
          <ac:picMkLst>
            <pc:docMk/>
            <pc:sldMk cId="1499918570" sldId="257"/>
            <ac:picMk id="5" creationId="{A7AAB71B-C76E-7A43-F53A-774BEEDD9341}"/>
          </ac:picMkLst>
        </pc:picChg>
        <pc:picChg chg="add mod">
          <ac:chgData name="Leonie Smith" userId="fed1330f33f5650e" providerId="LiveId" clId="{76D7FDA8-DCB1-4C05-9843-DE107B0DF2A8}" dt="2024-01-05T03:53:25.404" v="2"/>
          <ac:picMkLst>
            <pc:docMk/>
            <pc:sldMk cId="1499918570" sldId="257"/>
            <ac:picMk id="6" creationId="{9082CB87-18B4-17E0-5E51-68AFBD4E588E}"/>
          </ac:picMkLst>
        </pc:picChg>
        <pc:picChg chg="del">
          <ac:chgData name="Leonie Smith" userId="fed1330f33f5650e" providerId="LiveId" clId="{76D7FDA8-DCB1-4C05-9843-DE107B0DF2A8}" dt="2024-01-05T03:53:18.373" v="1"/>
          <ac:picMkLst>
            <pc:docMk/>
            <pc:sldMk cId="1499918570" sldId="257"/>
            <ac:picMk id="8" creationId="{E0D0210C-4FA6-2415-B096-7271DC2AC390}"/>
          </ac:picMkLst>
        </pc:picChg>
      </pc:sldChg>
      <pc:sldChg chg="addSp delSp modSp mod modTransition modAnim">
        <pc:chgData name="Leonie Smith" userId="fed1330f33f5650e" providerId="LiveId" clId="{76D7FDA8-DCB1-4C05-9843-DE107B0DF2A8}" dt="2024-01-05T03:53:37.718" v="5"/>
        <pc:sldMkLst>
          <pc:docMk/>
          <pc:sldMk cId="454763615" sldId="259"/>
        </pc:sldMkLst>
        <pc:picChg chg="add del mod">
          <ac:chgData name="Leonie Smith" userId="fed1330f33f5650e" providerId="LiveId" clId="{76D7FDA8-DCB1-4C05-9843-DE107B0DF2A8}" dt="2024-01-05T03:53:37.718" v="5"/>
          <ac:picMkLst>
            <pc:docMk/>
            <pc:sldMk cId="454763615" sldId="259"/>
            <ac:picMk id="5" creationId="{9712BD3D-A490-04A6-6FD9-F563B28E8437}"/>
          </ac:picMkLst>
        </pc:picChg>
        <pc:picChg chg="add mod">
          <ac:chgData name="Leonie Smith" userId="fed1330f33f5650e" providerId="LiveId" clId="{76D7FDA8-DCB1-4C05-9843-DE107B0DF2A8}" dt="2024-01-05T03:53:37.718" v="5"/>
          <ac:picMkLst>
            <pc:docMk/>
            <pc:sldMk cId="454763615" sldId="259"/>
            <ac:picMk id="6" creationId="{FE108CA8-B414-F6B5-1FAD-89B8DCD8CDF5}"/>
          </ac:picMkLst>
        </pc:picChg>
        <pc:picChg chg="del">
          <ac:chgData name="Leonie Smith" userId="fed1330f33f5650e" providerId="LiveId" clId="{76D7FDA8-DCB1-4C05-9843-DE107B0DF2A8}" dt="2024-01-05T03:53:30.156" v="4"/>
          <ac:picMkLst>
            <pc:docMk/>
            <pc:sldMk cId="454763615" sldId="259"/>
            <ac:picMk id="9" creationId="{8CF1AF0D-E97F-AEFF-385C-9969C594F20B}"/>
          </ac:picMkLst>
        </pc:picChg>
      </pc:sldChg>
      <pc:sldChg chg="addSp delSp modSp mod modTransition modAnim">
        <pc:chgData name="Leonie Smith" userId="fed1330f33f5650e" providerId="LiveId" clId="{76D7FDA8-DCB1-4C05-9843-DE107B0DF2A8}" dt="2024-01-05T03:54:17.365" v="14"/>
        <pc:sldMkLst>
          <pc:docMk/>
          <pc:sldMk cId="2346136586" sldId="260"/>
        </pc:sldMkLst>
        <pc:picChg chg="add del mod ord">
          <ac:chgData name="Leonie Smith" userId="fed1330f33f5650e" providerId="LiveId" clId="{76D7FDA8-DCB1-4C05-9843-DE107B0DF2A8}" dt="2024-01-05T03:53:49.358" v="8"/>
          <ac:picMkLst>
            <pc:docMk/>
            <pc:sldMk cId="2346136586" sldId="260"/>
            <ac:picMk id="5" creationId="{C947393E-9076-741B-8BFF-46E346FB2BA1}"/>
          </ac:picMkLst>
        </pc:picChg>
        <pc:picChg chg="add del mod">
          <ac:chgData name="Leonie Smith" userId="fed1330f33f5650e" providerId="LiveId" clId="{76D7FDA8-DCB1-4C05-9843-DE107B0DF2A8}" dt="2024-01-05T03:53:52.290" v="10"/>
          <ac:picMkLst>
            <pc:docMk/>
            <pc:sldMk cId="2346136586" sldId="260"/>
            <ac:picMk id="6" creationId="{A68F7E24-4A0F-2A04-FB66-A8B207E6BA2D}"/>
          </ac:picMkLst>
        </pc:picChg>
        <pc:picChg chg="add del mod ord">
          <ac:chgData name="Leonie Smith" userId="fed1330f33f5650e" providerId="LiveId" clId="{76D7FDA8-DCB1-4C05-9843-DE107B0DF2A8}" dt="2024-01-05T03:54:03.164" v="11"/>
          <ac:picMkLst>
            <pc:docMk/>
            <pc:sldMk cId="2346136586" sldId="260"/>
            <ac:picMk id="9" creationId="{4E8C2810-3114-3A11-1B9B-EDB778F6D114}"/>
          </ac:picMkLst>
        </pc:picChg>
        <pc:picChg chg="add del mod">
          <ac:chgData name="Leonie Smith" userId="fed1330f33f5650e" providerId="LiveId" clId="{76D7FDA8-DCB1-4C05-9843-DE107B0DF2A8}" dt="2024-01-05T03:54:05.759" v="13"/>
          <ac:picMkLst>
            <pc:docMk/>
            <pc:sldMk cId="2346136586" sldId="260"/>
            <ac:picMk id="10" creationId="{C1B43C98-BF9D-99F9-2729-782D90416D3A}"/>
          </ac:picMkLst>
        </pc:picChg>
        <pc:picChg chg="add del mod ord">
          <ac:chgData name="Leonie Smith" userId="fed1330f33f5650e" providerId="LiveId" clId="{76D7FDA8-DCB1-4C05-9843-DE107B0DF2A8}" dt="2024-01-05T03:54:17.365" v="14"/>
          <ac:picMkLst>
            <pc:docMk/>
            <pc:sldMk cId="2346136586" sldId="260"/>
            <ac:picMk id="13" creationId="{67B42FE2-B486-937F-314E-3C3CC927F0EB}"/>
          </ac:picMkLst>
        </pc:picChg>
        <pc:picChg chg="add mod">
          <ac:chgData name="Leonie Smith" userId="fed1330f33f5650e" providerId="LiveId" clId="{76D7FDA8-DCB1-4C05-9843-DE107B0DF2A8}" dt="2024-01-05T03:54:17.365" v="14"/>
          <ac:picMkLst>
            <pc:docMk/>
            <pc:sldMk cId="2346136586" sldId="260"/>
            <ac:picMk id="14" creationId="{6D5808FF-109B-B6A9-69C5-0CE620692A00}"/>
          </ac:picMkLst>
        </pc:picChg>
        <pc:picChg chg="del">
          <ac:chgData name="Leonie Smith" userId="fed1330f33f5650e" providerId="LiveId" clId="{76D7FDA8-DCB1-4C05-9843-DE107B0DF2A8}" dt="2024-01-05T03:53:42.777" v="7"/>
          <ac:picMkLst>
            <pc:docMk/>
            <pc:sldMk cId="2346136586" sldId="260"/>
            <ac:picMk id="20" creationId="{F0B0D19D-3EF7-6BA4-5909-6D06690334CF}"/>
          </ac:picMkLst>
        </pc:picChg>
      </pc:sldChg>
      <pc:sldChg chg="addSp delSp modSp mod modTransition modAnim">
        <pc:chgData name="Leonie Smith" userId="fed1330f33f5650e" providerId="LiveId" clId="{76D7FDA8-DCB1-4C05-9843-DE107B0DF2A8}" dt="2024-01-05T03:54:35.497" v="17"/>
        <pc:sldMkLst>
          <pc:docMk/>
          <pc:sldMk cId="4037329247" sldId="261"/>
        </pc:sldMkLst>
        <pc:picChg chg="add del mod">
          <ac:chgData name="Leonie Smith" userId="fed1330f33f5650e" providerId="LiveId" clId="{76D7FDA8-DCB1-4C05-9843-DE107B0DF2A8}" dt="2024-01-05T03:54:35.497" v="17"/>
          <ac:picMkLst>
            <pc:docMk/>
            <pc:sldMk cId="4037329247" sldId="261"/>
            <ac:picMk id="5" creationId="{5BD481C1-2195-43A8-31A6-C7A15E6F3C24}"/>
          </ac:picMkLst>
        </pc:picChg>
        <pc:picChg chg="add mod">
          <ac:chgData name="Leonie Smith" userId="fed1330f33f5650e" providerId="LiveId" clId="{76D7FDA8-DCB1-4C05-9843-DE107B0DF2A8}" dt="2024-01-05T03:54:35.497" v="17"/>
          <ac:picMkLst>
            <pc:docMk/>
            <pc:sldMk cId="4037329247" sldId="261"/>
            <ac:picMk id="6" creationId="{D48E1482-16B0-77D5-00E2-E79146AD9555}"/>
          </ac:picMkLst>
        </pc:picChg>
        <pc:picChg chg="del">
          <ac:chgData name="Leonie Smith" userId="fed1330f33f5650e" providerId="LiveId" clId="{76D7FDA8-DCB1-4C05-9843-DE107B0DF2A8}" dt="2024-01-05T03:54:21.912" v="16"/>
          <ac:picMkLst>
            <pc:docMk/>
            <pc:sldMk cId="4037329247" sldId="261"/>
            <ac:picMk id="8" creationId="{C789CCAD-A103-45DB-E4D7-FE0C8463CE32}"/>
          </ac:picMkLst>
        </pc:picChg>
      </pc:sldChg>
      <pc:sldChg chg="addSp delSp modSp mod modTransition modAnim">
        <pc:chgData name="Leonie Smith" userId="fed1330f33f5650e" providerId="LiveId" clId="{76D7FDA8-DCB1-4C05-9843-DE107B0DF2A8}" dt="2024-01-05T03:54:55.092" v="20"/>
        <pc:sldMkLst>
          <pc:docMk/>
          <pc:sldMk cId="1909638311" sldId="262"/>
        </pc:sldMkLst>
        <pc:picChg chg="add del mod ord">
          <ac:chgData name="Leonie Smith" userId="fed1330f33f5650e" providerId="LiveId" clId="{76D7FDA8-DCB1-4C05-9843-DE107B0DF2A8}" dt="2024-01-05T03:54:55.092" v="20"/>
          <ac:picMkLst>
            <pc:docMk/>
            <pc:sldMk cId="1909638311" sldId="262"/>
            <ac:picMk id="5" creationId="{DE3B6E52-953B-040B-241A-970D4FED3943}"/>
          </ac:picMkLst>
        </pc:picChg>
        <pc:picChg chg="add mod">
          <ac:chgData name="Leonie Smith" userId="fed1330f33f5650e" providerId="LiveId" clId="{76D7FDA8-DCB1-4C05-9843-DE107B0DF2A8}" dt="2024-01-05T03:54:55.092" v="20"/>
          <ac:picMkLst>
            <pc:docMk/>
            <pc:sldMk cId="1909638311" sldId="262"/>
            <ac:picMk id="6" creationId="{0444F22D-0DE3-B89C-93CE-FFD366760B40}"/>
          </ac:picMkLst>
        </pc:picChg>
        <pc:picChg chg="del">
          <ac:chgData name="Leonie Smith" userId="fed1330f33f5650e" providerId="LiveId" clId="{76D7FDA8-DCB1-4C05-9843-DE107B0DF2A8}" dt="2024-01-05T03:54:39.829" v="19"/>
          <ac:picMkLst>
            <pc:docMk/>
            <pc:sldMk cId="1909638311" sldId="262"/>
            <ac:picMk id="20" creationId="{BF077246-144A-10CA-9059-4C3186F3BB22}"/>
          </ac:picMkLst>
        </pc:picChg>
      </pc:sldChg>
      <pc:sldChg chg="addSp delSp modSp mod modTransition modAnim">
        <pc:chgData name="Leonie Smith" userId="fed1330f33f5650e" providerId="LiveId" clId="{76D7FDA8-DCB1-4C05-9843-DE107B0DF2A8}" dt="2024-01-05T03:55:15.411" v="23"/>
        <pc:sldMkLst>
          <pc:docMk/>
          <pc:sldMk cId="641208035" sldId="263"/>
        </pc:sldMkLst>
        <pc:picChg chg="add del mod ord">
          <ac:chgData name="Leonie Smith" userId="fed1330f33f5650e" providerId="LiveId" clId="{76D7FDA8-DCB1-4C05-9843-DE107B0DF2A8}" dt="2024-01-05T03:55:15.411" v="23"/>
          <ac:picMkLst>
            <pc:docMk/>
            <pc:sldMk cId="641208035" sldId="263"/>
            <ac:picMk id="5" creationId="{610EC6A6-D7A6-811C-DB75-E7E68394564A}"/>
          </ac:picMkLst>
        </pc:picChg>
        <pc:picChg chg="add mod">
          <ac:chgData name="Leonie Smith" userId="fed1330f33f5650e" providerId="LiveId" clId="{76D7FDA8-DCB1-4C05-9843-DE107B0DF2A8}" dt="2024-01-05T03:55:15.411" v="23"/>
          <ac:picMkLst>
            <pc:docMk/>
            <pc:sldMk cId="641208035" sldId="263"/>
            <ac:picMk id="6" creationId="{31B388F9-CFD3-E2C0-314F-ADAC2F57ECB7}"/>
          </ac:picMkLst>
        </pc:picChg>
        <pc:picChg chg="del">
          <ac:chgData name="Leonie Smith" userId="fed1330f33f5650e" providerId="LiveId" clId="{76D7FDA8-DCB1-4C05-9843-DE107B0DF2A8}" dt="2024-01-05T03:54:59.726" v="22"/>
          <ac:picMkLst>
            <pc:docMk/>
            <pc:sldMk cId="641208035" sldId="263"/>
            <ac:picMk id="23" creationId="{D7773569-D13F-7636-A573-3545C08A3E46}"/>
          </ac:picMkLst>
        </pc:picChg>
      </pc:sldChg>
      <pc:sldChg chg="addSp delSp modSp mod modTransition modAnim">
        <pc:chgData name="Leonie Smith" userId="fed1330f33f5650e" providerId="LiveId" clId="{76D7FDA8-DCB1-4C05-9843-DE107B0DF2A8}" dt="2024-01-05T03:55:44.656" v="26"/>
        <pc:sldMkLst>
          <pc:docMk/>
          <pc:sldMk cId="4044745628" sldId="264"/>
        </pc:sldMkLst>
        <pc:picChg chg="add del mod ord">
          <ac:chgData name="Leonie Smith" userId="fed1330f33f5650e" providerId="LiveId" clId="{76D7FDA8-DCB1-4C05-9843-DE107B0DF2A8}" dt="2024-01-05T03:55:44.656" v="26"/>
          <ac:picMkLst>
            <pc:docMk/>
            <pc:sldMk cId="4044745628" sldId="264"/>
            <ac:picMk id="5" creationId="{58F5A2BF-D750-1FBF-D91D-EDBF33543962}"/>
          </ac:picMkLst>
        </pc:picChg>
        <pc:picChg chg="add mod">
          <ac:chgData name="Leonie Smith" userId="fed1330f33f5650e" providerId="LiveId" clId="{76D7FDA8-DCB1-4C05-9843-DE107B0DF2A8}" dt="2024-01-05T03:55:44.656" v="26"/>
          <ac:picMkLst>
            <pc:docMk/>
            <pc:sldMk cId="4044745628" sldId="264"/>
            <ac:picMk id="6" creationId="{E9C3C6EB-F585-D57B-ED36-356752C917BB}"/>
          </ac:picMkLst>
        </pc:picChg>
        <pc:picChg chg="del">
          <ac:chgData name="Leonie Smith" userId="fed1330f33f5650e" providerId="LiveId" clId="{76D7FDA8-DCB1-4C05-9843-DE107B0DF2A8}" dt="2024-01-05T03:55:19.823" v="25"/>
          <ac:picMkLst>
            <pc:docMk/>
            <pc:sldMk cId="4044745628" sldId="264"/>
            <ac:picMk id="34" creationId="{95AAB535-A740-B2A3-DABF-0F267263C270}"/>
          </ac:picMkLst>
        </pc:picChg>
      </pc:sldChg>
      <pc:sldChg chg="addSp delSp modSp mod modTransition modAnim">
        <pc:chgData name="Leonie Smith" userId="fed1330f33f5650e" providerId="LiveId" clId="{76D7FDA8-DCB1-4C05-9843-DE107B0DF2A8}" dt="2024-01-05T03:56:06.701" v="29"/>
        <pc:sldMkLst>
          <pc:docMk/>
          <pc:sldMk cId="978260341" sldId="265"/>
        </pc:sldMkLst>
        <pc:picChg chg="add del mod">
          <ac:chgData name="Leonie Smith" userId="fed1330f33f5650e" providerId="LiveId" clId="{76D7FDA8-DCB1-4C05-9843-DE107B0DF2A8}" dt="2024-01-05T03:56:06.701" v="29"/>
          <ac:picMkLst>
            <pc:docMk/>
            <pc:sldMk cId="978260341" sldId="265"/>
            <ac:picMk id="5" creationId="{99276761-A148-8031-56CC-DF4588208FBA}"/>
          </ac:picMkLst>
        </pc:picChg>
        <pc:picChg chg="add mod">
          <ac:chgData name="Leonie Smith" userId="fed1330f33f5650e" providerId="LiveId" clId="{76D7FDA8-DCB1-4C05-9843-DE107B0DF2A8}" dt="2024-01-05T03:56:06.701" v="29"/>
          <ac:picMkLst>
            <pc:docMk/>
            <pc:sldMk cId="978260341" sldId="265"/>
            <ac:picMk id="6" creationId="{2AAC4F2E-5F42-E85E-C130-40972676BCB7}"/>
          </ac:picMkLst>
        </pc:picChg>
        <pc:picChg chg="del">
          <ac:chgData name="Leonie Smith" userId="fed1330f33f5650e" providerId="LiveId" clId="{76D7FDA8-DCB1-4C05-9843-DE107B0DF2A8}" dt="2024-01-05T03:55:49.394" v="28"/>
          <ac:picMkLst>
            <pc:docMk/>
            <pc:sldMk cId="978260341" sldId="265"/>
            <ac:picMk id="11" creationId="{5FD93738-1F9A-AC64-DD98-5B57E9F13BBD}"/>
          </ac:picMkLst>
        </pc:picChg>
      </pc:sldChg>
      <pc:sldChg chg="addSp delSp modSp mod modTransition modAnim">
        <pc:chgData name="Leonie Smith" userId="fed1330f33f5650e" providerId="LiveId" clId="{76D7FDA8-DCB1-4C05-9843-DE107B0DF2A8}" dt="2024-01-05T03:56:27.121" v="32"/>
        <pc:sldMkLst>
          <pc:docMk/>
          <pc:sldMk cId="4017137865" sldId="267"/>
        </pc:sldMkLst>
        <pc:picChg chg="add del mod ord">
          <ac:chgData name="Leonie Smith" userId="fed1330f33f5650e" providerId="LiveId" clId="{76D7FDA8-DCB1-4C05-9843-DE107B0DF2A8}" dt="2024-01-05T03:56:27.121" v="32"/>
          <ac:picMkLst>
            <pc:docMk/>
            <pc:sldMk cId="4017137865" sldId="267"/>
            <ac:picMk id="5" creationId="{FBE193E9-4C6E-75F6-2279-DFAD3604FB5C}"/>
          </ac:picMkLst>
        </pc:picChg>
        <pc:picChg chg="add mod">
          <ac:chgData name="Leonie Smith" userId="fed1330f33f5650e" providerId="LiveId" clId="{76D7FDA8-DCB1-4C05-9843-DE107B0DF2A8}" dt="2024-01-05T03:56:27.121" v="32"/>
          <ac:picMkLst>
            <pc:docMk/>
            <pc:sldMk cId="4017137865" sldId="267"/>
            <ac:picMk id="6" creationId="{52A358A8-2EDF-0BFB-127D-C4008D965C96}"/>
          </ac:picMkLst>
        </pc:picChg>
        <pc:picChg chg="del">
          <ac:chgData name="Leonie Smith" userId="fed1330f33f5650e" providerId="LiveId" clId="{76D7FDA8-DCB1-4C05-9843-DE107B0DF2A8}" dt="2024-01-05T03:56:13.393" v="31"/>
          <ac:picMkLst>
            <pc:docMk/>
            <pc:sldMk cId="4017137865" sldId="267"/>
            <ac:picMk id="18" creationId="{ADA626BA-72E6-E215-1AB8-FB920CC3E188}"/>
          </ac:picMkLst>
        </pc:picChg>
      </pc:sldChg>
      <pc:sldChg chg="addSp delSp modSp mod modTransition modAnim">
        <pc:chgData name="Leonie Smith" userId="fed1330f33f5650e" providerId="LiveId" clId="{76D7FDA8-DCB1-4C05-9843-DE107B0DF2A8}" dt="2024-01-05T03:56:49.427" v="35"/>
        <pc:sldMkLst>
          <pc:docMk/>
          <pc:sldMk cId="3137811553" sldId="268"/>
        </pc:sldMkLst>
        <pc:picChg chg="add del mod ord">
          <ac:chgData name="Leonie Smith" userId="fed1330f33f5650e" providerId="LiveId" clId="{76D7FDA8-DCB1-4C05-9843-DE107B0DF2A8}" dt="2024-01-05T03:56:49.427" v="35"/>
          <ac:picMkLst>
            <pc:docMk/>
            <pc:sldMk cId="3137811553" sldId="268"/>
            <ac:picMk id="5" creationId="{CCB90982-6FC5-253B-6EF9-32C5EC521116}"/>
          </ac:picMkLst>
        </pc:picChg>
        <pc:picChg chg="add mod">
          <ac:chgData name="Leonie Smith" userId="fed1330f33f5650e" providerId="LiveId" clId="{76D7FDA8-DCB1-4C05-9843-DE107B0DF2A8}" dt="2024-01-05T03:56:49.427" v="35"/>
          <ac:picMkLst>
            <pc:docMk/>
            <pc:sldMk cId="3137811553" sldId="268"/>
            <ac:picMk id="6" creationId="{9B41EBA3-AD5A-2A25-DCF1-AF2D9A3781F9}"/>
          </ac:picMkLst>
        </pc:picChg>
        <pc:picChg chg="del">
          <ac:chgData name="Leonie Smith" userId="fed1330f33f5650e" providerId="LiveId" clId="{76D7FDA8-DCB1-4C05-9843-DE107B0DF2A8}" dt="2024-01-05T03:56:31.282" v="34"/>
          <ac:picMkLst>
            <pc:docMk/>
            <pc:sldMk cId="3137811553" sldId="268"/>
            <ac:picMk id="16" creationId="{D9B57642-1F2D-86E0-7ABD-EA960E1287CC}"/>
          </ac:picMkLst>
        </pc:picChg>
      </pc:sldChg>
      <pc:sldChg chg="addSp delSp modSp mod modTransition modAnim">
        <pc:chgData name="Leonie Smith" userId="fed1330f33f5650e" providerId="LiveId" clId="{76D7FDA8-DCB1-4C05-9843-DE107B0DF2A8}" dt="2024-01-05T03:57:12.134" v="38"/>
        <pc:sldMkLst>
          <pc:docMk/>
          <pc:sldMk cId="1522780631" sldId="285"/>
        </pc:sldMkLst>
        <pc:picChg chg="add del mod ord">
          <ac:chgData name="Leonie Smith" userId="fed1330f33f5650e" providerId="LiveId" clId="{76D7FDA8-DCB1-4C05-9843-DE107B0DF2A8}" dt="2024-01-05T03:57:12.134" v="38"/>
          <ac:picMkLst>
            <pc:docMk/>
            <pc:sldMk cId="1522780631" sldId="285"/>
            <ac:picMk id="5" creationId="{AC129EDE-D3EE-EDBD-AF3C-4EF68284A25E}"/>
          </ac:picMkLst>
        </pc:picChg>
        <pc:picChg chg="add mod">
          <ac:chgData name="Leonie Smith" userId="fed1330f33f5650e" providerId="LiveId" clId="{76D7FDA8-DCB1-4C05-9843-DE107B0DF2A8}" dt="2024-01-05T03:57:12.134" v="38"/>
          <ac:picMkLst>
            <pc:docMk/>
            <pc:sldMk cId="1522780631" sldId="285"/>
            <ac:picMk id="6" creationId="{DB5F6A15-02A8-0E45-4BC1-7E130FB3C79F}"/>
          </ac:picMkLst>
        </pc:picChg>
        <pc:picChg chg="del">
          <ac:chgData name="Leonie Smith" userId="fed1330f33f5650e" providerId="LiveId" clId="{76D7FDA8-DCB1-4C05-9843-DE107B0DF2A8}" dt="2024-01-05T03:56:53.769" v="37"/>
          <ac:picMkLst>
            <pc:docMk/>
            <pc:sldMk cId="1522780631" sldId="285"/>
            <ac:picMk id="41" creationId="{4B9EEBA2-CFB5-7C50-4448-ED79888ED23F}"/>
          </ac:picMkLst>
        </pc:picChg>
      </pc:sldChg>
      <pc:sldChg chg="addSp delSp modSp mod modTransition modAnim">
        <pc:chgData name="Leonie Smith" userId="fed1330f33f5650e" providerId="LiveId" clId="{76D7FDA8-DCB1-4C05-9843-DE107B0DF2A8}" dt="2024-01-05T03:57:57.765" v="44"/>
        <pc:sldMkLst>
          <pc:docMk/>
          <pc:sldMk cId="2332778949" sldId="287"/>
        </pc:sldMkLst>
        <pc:picChg chg="add del mod ord">
          <ac:chgData name="Leonie Smith" userId="fed1330f33f5650e" providerId="LiveId" clId="{76D7FDA8-DCB1-4C05-9843-DE107B0DF2A8}" dt="2024-01-05T03:57:34.927" v="41"/>
          <ac:picMkLst>
            <pc:docMk/>
            <pc:sldMk cId="2332778949" sldId="287"/>
            <ac:picMk id="5" creationId="{DF089A64-A2B1-BD9B-0A40-25123FDC6308}"/>
          </ac:picMkLst>
        </pc:picChg>
        <pc:picChg chg="add del mod">
          <ac:chgData name="Leonie Smith" userId="fed1330f33f5650e" providerId="LiveId" clId="{76D7FDA8-DCB1-4C05-9843-DE107B0DF2A8}" dt="2024-01-05T03:57:36.856" v="43"/>
          <ac:picMkLst>
            <pc:docMk/>
            <pc:sldMk cId="2332778949" sldId="287"/>
            <ac:picMk id="6" creationId="{FCBEC1F8-5FEB-94FE-533D-6A7DEF8C5191}"/>
          </ac:picMkLst>
        </pc:picChg>
        <pc:picChg chg="add del mod ord">
          <ac:chgData name="Leonie Smith" userId="fed1330f33f5650e" providerId="LiveId" clId="{76D7FDA8-DCB1-4C05-9843-DE107B0DF2A8}" dt="2024-01-05T03:57:57.765" v="44"/>
          <ac:picMkLst>
            <pc:docMk/>
            <pc:sldMk cId="2332778949" sldId="287"/>
            <ac:picMk id="9" creationId="{AA14A98F-3BC0-595D-991A-30C9DC6D2C82}"/>
          </ac:picMkLst>
        </pc:picChg>
        <pc:picChg chg="add mod">
          <ac:chgData name="Leonie Smith" userId="fed1330f33f5650e" providerId="LiveId" clId="{76D7FDA8-DCB1-4C05-9843-DE107B0DF2A8}" dt="2024-01-05T03:57:57.765" v="44"/>
          <ac:picMkLst>
            <pc:docMk/>
            <pc:sldMk cId="2332778949" sldId="287"/>
            <ac:picMk id="10" creationId="{F1E7262C-825B-9407-A9D0-803544339285}"/>
          </ac:picMkLst>
        </pc:picChg>
        <pc:picChg chg="del">
          <ac:chgData name="Leonie Smith" userId="fed1330f33f5650e" providerId="LiveId" clId="{76D7FDA8-DCB1-4C05-9843-DE107B0DF2A8}" dt="2024-01-05T03:57:16.603" v="40"/>
          <ac:picMkLst>
            <pc:docMk/>
            <pc:sldMk cId="2332778949" sldId="287"/>
            <ac:picMk id="22" creationId="{F43A605E-3BAA-2587-B068-7F7D1AD36333}"/>
          </ac:picMkLst>
        </pc:picChg>
      </pc:sldChg>
    </pc:docChg>
  </pc:docChgLst>
  <pc:docChgLst>
    <pc:chgData name="Alfred Smith" userId="3c60a3631c0db8ad" providerId="LiveId" clId="{C45C2DEC-9322-483F-A525-77B3D2EAC0E1}"/>
    <pc:docChg chg="custSel modSld">
      <pc:chgData name="Alfred Smith" userId="3c60a3631c0db8ad" providerId="LiveId" clId="{C45C2DEC-9322-483F-A525-77B3D2EAC0E1}" dt="2024-07-22T13:02:18.518" v="25"/>
      <pc:docMkLst>
        <pc:docMk/>
      </pc:docMkLst>
      <pc:sldChg chg="addSp delSp modSp mod">
        <pc:chgData name="Alfred Smith" userId="3c60a3631c0db8ad" providerId="LiveId" clId="{C45C2DEC-9322-483F-A525-77B3D2EAC0E1}" dt="2024-07-22T12:54:48.640" v="1"/>
        <pc:sldMkLst>
          <pc:docMk/>
          <pc:sldMk cId="1499918570" sldId="257"/>
        </pc:sldMkLst>
        <pc:spChg chg="del">
          <ac:chgData name="Alfred Smith" userId="3c60a3631c0db8ad" providerId="LiveId" clId="{C45C2DEC-9322-483F-A525-77B3D2EAC0E1}" dt="2024-07-22T12:54:48.137" v="0" actId="478"/>
          <ac:spMkLst>
            <pc:docMk/>
            <pc:sldMk cId="1499918570" sldId="257"/>
            <ac:spMk id="3" creationId="{0228937D-0D81-2DA1-1C55-FD99B23FE1AE}"/>
          </ac:spMkLst>
        </pc:spChg>
        <pc:spChg chg="add mod">
          <ac:chgData name="Alfred Smith" userId="3c60a3631c0db8ad" providerId="LiveId" clId="{C45C2DEC-9322-483F-A525-77B3D2EAC0E1}" dt="2024-07-22T12:54:48.640" v="1"/>
          <ac:spMkLst>
            <pc:docMk/>
            <pc:sldMk cId="1499918570" sldId="257"/>
            <ac:spMk id="4" creationId="{72657B5A-640F-C596-60F7-740960567B71}"/>
          </ac:spMkLst>
        </pc:spChg>
      </pc:sldChg>
      <pc:sldChg chg="modSp mod">
        <pc:chgData name="Alfred Smith" userId="3c60a3631c0db8ad" providerId="LiveId" clId="{C45C2DEC-9322-483F-A525-77B3D2EAC0E1}" dt="2024-07-22T12:59:28.334" v="4" actId="6549"/>
        <pc:sldMkLst>
          <pc:docMk/>
          <pc:sldMk cId="2346136586" sldId="260"/>
        </pc:sldMkLst>
        <pc:spChg chg="mod">
          <ac:chgData name="Alfred Smith" userId="3c60a3631c0db8ad" providerId="LiveId" clId="{C45C2DEC-9322-483F-A525-77B3D2EAC0E1}" dt="2024-07-22T12:59:28.334" v="4" actId="6549"/>
          <ac:spMkLst>
            <pc:docMk/>
            <pc:sldMk cId="2346136586" sldId="260"/>
            <ac:spMk id="4" creationId="{EE2AC625-9141-A801-F431-DD5F79396320}"/>
          </ac:spMkLst>
        </pc:spChg>
      </pc:sldChg>
      <pc:sldChg chg="modSp mod">
        <pc:chgData name="Alfred Smith" userId="3c60a3631c0db8ad" providerId="LiveId" clId="{C45C2DEC-9322-483F-A525-77B3D2EAC0E1}" dt="2024-07-22T12:59:41.253" v="6"/>
        <pc:sldMkLst>
          <pc:docMk/>
          <pc:sldMk cId="4037329247" sldId="261"/>
        </pc:sldMkLst>
        <pc:spChg chg="mod">
          <ac:chgData name="Alfred Smith" userId="3c60a3631c0db8ad" providerId="LiveId" clId="{C45C2DEC-9322-483F-A525-77B3D2EAC0E1}" dt="2024-07-22T12:59:41.253" v="6"/>
          <ac:spMkLst>
            <pc:docMk/>
            <pc:sldMk cId="4037329247" sldId="261"/>
            <ac:spMk id="4" creationId="{EE2AC625-9141-A801-F431-DD5F79396320}"/>
          </ac:spMkLst>
        </pc:spChg>
      </pc:sldChg>
      <pc:sldChg chg="modSp mod">
        <pc:chgData name="Alfred Smith" userId="3c60a3631c0db8ad" providerId="LiveId" clId="{C45C2DEC-9322-483F-A525-77B3D2EAC0E1}" dt="2024-07-22T12:59:55.619" v="8"/>
        <pc:sldMkLst>
          <pc:docMk/>
          <pc:sldMk cId="1909638311" sldId="262"/>
        </pc:sldMkLst>
        <pc:spChg chg="mod">
          <ac:chgData name="Alfred Smith" userId="3c60a3631c0db8ad" providerId="LiveId" clId="{C45C2DEC-9322-483F-A525-77B3D2EAC0E1}" dt="2024-07-22T12:59:55.619" v="8"/>
          <ac:spMkLst>
            <pc:docMk/>
            <pc:sldMk cId="1909638311" sldId="262"/>
            <ac:spMk id="4" creationId="{EE2AC625-9141-A801-F431-DD5F79396320}"/>
          </ac:spMkLst>
        </pc:spChg>
      </pc:sldChg>
      <pc:sldChg chg="modSp mod">
        <pc:chgData name="Alfred Smith" userId="3c60a3631c0db8ad" providerId="LiveId" clId="{C45C2DEC-9322-483F-A525-77B3D2EAC0E1}" dt="2024-07-22T13:00:21.026" v="12" actId="20577"/>
        <pc:sldMkLst>
          <pc:docMk/>
          <pc:sldMk cId="641208035" sldId="263"/>
        </pc:sldMkLst>
        <pc:spChg chg="mod">
          <ac:chgData name="Alfred Smith" userId="3c60a3631c0db8ad" providerId="LiveId" clId="{C45C2DEC-9322-483F-A525-77B3D2EAC0E1}" dt="2024-07-22T13:00:21.026" v="12" actId="20577"/>
          <ac:spMkLst>
            <pc:docMk/>
            <pc:sldMk cId="641208035" sldId="263"/>
            <ac:spMk id="4" creationId="{EE2AC625-9141-A801-F431-DD5F79396320}"/>
          </ac:spMkLst>
        </pc:spChg>
      </pc:sldChg>
      <pc:sldChg chg="modSp mod">
        <pc:chgData name="Alfred Smith" userId="3c60a3631c0db8ad" providerId="LiveId" clId="{C45C2DEC-9322-483F-A525-77B3D2EAC0E1}" dt="2024-07-22T13:00:58.653" v="14"/>
        <pc:sldMkLst>
          <pc:docMk/>
          <pc:sldMk cId="4044745628" sldId="264"/>
        </pc:sldMkLst>
        <pc:spChg chg="mod">
          <ac:chgData name="Alfred Smith" userId="3c60a3631c0db8ad" providerId="LiveId" clId="{C45C2DEC-9322-483F-A525-77B3D2EAC0E1}" dt="2024-07-22T13:00:58.653" v="14"/>
          <ac:spMkLst>
            <pc:docMk/>
            <pc:sldMk cId="4044745628" sldId="264"/>
            <ac:spMk id="4" creationId="{EE2AC625-9141-A801-F431-DD5F79396320}"/>
          </ac:spMkLst>
        </pc:spChg>
      </pc:sldChg>
      <pc:sldChg chg="modSp mod">
        <pc:chgData name="Alfred Smith" userId="3c60a3631c0db8ad" providerId="LiveId" clId="{C45C2DEC-9322-483F-A525-77B3D2EAC0E1}" dt="2024-07-22T13:01:14.619" v="16"/>
        <pc:sldMkLst>
          <pc:docMk/>
          <pc:sldMk cId="978260341" sldId="265"/>
        </pc:sldMkLst>
        <pc:spChg chg="mod">
          <ac:chgData name="Alfred Smith" userId="3c60a3631c0db8ad" providerId="LiveId" clId="{C45C2DEC-9322-483F-A525-77B3D2EAC0E1}" dt="2024-07-22T13:01:14.619" v="16"/>
          <ac:spMkLst>
            <pc:docMk/>
            <pc:sldMk cId="978260341" sldId="265"/>
            <ac:spMk id="4" creationId="{EE2AC625-9141-A801-F431-DD5F79396320}"/>
          </ac:spMkLst>
        </pc:spChg>
      </pc:sldChg>
      <pc:sldChg chg="modSp mod">
        <pc:chgData name="Alfred Smith" userId="3c60a3631c0db8ad" providerId="LiveId" clId="{C45C2DEC-9322-483F-A525-77B3D2EAC0E1}" dt="2024-07-22T13:01:35.377" v="19" actId="6549"/>
        <pc:sldMkLst>
          <pc:docMk/>
          <pc:sldMk cId="4017137865" sldId="267"/>
        </pc:sldMkLst>
        <pc:spChg chg="mod">
          <ac:chgData name="Alfred Smith" userId="3c60a3631c0db8ad" providerId="LiveId" clId="{C45C2DEC-9322-483F-A525-77B3D2EAC0E1}" dt="2024-07-22T13:01:35.377" v="19" actId="6549"/>
          <ac:spMkLst>
            <pc:docMk/>
            <pc:sldMk cId="4017137865" sldId="267"/>
            <ac:spMk id="4" creationId="{EE2AC625-9141-A801-F431-DD5F79396320}"/>
          </ac:spMkLst>
        </pc:spChg>
      </pc:sldChg>
      <pc:sldChg chg="modSp mod">
        <pc:chgData name="Alfred Smith" userId="3c60a3631c0db8ad" providerId="LiveId" clId="{C45C2DEC-9322-483F-A525-77B3D2EAC0E1}" dt="2024-07-22T13:01:49.711" v="21"/>
        <pc:sldMkLst>
          <pc:docMk/>
          <pc:sldMk cId="3137811553" sldId="268"/>
        </pc:sldMkLst>
        <pc:spChg chg="mod">
          <ac:chgData name="Alfred Smith" userId="3c60a3631c0db8ad" providerId="LiveId" clId="{C45C2DEC-9322-483F-A525-77B3D2EAC0E1}" dt="2024-07-22T13:01:49.711" v="21"/>
          <ac:spMkLst>
            <pc:docMk/>
            <pc:sldMk cId="3137811553" sldId="268"/>
            <ac:spMk id="4" creationId="{EE2AC625-9141-A801-F431-DD5F79396320}"/>
          </ac:spMkLst>
        </pc:spChg>
      </pc:sldChg>
      <pc:sldChg chg="addSp modSp">
        <pc:chgData name="Alfred Smith" userId="3c60a3631c0db8ad" providerId="LiveId" clId="{C45C2DEC-9322-483F-A525-77B3D2EAC0E1}" dt="2024-07-22T12:56:00.615" v="2"/>
        <pc:sldMkLst>
          <pc:docMk/>
          <pc:sldMk cId="4120481681" sldId="270"/>
        </pc:sldMkLst>
        <pc:spChg chg="add mod">
          <ac:chgData name="Alfred Smith" userId="3c60a3631c0db8ad" providerId="LiveId" clId="{C45C2DEC-9322-483F-A525-77B3D2EAC0E1}" dt="2024-07-22T12:56:00.615" v="2"/>
          <ac:spMkLst>
            <pc:docMk/>
            <pc:sldMk cId="4120481681" sldId="270"/>
            <ac:spMk id="3" creationId="{F250909B-9641-118E-4409-991268A8BD6C}"/>
          </ac:spMkLst>
        </pc:spChg>
      </pc:sldChg>
      <pc:sldChg chg="modSp mod">
        <pc:chgData name="Alfred Smith" userId="3c60a3631c0db8ad" providerId="LiveId" clId="{C45C2DEC-9322-483F-A525-77B3D2EAC0E1}" dt="2024-07-22T13:02:03.841" v="23"/>
        <pc:sldMkLst>
          <pc:docMk/>
          <pc:sldMk cId="1522780631" sldId="285"/>
        </pc:sldMkLst>
        <pc:spChg chg="mod">
          <ac:chgData name="Alfred Smith" userId="3c60a3631c0db8ad" providerId="LiveId" clId="{C45C2DEC-9322-483F-A525-77B3D2EAC0E1}" dt="2024-07-22T13:02:03.841" v="23"/>
          <ac:spMkLst>
            <pc:docMk/>
            <pc:sldMk cId="1522780631" sldId="285"/>
            <ac:spMk id="4" creationId="{EE2AC625-9141-A801-F431-DD5F79396320}"/>
          </ac:spMkLst>
        </pc:spChg>
      </pc:sldChg>
      <pc:sldChg chg="modSp mod">
        <pc:chgData name="Alfred Smith" userId="3c60a3631c0db8ad" providerId="LiveId" clId="{C45C2DEC-9322-483F-A525-77B3D2EAC0E1}" dt="2024-07-22T13:02:18.518" v="25"/>
        <pc:sldMkLst>
          <pc:docMk/>
          <pc:sldMk cId="2332778949" sldId="287"/>
        </pc:sldMkLst>
        <pc:spChg chg="mod">
          <ac:chgData name="Alfred Smith" userId="3c60a3631c0db8ad" providerId="LiveId" clId="{C45C2DEC-9322-483F-A525-77B3D2EAC0E1}" dt="2024-07-22T13:02:18.518" v="25"/>
          <ac:spMkLst>
            <pc:docMk/>
            <pc:sldMk cId="2332778949" sldId="287"/>
            <ac:spMk id="4" creationId="{EE2AC625-9141-A801-F431-DD5F7939632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40 Mary and Martha</a:t>
            </a:r>
          </a:p>
          <a:p>
            <a:pPr algn="l"/>
            <a:r>
              <a:rPr lang="en-US" sz="1200" b="0" i="0" u="none" strike="noStrike" baseline="0" dirty="0">
                <a:latin typeface="TimesNewRomanPSMT"/>
              </a:rPr>
              <a:t>1. Mary and Martha - Luke 10:38-42 (Left Top)</a:t>
            </a:r>
          </a:p>
          <a:p>
            <a:pPr algn="l"/>
            <a:r>
              <a:rPr lang="en-US" sz="1200" b="0" i="0" u="none" strike="noStrike" baseline="0" dirty="0">
                <a:latin typeface="TimesNewRomanPSMT"/>
              </a:rPr>
              <a:t>2. Pharisees and Lawyers accused - Luke 11:37-54 (Right Top)</a:t>
            </a:r>
          </a:p>
          <a:p>
            <a:pPr algn="l"/>
            <a:r>
              <a:rPr lang="en-US" sz="1200" b="0" i="0" u="none" strike="noStrike" baseline="0" dirty="0">
                <a:latin typeface="TimesNewRomanPSMT"/>
              </a:rPr>
              <a:t>3. Crippled Woman healed - Luke 13:10-17 (Right Center)</a:t>
            </a:r>
          </a:p>
          <a:p>
            <a:pPr algn="l"/>
            <a:r>
              <a:rPr lang="en-US" sz="1200" b="0" i="0" u="none" strike="noStrike" baseline="0" dirty="0">
                <a:latin typeface="TimesNewRomanPSMT"/>
              </a:rPr>
              <a:t>4. The ten lepers - Luke 17:11-19 (Bottom)</a:t>
            </a:r>
          </a:p>
          <a:p>
            <a:pPr algn="l"/>
            <a:r>
              <a:rPr lang="en-US" sz="1200" b="0" i="0" u="none" strike="noStrike" baseline="0" dirty="0">
                <a:latin typeface="TimesNewRomanPSMT"/>
              </a:rPr>
              <a:t>5. Jesus welcomes the children - Matt 19:13-15; Mark 10:13-16; Luke 18:15-17</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40-2</a:t>
            </a:r>
          </a:p>
        </p:txBody>
      </p:sp>
      <p:pic>
        <p:nvPicPr>
          <p:cNvPr id="6" name="Audio 5">
            <a:hlinkClick r:id="" action="ppaction://media"/>
            <a:extLst>
              <a:ext uri="{FF2B5EF4-FFF2-40B4-BE49-F238E27FC236}">
                <a16:creationId xmlns:a16="http://schemas.microsoft.com/office/drawing/2014/main" id="{9082CB87-18B4-17E0-5E51-68AFBD4E588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4" name="Content Placeholder 2">
            <a:extLst>
              <a:ext uri="{FF2B5EF4-FFF2-40B4-BE49-F238E27FC236}">
                <a16:creationId xmlns:a16="http://schemas.microsoft.com/office/drawing/2014/main" id="{72657B5A-640F-C596-60F7-740960567B71}"/>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712"/>
    </mc:Choice>
    <mc:Fallback xmlns="">
      <p:transition spd="slow" advTm="3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C28CA-73FA-F5CA-719F-58C61EACED5F}"/>
              </a:ext>
            </a:extLst>
          </p:cNvPr>
          <p:cNvPicPr>
            <a:picLocks noChangeAspect="1"/>
          </p:cNvPicPr>
          <p:nvPr/>
        </p:nvPicPr>
        <p:blipFill>
          <a:blip r:embed="rId2"/>
          <a:stretch>
            <a:fillRect/>
          </a:stretch>
        </p:blipFill>
        <p:spPr>
          <a:xfrm>
            <a:off x="0" y="-40570"/>
            <a:ext cx="12428376" cy="6898570"/>
          </a:xfrm>
          <a:prstGeom prst="rect">
            <a:avLst/>
          </a:prstGeom>
        </p:spPr>
      </p:pic>
      <p:sp>
        <p:nvSpPr>
          <p:cNvPr id="2" name="TextBox 1">
            <a:extLst>
              <a:ext uri="{FF2B5EF4-FFF2-40B4-BE49-F238E27FC236}">
                <a16:creationId xmlns:a16="http://schemas.microsoft.com/office/drawing/2014/main" id="{83D9A520-2498-4B5C-9496-71F737AF6FC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40</a:t>
            </a:r>
            <a:r>
              <a:rPr lang="bo-CN" sz="6600" dirty="0">
                <a:solidFill>
                  <a:srgbClr val="121212"/>
                </a:solidFill>
                <a:latin typeface="Arial" panose="020B0604020202020204" pitchFamily="34" charset="0"/>
              </a:rPr>
              <a:t>བླུན་པོ་ཁྱོད། ཕྱི་ཕྱོགས་འགོད་པ་གནང་མཁན་གྱིས་ནང་ཕྱོགས་ཀྱང་མ་བཀོད་དམ། </a:t>
            </a:r>
            <a:r>
              <a:rPr lang="bo-CN" sz="6600" dirty="0">
                <a:solidFill>
                  <a:srgbClr val="777A7B"/>
                </a:solidFill>
                <a:latin typeface="Arial" panose="020B0604020202020204" pitchFamily="34" charset="0"/>
              </a:rPr>
              <a:t>41</a:t>
            </a:r>
            <a:r>
              <a:rPr lang="bo-CN" sz="6600" dirty="0">
                <a:solidFill>
                  <a:srgbClr val="121212"/>
                </a:solidFill>
                <a:latin typeface="Arial" panose="020B0604020202020204" pitchFamily="34" charset="0"/>
              </a:rPr>
              <a:t>འོན་ཀྱང་ནང་ན་ཡོད་པ་དེ་སྦྱིན་པ་བཏང་ན། ཁྱོད་རྣམས་ལ་ཐམས་ཅད་གཙང་བར་འགྱུར།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40You fools! Did not the One who made the outside make the inside as well? 41But give as alms the things that are within you, and you will see that everything is clean for you.</a:t>
            </a:r>
            <a:endParaRPr lang="en-IN" dirty="0"/>
          </a:p>
        </p:txBody>
      </p:sp>
      <p:pic>
        <p:nvPicPr>
          <p:cNvPr id="6" name="Audio 5">
            <a:hlinkClick r:id="" action="ppaction://media"/>
            <a:extLst>
              <a:ext uri="{FF2B5EF4-FFF2-40B4-BE49-F238E27FC236}">
                <a16:creationId xmlns:a16="http://schemas.microsoft.com/office/drawing/2014/main" id="{31B388F9-CFD3-E2C0-314F-ADAC2F57EC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2353"/>
    </mc:Choice>
    <mc:Fallback xmlns="">
      <p:transition spd="slow" advTm="12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E83807-C420-0759-4BA3-FE769B1F5D3C}"/>
              </a:ext>
            </a:extLst>
          </p:cNvPr>
          <p:cNvPicPr>
            <a:picLocks noChangeAspect="1"/>
          </p:cNvPicPr>
          <p:nvPr/>
        </p:nvPicPr>
        <p:blipFill>
          <a:blip r:embed="rId2"/>
          <a:stretch>
            <a:fillRect/>
          </a:stretch>
        </p:blipFill>
        <p:spPr>
          <a:xfrm>
            <a:off x="-1" y="-476470"/>
            <a:ext cx="14122887" cy="7828992"/>
          </a:xfrm>
          <a:prstGeom prst="rect">
            <a:avLst/>
          </a:prstGeom>
        </p:spPr>
      </p:pic>
      <p:sp>
        <p:nvSpPr>
          <p:cNvPr id="2" name="TextBox 1">
            <a:extLst>
              <a:ext uri="{FF2B5EF4-FFF2-40B4-BE49-F238E27FC236}">
                <a16:creationId xmlns:a16="http://schemas.microsoft.com/office/drawing/2014/main" id="{0F99FE19-3EB0-B3BC-C07C-B830873F335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11:40,41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42</a:t>
            </a:r>
            <a:r>
              <a:rPr lang="bo-CN" sz="5400" dirty="0">
                <a:solidFill>
                  <a:srgbClr val="121212"/>
                </a:solidFill>
                <a:latin typeface="Arial" panose="020B0604020202020204" pitchFamily="34" charset="0"/>
              </a:rPr>
              <a:t>ཕཱ་རུ་ཤི་པ་ཁྱོད་ཚོ་ཆད་པ་ཕོག་པར་འགྱུར་ངེས་ཡིན། གང་ལགས་ཟེར་ན། ལྡུམ་རའི་རྩྭ་དྲི་ཞིམ་དང་སྔོ་ཚོད་ཆུང་ཆུང་སྣ་ཚོགས་ཀྱི་བཅུ་ཆ་གཅིག་དཀོན་མཆོག་ལ་ཕུལ་ན་ཡང༌། ཁྱོད་ཚོས་དྲང་བ་ཉིད་དང་དཀོན་མཆོག་གི་བྱམས་པ་སྣང་མེད་དུ་རྩི་པས་སོ། འདི་ནི་བསྲུངས་ཏེ་གཞན་རྣམས་དོར་བར་མི་རུང༌།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42Woe to you Pharisees! You pay tithes of mint, rue, and every herb, but you disregard justice and the love of God.</a:t>
            </a:r>
            <a:r>
              <a:rPr lang="en-US" sz="4000" dirty="0">
                <a:solidFill>
                  <a:srgbClr val="121212"/>
                </a:solidFill>
                <a:latin typeface="Arial" panose="020B0604020202020204" pitchFamily="34" charset="0"/>
              </a:rPr>
              <a:t>…</a:t>
            </a:r>
            <a:endParaRPr lang="en-IN" dirty="0"/>
          </a:p>
        </p:txBody>
      </p:sp>
      <p:pic>
        <p:nvPicPr>
          <p:cNvPr id="6" name="Audio 5">
            <a:hlinkClick r:id="" action="ppaction://media"/>
            <a:extLst>
              <a:ext uri="{FF2B5EF4-FFF2-40B4-BE49-F238E27FC236}">
                <a16:creationId xmlns:a16="http://schemas.microsoft.com/office/drawing/2014/main" id="{E9C3C6EB-F585-D57B-ED36-356752C917B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21627"/>
    </mc:Choice>
    <mc:Fallback xmlns="">
      <p:transition spd="slow" advTm="21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2F71D9-FD87-DE71-C5FC-F49E9F13F412}"/>
              </a:ext>
            </a:extLst>
          </p:cNvPr>
          <p:cNvPicPr>
            <a:picLocks noChangeAspect="1"/>
          </p:cNvPicPr>
          <p:nvPr/>
        </p:nvPicPr>
        <p:blipFill>
          <a:blip r:embed="rId2"/>
          <a:stretch>
            <a:fillRect/>
          </a:stretch>
        </p:blipFill>
        <p:spPr>
          <a:xfrm>
            <a:off x="-277273" y="0"/>
            <a:ext cx="12746545" cy="6858000"/>
          </a:xfrm>
          <a:prstGeom prst="rect">
            <a:avLst/>
          </a:prstGeom>
        </p:spPr>
      </p:pic>
      <p:sp>
        <p:nvSpPr>
          <p:cNvPr id="2" name="TextBox 1">
            <a:extLst>
              <a:ext uri="{FF2B5EF4-FFF2-40B4-BE49-F238E27FC236}">
                <a16:creationId xmlns:a16="http://schemas.microsoft.com/office/drawing/2014/main" id="{6DB92177-AEAA-630B-5579-41366B05A4F9}"/>
              </a:ext>
            </a:extLst>
          </p:cNvPr>
          <p:cNvSpPr txBox="1"/>
          <p:nvPr/>
        </p:nvSpPr>
        <p:spPr>
          <a:xfrm>
            <a:off x="513873" y="469838"/>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43</a:t>
            </a:r>
            <a:r>
              <a:rPr lang="bo-CN" sz="6000" dirty="0">
                <a:solidFill>
                  <a:srgbClr val="121212"/>
                </a:solidFill>
                <a:latin typeface="Arial" panose="020B0604020202020204" pitchFamily="34" charset="0"/>
              </a:rPr>
              <a:t>ཕཱ་རུ་ཤི་པ་ཁྱོད་ཚོ་ཆད་པ་ཕོག་པར་འགྱུར་ངེས་ཡིན། གང་ལགས་ཟེར་ན། འདུ་ཁང་ལ་གྲལ་མགོའི་གལ་ཆེ་སར་སྡོད་པ་དང༌། ཁྲོམ་ལ་མི་རྣམས་ཀྱིས་བརྩི་བཀུར་ལྡན་པའི་འཚམས་འདྲི་ལ་དགའ་བས་སོ།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43Woe to you Pharisees! You love the chief seats in the synagogues and the greetings in the marketplaces.</a:t>
            </a:r>
            <a:endParaRPr lang="en-IN" dirty="0"/>
          </a:p>
        </p:txBody>
      </p:sp>
      <p:pic>
        <p:nvPicPr>
          <p:cNvPr id="6" name="Audio 5">
            <a:hlinkClick r:id="" action="ppaction://media"/>
            <a:extLst>
              <a:ext uri="{FF2B5EF4-FFF2-40B4-BE49-F238E27FC236}">
                <a16:creationId xmlns:a16="http://schemas.microsoft.com/office/drawing/2014/main" id="{2AAC4F2E-5F42-E85E-C130-40972676BC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093"/>
    </mc:Choice>
    <mc:Fallback xmlns="">
      <p:transition spd="slow" advTm="14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E6B5E9-1552-1190-2978-BB008FE620AA}"/>
              </a:ext>
            </a:extLst>
          </p:cNvPr>
          <p:cNvPicPr>
            <a:picLocks noChangeAspect="1"/>
          </p:cNvPicPr>
          <p:nvPr/>
        </p:nvPicPr>
        <p:blipFill>
          <a:blip r:embed="rId2"/>
          <a:stretch>
            <a:fillRect/>
          </a:stretch>
        </p:blipFill>
        <p:spPr>
          <a:xfrm>
            <a:off x="0" y="-101881"/>
            <a:ext cx="12652310" cy="6959882"/>
          </a:xfrm>
          <a:prstGeom prst="rect">
            <a:avLst/>
          </a:prstGeom>
        </p:spPr>
      </p:pic>
      <p:sp>
        <p:nvSpPr>
          <p:cNvPr id="2" name="TextBox 1">
            <a:extLst>
              <a:ext uri="{FF2B5EF4-FFF2-40B4-BE49-F238E27FC236}">
                <a16:creationId xmlns:a16="http://schemas.microsoft.com/office/drawing/2014/main" id="{F032AFA9-A8DE-47A0-9F36-EFC0812A0E6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45</a:t>
            </a:r>
            <a:r>
              <a:rPr lang="bo-CN" sz="7200" dirty="0">
                <a:solidFill>
                  <a:srgbClr val="121212"/>
                </a:solidFill>
                <a:latin typeface="Arial" panose="020B0604020202020204" pitchFamily="34" charset="0"/>
              </a:rPr>
              <a:t>ལན་དུ་ཆོས་ཁྲིམས་ལ་མཁས་པའི་མི་ཞིག་གིས་“སློབ་དཔོན་ལགས། དེ་ལྟར་གསུངས་ནས་ཁྱེད་ཀྱིས་ང་ཚོ་ལའང་སྨོད་བཞིན་འདུག་”ཅེས་སྨྲས་པ་ན།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45One of the experts in the law told Him, “Teacher, when You say these things, You insult us as well.”</a:t>
            </a:r>
            <a:endParaRPr lang="en-IN" dirty="0"/>
          </a:p>
        </p:txBody>
      </p:sp>
      <p:pic>
        <p:nvPicPr>
          <p:cNvPr id="6" name="Audio 5">
            <a:hlinkClick r:id="" action="ppaction://media"/>
            <a:extLst>
              <a:ext uri="{FF2B5EF4-FFF2-40B4-BE49-F238E27FC236}">
                <a16:creationId xmlns:a16="http://schemas.microsoft.com/office/drawing/2014/main" id="{52A358A8-2EDF-0BFB-127D-C4008D965C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390"/>
    </mc:Choice>
    <mc:Fallback xmlns="">
      <p:transition spd="slow" advTm="10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9D7CB9-A11F-D76C-7809-2B55F4ACA06E}"/>
              </a:ext>
            </a:extLst>
          </p:cNvPr>
          <p:cNvPicPr>
            <a:picLocks noChangeAspect="1"/>
          </p:cNvPicPr>
          <p:nvPr/>
        </p:nvPicPr>
        <p:blipFill>
          <a:blip r:embed="rId2"/>
          <a:stretch>
            <a:fillRect/>
          </a:stretch>
        </p:blipFill>
        <p:spPr>
          <a:xfrm>
            <a:off x="0" y="-137410"/>
            <a:ext cx="12192000" cy="6995410"/>
          </a:xfrm>
          <a:prstGeom prst="rect">
            <a:avLst/>
          </a:prstGeom>
        </p:spPr>
      </p:pic>
      <p:sp>
        <p:nvSpPr>
          <p:cNvPr id="2" name="TextBox 1">
            <a:extLst>
              <a:ext uri="{FF2B5EF4-FFF2-40B4-BE49-F238E27FC236}">
                <a16:creationId xmlns:a16="http://schemas.microsoft.com/office/drawing/2014/main" id="{BDC5259F-E946-6B10-6F90-384821CAC40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46</a:t>
            </a:r>
            <a:r>
              <a:rPr lang="bo-CN" sz="6000" dirty="0">
                <a:solidFill>
                  <a:srgbClr val="121212"/>
                </a:solidFill>
                <a:latin typeface="Arial" panose="020B0604020202020204" pitchFamily="34" charset="0"/>
              </a:rPr>
              <a:t>ཡེ་ཤུས་“ཆོས་ཁྲིམས་ལ་མཁས་པའི་མི་ཁྱོད་ཚོ་ལའང་སྡུག་བསྔལ་ཆེན་པོ་འབྱུང་ངེས་ཡིན། རྒྱུ་མཚན་ནི་ཁྱོད་ཚོས་མི་གཞན་ལ་ཁུར་ཆེན་པོ་འགེལ། འོན་ཀྱང་རང་གི་མཛུབ་མོ་གཅིག་ཙམ་གྱིས་དེ་ལ་མི་རེག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46“Woe to you as well, experts in the law!” He replied. “You weigh men down with heavy burdens, but you yourselves will not lift a finger to lighten their load.</a:t>
            </a:r>
            <a:endParaRPr lang="en-IN" dirty="0"/>
          </a:p>
        </p:txBody>
      </p:sp>
      <p:pic>
        <p:nvPicPr>
          <p:cNvPr id="6" name="Audio 5">
            <a:hlinkClick r:id="" action="ppaction://media"/>
            <a:extLst>
              <a:ext uri="{FF2B5EF4-FFF2-40B4-BE49-F238E27FC236}">
                <a16:creationId xmlns:a16="http://schemas.microsoft.com/office/drawing/2014/main" id="{9B41EBA3-AD5A-2A25-DCF1-AF2D9A3781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821"/>
    </mc:Choice>
    <mc:Fallback xmlns="">
      <p:transition spd="slow" advTm="14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54672A-818A-BF80-EAC4-13DF244DBB10}"/>
              </a:ext>
            </a:extLst>
          </p:cNvPr>
          <p:cNvPicPr>
            <a:picLocks noChangeAspect="1"/>
          </p:cNvPicPr>
          <p:nvPr/>
        </p:nvPicPr>
        <p:blipFill>
          <a:blip r:embed="rId2"/>
          <a:stretch>
            <a:fillRect/>
          </a:stretch>
        </p:blipFill>
        <p:spPr>
          <a:xfrm>
            <a:off x="-1824391" y="0"/>
            <a:ext cx="14016391" cy="6858000"/>
          </a:xfrm>
          <a:prstGeom prst="rect">
            <a:avLst/>
          </a:prstGeom>
        </p:spPr>
      </p:pic>
      <p:sp>
        <p:nvSpPr>
          <p:cNvPr id="2" name="TextBox 1">
            <a:extLst>
              <a:ext uri="{FF2B5EF4-FFF2-40B4-BE49-F238E27FC236}">
                <a16:creationId xmlns:a16="http://schemas.microsoft.com/office/drawing/2014/main" id="{E3B580A0-A7C8-21A7-B900-1B761F647383}"/>
              </a:ext>
            </a:extLst>
          </p:cNvPr>
          <p:cNvSpPr txBox="1"/>
          <p:nvPr/>
        </p:nvSpPr>
        <p:spPr>
          <a:xfrm>
            <a:off x="387557" y="0"/>
            <a:ext cx="6229350" cy="488199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11</a:t>
            </a:r>
          </a:p>
          <a:p>
            <a:r>
              <a:rPr lang="bo-CN" sz="8000" b="1" i="0" dirty="0">
                <a:solidFill>
                  <a:schemeClr val="bg1"/>
                </a:solidFill>
                <a:effectLst/>
                <a:latin typeface="Arial" panose="020B0604020202020204" pitchFamily="34" charset="0"/>
              </a:rPr>
              <a:t>ཆོས་ཁྲིམས་ལ་མཁས་པའི་མི་ལ་བཀའ་བཀྱོན་གནང་བ།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65AA8D-60BB-8AEC-1BC4-8EBB9DCC1FA1}"/>
              </a:ext>
            </a:extLst>
          </p:cNvPr>
          <p:cNvPicPr>
            <a:picLocks noChangeAspect="1"/>
          </p:cNvPicPr>
          <p:nvPr/>
        </p:nvPicPr>
        <p:blipFill>
          <a:blip r:embed="rId2"/>
          <a:stretch>
            <a:fillRect/>
          </a:stretch>
        </p:blipFill>
        <p:spPr>
          <a:xfrm>
            <a:off x="0" y="-6642"/>
            <a:ext cx="12192000" cy="6864642"/>
          </a:xfrm>
          <a:prstGeom prst="rect">
            <a:avLst/>
          </a:prstGeom>
        </p:spPr>
      </p:pic>
      <p:sp>
        <p:nvSpPr>
          <p:cNvPr id="2" name="TextBox 1">
            <a:extLst>
              <a:ext uri="{FF2B5EF4-FFF2-40B4-BE49-F238E27FC236}">
                <a16:creationId xmlns:a16="http://schemas.microsoft.com/office/drawing/2014/main" id="{0F71F18E-E482-2C46-2545-697B743A73BB}"/>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52</a:t>
            </a:r>
            <a:r>
              <a:rPr lang="bo-CN" sz="6000" dirty="0">
                <a:solidFill>
                  <a:srgbClr val="121212"/>
                </a:solidFill>
                <a:latin typeface="Arial" panose="020B0604020202020204" pitchFamily="34" charset="0"/>
              </a:rPr>
              <a:t>ཆོས་ཁྲིམས་ལ་མཁས་པའི་མི་ཁྱོད་ཚོ་ལ་སྡུག་བསྔལ་ཆེན་པོ་འབྱུང་ངེས་ཡིན། ཁྱོད་ཚོས་ཤེས་རབ་ཕོ་བྲང་གི་ལྡེ་མིག་ཕར་ཁྱེར་ཏེ་ཁྱོད་ཚོ་རང་ནང་དུ་མ་ཞུགས་པ་དང༌། ནང་ལ་འགྲོ་བཞིན་པ་རྣམས་ཀྱང་བཀག་”ཅེས་གསུངས།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52Woe to you experts in the law! For you have taken away the key to knowledge. You yourselves have not entered, and you have hindered those who were entering.”</a:t>
            </a:r>
            <a:endParaRPr lang="en-IN" dirty="0"/>
          </a:p>
        </p:txBody>
      </p:sp>
      <p:pic>
        <p:nvPicPr>
          <p:cNvPr id="6" name="Audio 5">
            <a:hlinkClick r:id="" action="ppaction://media"/>
            <a:extLst>
              <a:ext uri="{FF2B5EF4-FFF2-40B4-BE49-F238E27FC236}">
                <a16:creationId xmlns:a16="http://schemas.microsoft.com/office/drawing/2014/main" id="{DB5F6A15-02A8-0E45-4BC1-7E130FB3C7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5029"/>
    </mc:Choice>
    <mc:Fallback xmlns="">
      <p:transition spd="slow" advTm="15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33280C-DCE5-2C0F-78B6-21CE4B957729}"/>
              </a:ext>
            </a:extLst>
          </p:cNvPr>
          <p:cNvPicPr>
            <a:picLocks noChangeAspect="1"/>
          </p:cNvPicPr>
          <p:nvPr/>
        </p:nvPicPr>
        <p:blipFill>
          <a:blip r:embed="rId2"/>
          <a:stretch>
            <a:fillRect/>
          </a:stretch>
        </p:blipFill>
        <p:spPr>
          <a:xfrm>
            <a:off x="-821093" y="-47993"/>
            <a:ext cx="13013094" cy="6905994"/>
          </a:xfrm>
          <a:prstGeom prst="rect">
            <a:avLst/>
          </a:prstGeom>
        </p:spPr>
      </p:pic>
      <p:sp>
        <p:nvSpPr>
          <p:cNvPr id="2" name="TextBox 1">
            <a:extLst>
              <a:ext uri="{FF2B5EF4-FFF2-40B4-BE49-F238E27FC236}">
                <a16:creationId xmlns:a16="http://schemas.microsoft.com/office/drawing/2014/main" id="{CC623276-8B6C-2390-F823-EB4FE8029142}"/>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53-54</a:t>
            </a:r>
            <a:r>
              <a:rPr lang="bo-CN" sz="6000" dirty="0">
                <a:solidFill>
                  <a:srgbClr val="121212"/>
                </a:solidFill>
                <a:latin typeface="Arial" panose="020B0604020202020204" pitchFamily="34" charset="0"/>
              </a:rPr>
              <a:t>ས་ཆ་དེ་དང་ཁ་བྲལ་ནས་ཆོས་ཁྲིམས་ལ་མཁས་པའི་མི་དང་ཕཱ་རུ་ཤི་པ་རྣམས་ཀྱིས་ཁོང་དགྲར་འཛིན་ཏེ་རྩོད་པའི་དྲི་བ་སྣ་ཚོགས་དྲིས་པ་དང༌། ཡེ་ཤུ་ཁྲིམས་དང་འགལ་བའི་གཏམ་བཤད་ནང་དུ་འཇུག་ཆེད་ཇུས་ངན་བཏིང་ངོ༌།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a:solidFill>
                  <a:srgbClr val="777A7B"/>
                </a:solidFill>
                <a:latin typeface="Arial" panose="020B0604020202020204" pitchFamily="34" charset="0"/>
              </a:rPr>
              <a:t>53As Jesus went on from there, the scribes and Pharisees began to oppose Him bitterly and to ply Him with questions about many things, 54waiting to catch Him in something He might say.</a:t>
            </a:r>
            <a:endParaRPr lang="en-IN" sz="4000" dirty="0"/>
          </a:p>
        </p:txBody>
      </p:sp>
      <p:pic>
        <p:nvPicPr>
          <p:cNvPr id="10" name="Audio 9">
            <a:hlinkClick r:id="" action="ppaction://media"/>
            <a:extLst>
              <a:ext uri="{FF2B5EF4-FFF2-40B4-BE49-F238E27FC236}">
                <a16:creationId xmlns:a16="http://schemas.microsoft.com/office/drawing/2014/main" id="{F1E7262C-825B-9407-A9D0-8035443392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7566"/>
    </mc:Choice>
    <mc:Fallback xmlns="">
      <p:transition spd="slow" advTm="17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471CAD-70C1-A777-788A-51A5619AB838}"/>
              </a:ext>
            </a:extLst>
          </p:cNvPr>
          <p:cNvPicPr>
            <a:picLocks noChangeAspect="1"/>
          </p:cNvPicPr>
          <p:nvPr/>
        </p:nvPicPr>
        <p:blipFill>
          <a:blip r:embed="rId2"/>
          <a:stretch>
            <a:fillRect/>
          </a:stretch>
        </p:blipFill>
        <p:spPr>
          <a:xfrm>
            <a:off x="-1824391" y="0"/>
            <a:ext cx="14016391" cy="6858000"/>
          </a:xfrm>
          <a:prstGeom prst="rect">
            <a:avLst/>
          </a:prstGeom>
        </p:spPr>
      </p:pic>
      <p:sp>
        <p:nvSpPr>
          <p:cNvPr id="3" name="TextBox 2">
            <a:extLst>
              <a:ext uri="{FF2B5EF4-FFF2-40B4-BE49-F238E27FC236}">
                <a16:creationId xmlns:a16="http://schemas.microsoft.com/office/drawing/2014/main" id="{58B1F1DC-2DD0-8884-8EA9-EEFCB3FCD129}"/>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11:53,54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ལུ་ཀཱ 11</a:t>
            </a:r>
          </a:p>
          <a:p>
            <a:r>
              <a:rPr lang="bo-CN" sz="8000" b="1" i="0" dirty="0">
                <a:solidFill>
                  <a:srgbClr val="121212"/>
                </a:solidFill>
                <a:effectLst/>
                <a:latin typeface="Arial" panose="020B0604020202020204" pitchFamily="34" charset="0"/>
              </a:rPr>
              <a:t>ཆོས་ཁྲིམས་ལ་མཁས་པའི་མི་ལ་བཀའ་བཀྱོན་གནང་བ།</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Pharisees and Lawyers accused - Luke 11:37-54 </a:t>
            </a:r>
            <a:endParaRPr lang="en-IN" sz="6000" dirty="0"/>
          </a:p>
        </p:txBody>
      </p:sp>
      <p:pic>
        <p:nvPicPr>
          <p:cNvPr id="6" name="Audio 5">
            <a:hlinkClick r:id="" action="ppaction://media"/>
            <a:extLst>
              <a:ext uri="{FF2B5EF4-FFF2-40B4-BE49-F238E27FC236}">
                <a16:creationId xmlns:a16="http://schemas.microsoft.com/office/drawing/2014/main" id="{FE108CA8-B414-F6B5-1FAD-89B8DCD8CD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57"/>
    </mc:Choice>
    <mc:Fallback xmlns="">
      <p:transition spd="slow" advTm="4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EC9F468-3448-A506-89CA-7B7CA8CDF4D3}"/>
              </a:ext>
            </a:extLst>
          </p:cNvPr>
          <p:cNvPicPr>
            <a:picLocks noChangeAspect="1"/>
          </p:cNvPicPr>
          <p:nvPr/>
        </p:nvPicPr>
        <p:blipFill>
          <a:blip r:embed="rId2"/>
          <a:stretch>
            <a:fillRect/>
          </a:stretch>
        </p:blipFill>
        <p:spPr>
          <a:xfrm>
            <a:off x="-1824391" y="0"/>
            <a:ext cx="14016391" cy="6858000"/>
          </a:xfrm>
          <a:prstGeom prst="rect">
            <a:avLst/>
          </a:prstGeom>
        </p:spPr>
      </p:pic>
      <p:sp>
        <p:nvSpPr>
          <p:cNvPr id="4" name="TextBox 3">
            <a:extLst>
              <a:ext uri="{FF2B5EF4-FFF2-40B4-BE49-F238E27FC236}">
                <a16:creationId xmlns:a16="http://schemas.microsoft.com/office/drawing/2014/main" id="{7D043919-B4D0-0F44-89E3-C68411B9F222}"/>
              </a:ext>
            </a:extLst>
          </p:cNvPr>
          <p:cNvSpPr txBox="1"/>
          <p:nvPr/>
        </p:nvSpPr>
        <p:spPr>
          <a:xfrm>
            <a:off x="387557" y="0"/>
            <a:ext cx="6229350" cy="488199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ལུ་ཀཱ 11</a:t>
            </a:r>
          </a:p>
          <a:p>
            <a:r>
              <a:rPr lang="bo-CN" sz="8000" b="1" i="0" dirty="0">
                <a:solidFill>
                  <a:schemeClr val="bg1"/>
                </a:solidFill>
                <a:effectLst/>
                <a:latin typeface="Arial" panose="020B0604020202020204" pitchFamily="34" charset="0"/>
              </a:rPr>
              <a:t>ཆོས་ཁྲིམས་ལ་མཁས་པའི་མི་ལ་བཀའ་བཀྱོན་གནང་བ།</a:t>
            </a:r>
            <a:endParaRPr lang="en-IN" sz="8000" dirty="0">
              <a:solidFill>
                <a:schemeClr val="bg1"/>
              </a:solidFill>
            </a:endParaRPr>
          </a:p>
        </p:txBody>
      </p:sp>
      <p:sp>
        <p:nvSpPr>
          <p:cNvPr id="3" name="TextBox 2">
            <a:extLst>
              <a:ext uri="{FF2B5EF4-FFF2-40B4-BE49-F238E27FC236}">
                <a16:creationId xmlns:a16="http://schemas.microsoft.com/office/drawing/2014/main" id="{F250909B-9641-118E-4409-991268A8BD6C}"/>
              </a:ext>
            </a:extLst>
          </p:cNvPr>
          <p:cNvSpPr txBox="1"/>
          <p:nvPr/>
        </p:nvSpPr>
        <p:spPr>
          <a:xfrm>
            <a:off x="448556" y="5776512"/>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37</a:t>
            </a:r>
            <a:r>
              <a:rPr lang="bo-CN" sz="8000" dirty="0">
                <a:solidFill>
                  <a:srgbClr val="121212"/>
                </a:solidFill>
                <a:latin typeface="Arial" panose="020B0604020202020204" pitchFamily="34" charset="0"/>
              </a:rPr>
              <a:t>དེ་ལྟར་གསུངས་ནས་ཕཱ་རུ་ཤི་པ་ཞིག་གིས་དྲངས་ཏེ་ཁོང་དེའི་ཁྱིམ་ལ་ཕེབས་ནས་གསོལ་བ་བཞེས་སུ་བཞུགས།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37As Jesus was speaking, a Pharisee invited Him to dine with him; so He went in and reclined at the table.</a:t>
            </a:r>
            <a:endParaRPr lang="en-IN" dirty="0"/>
          </a:p>
        </p:txBody>
      </p:sp>
      <p:pic>
        <p:nvPicPr>
          <p:cNvPr id="14" name="Audio 13">
            <a:hlinkClick r:id="" action="ppaction://media"/>
            <a:extLst>
              <a:ext uri="{FF2B5EF4-FFF2-40B4-BE49-F238E27FC236}">
                <a16:creationId xmlns:a16="http://schemas.microsoft.com/office/drawing/2014/main" id="{6D5808FF-109B-B6A9-69C5-0CE620692A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8262"/>
    </mc:Choice>
    <mc:Fallback xmlns="">
      <p:transition spd="slow" advTm="8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FF3DBE-BF2D-FF44-14E8-21DAE3AA925B}"/>
              </a:ext>
            </a:extLst>
          </p:cNvPr>
          <p:cNvPicPr>
            <a:picLocks noChangeAspect="1"/>
          </p:cNvPicPr>
          <p:nvPr/>
        </p:nvPicPr>
        <p:blipFill>
          <a:blip r:embed="rId2"/>
          <a:stretch>
            <a:fillRect/>
          </a:stretch>
        </p:blipFill>
        <p:spPr>
          <a:xfrm>
            <a:off x="-1548882" y="-100649"/>
            <a:ext cx="13740882" cy="6958649"/>
          </a:xfrm>
          <a:prstGeom prst="rect">
            <a:avLst/>
          </a:prstGeom>
        </p:spPr>
      </p:pic>
      <p:sp>
        <p:nvSpPr>
          <p:cNvPr id="2" name="TextBox 1">
            <a:extLst>
              <a:ext uri="{FF2B5EF4-FFF2-40B4-BE49-F238E27FC236}">
                <a16:creationId xmlns:a16="http://schemas.microsoft.com/office/drawing/2014/main" id="{C48D310A-627F-DA15-F5EA-8810D15C6BAC}"/>
              </a:ext>
            </a:extLst>
          </p:cNvPr>
          <p:cNvSpPr txBox="1"/>
          <p:nvPr/>
        </p:nvSpPr>
        <p:spPr>
          <a:xfrm>
            <a:off x="453912" y="1099425"/>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ཕཱ་རུ་ཤི་པ་དེས་ཁོང་ཡ་ཧུ་དཱ་པའི་ཆོས་ཁྲིམས་དང་མི་མཐུན་པར་གསོལ་བ་མ་བཞེས་པའི་སྔོན་ལ་ཕྱག་མ་བཀྲུས་པ་མཐོང་ནས་ཡ་མཚན་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38But the Pharisee was surprised to see that Jesus did not first wash before the meal.</a:t>
            </a:r>
            <a:endParaRPr lang="en-IN" dirty="0"/>
          </a:p>
        </p:txBody>
      </p:sp>
      <p:pic>
        <p:nvPicPr>
          <p:cNvPr id="6" name="Audio 5">
            <a:hlinkClick r:id="" action="ppaction://media"/>
            <a:extLst>
              <a:ext uri="{FF2B5EF4-FFF2-40B4-BE49-F238E27FC236}">
                <a16:creationId xmlns:a16="http://schemas.microsoft.com/office/drawing/2014/main" id="{D48E1482-16B0-77D5-00E2-E79146AD95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260"/>
    </mc:Choice>
    <mc:Fallback xmlns="">
      <p:transition spd="slow" advTm="10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CB080-68B1-CEEC-771A-75617425E4D1}"/>
              </a:ext>
            </a:extLst>
          </p:cNvPr>
          <p:cNvPicPr>
            <a:picLocks noChangeAspect="1"/>
          </p:cNvPicPr>
          <p:nvPr/>
        </p:nvPicPr>
        <p:blipFill>
          <a:blip r:embed="rId2"/>
          <a:stretch>
            <a:fillRect/>
          </a:stretch>
        </p:blipFill>
        <p:spPr>
          <a:xfrm>
            <a:off x="-2817845" y="-1456375"/>
            <a:ext cx="15009845" cy="8314375"/>
          </a:xfrm>
          <a:prstGeom prst="rect">
            <a:avLst/>
          </a:prstGeom>
        </p:spPr>
      </p:pic>
      <p:sp>
        <p:nvSpPr>
          <p:cNvPr id="2" name="TextBox 1">
            <a:extLst>
              <a:ext uri="{FF2B5EF4-FFF2-40B4-BE49-F238E27FC236}">
                <a16:creationId xmlns:a16="http://schemas.microsoft.com/office/drawing/2014/main" id="{15F4A8F5-28AD-1296-810A-CB4320EC9F5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ལུ་ཀཱ</a:t>
            </a:r>
            <a:r>
              <a:rPr lang="en-IN" sz="4400" b="1" cap="all" dirty="0">
                <a:solidFill>
                  <a:schemeClr val="bg1"/>
                </a:solidFill>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39</a:t>
            </a:r>
            <a:r>
              <a:rPr lang="bo-CN" sz="6600" dirty="0">
                <a:solidFill>
                  <a:srgbClr val="121212"/>
                </a:solidFill>
                <a:latin typeface="Arial" panose="020B0604020202020204" pitchFamily="34" charset="0"/>
              </a:rPr>
              <a:t>འོན་ཀྱང་གཙོ་བོས་“ཕཱ་རུ་ཤི་པ་ཁྱོད་རྣམས་ཕོར་པ་དང་སྡེར་མའི་ཕྱི་ཕྱོགས་གཙང་བར་བྱེད་ནའང༌། ནང་ཕྱོགས་སུ་ཁྱོད་ཚོ་སེར་སྣ་དང་ངན་སེམས་ཀྱིས་ཁེང་འདུག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39“Now then,” said the Lord, “you Pharisees clean the outside of the cup and dish, but inside you are full of greed and wickedness.</a:t>
            </a:r>
            <a:endParaRPr lang="en-IN" dirty="0"/>
          </a:p>
        </p:txBody>
      </p:sp>
      <p:pic>
        <p:nvPicPr>
          <p:cNvPr id="6" name="Audio 5">
            <a:hlinkClick r:id="" action="ppaction://media"/>
            <a:extLst>
              <a:ext uri="{FF2B5EF4-FFF2-40B4-BE49-F238E27FC236}">
                <a16:creationId xmlns:a16="http://schemas.microsoft.com/office/drawing/2014/main" id="{0444F22D-0DE3-B89C-93CE-FFD366760B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955"/>
    </mc:Choice>
    <mc:Fallback xmlns="">
      <p:transition spd="slow" advTm="11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1053</Words>
  <Application>Microsoft Office PowerPoint</Application>
  <PresentationFormat>Widescreen</PresentationFormat>
  <Paragraphs>56</Paragraphs>
  <Slides>24</Slides>
  <Notes>1</Notes>
  <HiddenSlides>0</HiddenSlides>
  <MMClips>12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ArialMT</vt:lpstr>
      <vt:lpstr>Calibri</vt:lpstr>
      <vt:lpstr>Calibri Light</vt:lpstr>
      <vt:lpstr>Microsoft Himalaya</vt:lpstr>
      <vt:lpstr>TimesNewRomanPS-BoldMT</vt:lpstr>
      <vt:lpstr>TimesNewRomanPSMT</vt:lpstr>
      <vt:lpstr>Office Theme</vt:lpstr>
      <vt:lpstr>40-2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2024-07-22T13:02:20Z</dcterms:modified>
</cp:coreProperties>
</file>