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2045" autoAdjust="0"/>
  </p:normalViewPr>
  <p:slideViewPr>
    <p:cSldViewPr snapToGrid="0">
      <p:cViewPr varScale="1">
        <p:scale>
          <a:sx n="38" d="100"/>
          <a:sy n="38" d="100"/>
        </p:scale>
        <p:origin x="1589" y="259"/>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85FD031-CB9E-437C-B78A-3F9ADEB73122}"/>
    <pc:docChg chg="undo redo custSel addSld delSld modSld">
      <pc:chgData name="Leonie Smith" userId="fed1330f33f5650e" providerId="LiveId" clId="{C85FD031-CB9E-437C-B78A-3F9ADEB73122}" dt="2022-11-17T13:42:40.458" v="2"/>
      <pc:docMkLst>
        <pc:docMk/>
      </pc:docMkLst>
      <pc:sldChg chg="modNotesTx">
        <pc:chgData name="Leonie Smith" userId="fed1330f33f5650e" providerId="LiveId" clId="{C85FD031-CB9E-437C-B78A-3F9ADEB73122}" dt="2022-11-17T13:42:40.458" v="2"/>
        <pc:sldMkLst>
          <pc:docMk/>
          <pc:sldMk cId="1499918570" sldId="257"/>
        </pc:sldMkLst>
      </pc:sldChg>
      <pc:sldChg chg="add del">
        <pc:chgData name="Leonie Smith" userId="fed1330f33f5650e" providerId="LiveId" clId="{C85FD031-CB9E-437C-B78A-3F9ADEB73122}" dt="2022-11-17T13:40:59.457" v="1" actId="2696"/>
        <pc:sldMkLst>
          <pc:docMk/>
          <pc:sldMk cId="3137811553" sldId="268"/>
        </pc:sldMkLst>
      </pc:sldChg>
      <pc:sldChg chg="add del">
        <pc:chgData name="Leonie Smith" userId="fed1330f33f5650e" providerId="LiveId" clId="{C85FD031-CB9E-437C-B78A-3F9ADEB73122}" dt="2022-11-17T13:40:59.457" v="1" actId="2696"/>
        <pc:sldMkLst>
          <pc:docMk/>
          <pc:sldMk cId="100491716" sldId="269"/>
        </pc:sldMkLst>
      </pc:sldChg>
      <pc:sldChg chg="add del">
        <pc:chgData name="Leonie Smith" userId="fed1330f33f5650e" providerId="LiveId" clId="{C85FD031-CB9E-437C-B78A-3F9ADEB73122}" dt="2022-11-17T13:40:59.457" v="1" actId="2696"/>
        <pc:sldMkLst>
          <pc:docMk/>
          <pc:sldMk cId="888433145" sldId="279"/>
        </pc:sldMkLst>
      </pc:sldChg>
      <pc:sldChg chg="add del">
        <pc:chgData name="Leonie Smith" userId="fed1330f33f5650e" providerId="LiveId" clId="{C85FD031-CB9E-437C-B78A-3F9ADEB73122}" dt="2022-11-17T13:40:59.457" v="1" actId="2696"/>
        <pc:sldMkLst>
          <pc:docMk/>
          <pc:sldMk cId="791300187" sldId="280"/>
        </pc:sldMkLst>
      </pc:sldChg>
      <pc:sldChg chg="add del">
        <pc:chgData name="Leonie Smith" userId="fed1330f33f5650e" providerId="LiveId" clId="{C85FD031-CB9E-437C-B78A-3F9ADEB73122}" dt="2022-11-17T13:40:59.457" v="1" actId="2696"/>
        <pc:sldMkLst>
          <pc:docMk/>
          <pc:sldMk cId="1922139011" sldId="281"/>
        </pc:sldMkLst>
      </pc:sldChg>
      <pc:sldChg chg="add del">
        <pc:chgData name="Leonie Smith" userId="fed1330f33f5650e" providerId="LiveId" clId="{C85FD031-CB9E-437C-B78A-3F9ADEB73122}" dt="2022-11-17T13:40:59.457" v="1" actId="2696"/>
        <pc:sldMkLst>
          <pc:docMk/>
          <pc:sldMk cId="1126511635" sldId="282"/>
        </pc:sldMkLst>
      </pc:sldChg>
      <pc:sldChg chg="add del">
        <pc:chgData name="Leonie Smith" userId="fed1330f33f5650e" providerId="LiveId" clId="{C85FD031-CB9E-437C-B78A-3F9ADEB73122}" dt="2022-11-17T13:40:59.457" v="1" actId="2696"/>
        <pc:sldMkLst>
          <pc:docMk/>
          <pc:sldMk cId="3166251957" sldId="283"/>
        </pc:sldMkLst>
      </pc:sldChg>
      <pc:sldChg chg="add del">
        <pc:chgData name="Leonie Smith" userId="fed1330f33f5650e" providerId="LiveId" clId="{C85FD031-CB9E-437C-B78A-3F9ADEB73122}" dt="2022-11-17T13:40:59.457" v="1" actId="2696"/>
        <pc:sldMkLst>
          <pc:docMk/>
          <pc:sldMk cId="3922583308" sldId="284"/>
        </pc:sldMkLst>
      </pc:sldChg>
      <pc:sldChg chg="add del">
        <pc:chgData name="Leonie Smith" userId="fed1330f33f5650e" providerId="LiveId" clId="{C85FD031-CB9E-437C-B78A-3F9ADEB73122}" dt="2022-11-17T13:40:59.457" v="1" actId="2696"/>
        <pc:sldMkLst>
          <pc:docMk/>
          <pc:sldMk cId="1522780631" sldId="285"/>
        </pc:sldMkLst>
      </pc:sldChg>
      <pc:sldChg chg="add del">
        <pc:chgData name="Leonie Smith" userId="fed1330f33f5650e" providerId="LiveId" clId="{C85FD031-CB9E-437C-B78A-3F9ADEB73122}" dt="2022-11-17T13:40:59.457" v="1" actId="2696"/>
        <pc:sldMkLst>
          <pc:docMk/>
          <pc:sldMk cId="1850742486" sldId="286"/>
        </pc:sldMkLst>
      </pc:sldChg>
      <pc:sldChg chg="add del">
        <pc:chgData name="Leonie Smith" userId="fed1330f33f5650e" providerId="LiveId" clId="{C85FD031-CB9E-437C-B78A-3F9ADEB73122}" dt="2022-11-17T13:40:59.457" v="1" actId="2696"/>
        <pc:sldMkLst>
          <pc:docMk/>
          <pc:sldMk cId="2332778949" sldId="287"/>
        </pc:sldMkLst>
      </pc:sldChg>
      <pc:sldChg chg="add del">
        <pc:chgData name="Leonie Smith" userId="fed1330f33f5650e" providerId="LiveId" clId="{C85FD031-CB9E-437C-B78A-3F9ADEB73122}" dt="2022-11-17T13:40:59.457" v="1" actId="2696"/>
        <pc:sldMkLst>
          <pc:docMk/>
          <pc:sldMk cId="1828872212" sldId="288"/>
        </pc:sldMkLst>
      </pc:sldChg>
      <pc:sldChg chg="add del">
        <pc:chgData name="Leonie Smith" userId="fed1330f33f5650e" providerId="LiveId" clId="{C85FD031-CB9E-437C-B78A-3F9ADEB73122}" dt="2022-11-17T13:40:59.457" v="1" actId="2696"/>
        <pc:sldMkLst>
          <pc:docMk/>
          <pc:sldMk cId="3153919605" sldId="289"/>
        </pc:sldMkLst>
      </pc:sldChg>
      <pc:sldChg chg="add del">
        <pc:chgData name="Leonie Smith" userId="fed1330f33f5650e" providerId="LiveId" clId="{C85FD031-CB9E-437C-B78A-3F9ADEB73122}" dt="2022-11-17T13:40:59.457" v="1" actId="2696"/>
        <pc:sldMkLst>
          <pc:docMk/>
          <pc:sldMk cId="1292473336" sldId="290"/>
        </pc:sldMkLst>
      </pc:sldChg>
      <pc:sldChg chg="add del">
        <pc:chgData name="Leonie Smith" userId="fed1330f33f5650e" providerId="LiveId" clId="{C85FD031-CB9E-437C-B78A-3F9ADEB73122}" dt="2022-11-17T13:40:59.457" v="1" actId="2696"/>
        <pc:sldMkLst>
          <pc:docMk/>
          <pc:sldMk cId="1878919862" sldId="291"/>
        </pc:sldMkLst>
      </pc:sldChg>
      <pc:sldChg chg="add del">
        <pc:chgData name="Leonie Smith" userId="fed1330f33f5650e" providerId="LiveId" clId="{C85FD031-CB9E-437C-B78A-3F9ADEB73122}" dt="2022-11-17T13:40:59.457" v="1" actId="2696"/>
        <pc:sldMkLst>
          <pc:docMk/>
          <pc:sldMk cId="1014080634" sldId="292"/>
        </pc:sldMkLst>
      </pc:sldChg>
      <pc:sldChg chg="add del">
        <pc:chgData name="Leonie Smith" userId="fed1330f33f5650e" providerId="LiveId" clId="{C85FD031-CB9E-437C-B78A-3F9ADEB73122}" dt="2022-11-17T13:40:59.457" v="1" actId="2696"/>
        <pc:sldMkLst>
          <pc:docMk/>
          <pc:sldMk cId="2219299321" sldId="293"/>
        </pc:sldMkLst>
      </pc:sldChg>
      <pc:sldChg chg="add del">
        <pc:chgData name="Leonie Smith" userId="fed1330f33f5650e" providerId="LiveId" clId="{C85FD031-CB9E-437C-B78A-3F9ADEB73122}" dt="2022-11-17T13:40:59.457" v="1" actId="2696"/>
        <pc:sldMkLst>
          <pc:docMk/>
          <pc:sldMk cId="2859407553" sldId="294"/>
        </pc:sldMkLst>
      </pc:sldChg>
      <pc:sldChg chg="add del">
        <pc:chgData name="Leonie Smith" userId="fed1330f33f5650e" providerId="LiveId" clId="{C85FD031-CB9E-437C-B78A-3F9ADEB73122}" dt="2022-11-17T13:40:59.457" v="1" actId="2696"/>
        <pc:sldMkLst>
          <pc:docMk/>
          <pc:sldMk cId="3279066978" sldId="295"/>
        </pc:sldMkLst>
      </pc:sldChg>
    </pc:docChg>
  </pc:docChgLst>
  <pc:docChgLst>
    <pc:chgData name="Leonie Smith" userId="fed1330f33f5650e" providerId="LiveId" clId="{83645D62-C230-474B-A95A-A67DD5FBE961}"/>
    <pc:docChg chg="modSld">
      <pc:chgData name="Leonie Smith" userId="fed1330f33f5650e" providerId="LiveId" clId="{83645D62-C230-474B-A95A-A67DD5FBE961}" dt="2024-01-08T04:11:30.788" v="15"/>
      <pc:docMkLst>
        <pc:docMk/>
      </pc:docMkLst>
      <pc:sldChg chg="addSp modSp">
        <pc:chgData name="Leonie Smith" userId="fed1330f33f5650e" providerId="LiveId" clId="{83645D62-C230-474B-A95A-A67DD5FBE961}" dt="2024-01-05T04:00:24.862" v="0"/>
        <pc:sldMkLst>
          <pc:docMk/>
          <pc:sldMk cId="1499918570" sldId="257"/>
        </pc:sldMkLst>
      </pc:sldChg>
      <pc:sldChg chg="addSp modSp">
        <pc:chgData name="Leonie Smith" userId="fed1330f33f5650e" providerId="LiveId" clId="{83645D62-C230-474B-A95A-A67DD5FBE961}" dt="2024-01-05T04:00:38.119" v="1"/>
        <pc:sldMkLst>
          <pc:docMk/>
          <pc:sldMk cId="454763615" sldId="259"/>
        </pc:sldMkLst>
      </pc:sldChg>
      <pc:sldChg chg="addSp modSp">
        <pc:chgData name="Leonie Smith" userId="fed1330f33f5650e" providerId="LiveId" clId="{83645D62-C230-474B-A95A-A67DD5FBE961}" dt="2024-01-05T04:00:58.414" v="2"/>
        <pc:sldMkLst>
          <pc:docMk/>
          <pc:sldMk cId="2346136586" sldId="260"/>
        </pc:sldMkLst>
      </pc:sldChg>
      <pc:sldChg chg="addSp modSp">
        <pc:chgData name="Leonie Smith" userId="fed1330f33f5650e" providerId="LiveId" clId="{83645D62-C230-474B-A95A-A67DD5FBE961}" dt="2024-01-05T04:01:14.734" v="3"/>
        <pc:sldMkLst>
          <pc:docMk/>
          <pc:sldMk cId="4037329247" sldId="261"/>
        </pc:sldMkLst>
      </pc:sldChg>
      <pc:sldChg chg="addSp modSp">
        <pc:chgData name="Leonie Smith" userId="fed1330f33f5650e" providerId="LiveId" clId="{83645D62-C230-474B-A95A-A67DD5FBE961}" dt="2024-01-05T04:01:33.584" v="4"/>
        <pc:sldMkLst>
          <pc:docMk/>
          <pc:sldMk cId="1909638311" sldId="262"/>
        </pc:sldMkLst>
      </pc:sldChg>
      <pc:sldChg chg="addSp modSp">
        <pc:chgData name="Leonie Smith" userId="fed1330f33f5650e" providerId="LiveId" clId="{83645D62-C230-474B-A95A-A67DD5FBE961}" dt="2024-01-05T04:01:48.581" v="5"/>
        <pc:sldMkLst>
          <pc:docMk/>
          <pc:sldMk cId="641208035" sldId="263"/>
        </pc:sldMkLst>
      </pc:sldChg>
      <pc:sldChg chg="addSp modSp">
        <pc:chgData name="Leonie Smith" userId="fed1330f33f5650e" providerId="LiveId" clId="{83645D62-C230-474B-A95A-A67DD5FBE961}" dt="2024-01-05T04:02:19.374" v="6"/>
        <pc:sldMkLst>
          <pc:docMk/>
          <pc:sldMk cId="4044745628" sldId="264"/>
        </pc:sldMkLst>
      </pc:sldChg>
      <pc:sldChg chg="addSp delSp modSp mod modTransition modAnim">
        <pc:chgData name="Leonie Smith" userId="fed1330f33f5650e" providerId="LiveId" clId="{83645D62-C230-474B-A95A-A67DD5FBE961}" dt="2024-01-05T04:03:33.344" v="10"/>
        <pc:sldMkLst>
          <pc:docMk/>
          <pc:sldMk cId="978260341" sldId="265"/>
        </pc:sldMkLst>
      </pc:sldChg>
      <pc:sldChg chg="addSp modSp">
        <pc:chgData name="Leonie Smith" userId="fed1330f33f5650e" providerId="LiveId" clId="{83645D62-C230-474B-A95A-A67DD5FBE961}" dt="2024-01-05T04:03:55.931" v="11"/>
        <pc:sldMkLst>
          <pc:docMk/>
          <pc:sldMk cId="3575870363" sldId="266"/>
        </pc:sldMkLst>
      </pc:sldChg>
      <pc:sldChg chg="addSp delSp modSp mod modTransition modAnim">
        <pc:chgData name="Leonie Smith" userId="fed1330f33f5650e" providerId="LiveId" clId="{83645D62-C230-474B-A95A-A67DD5FBE961}" dt="2024-01-08T04:11:30.788" v="15"/>
        <pc:sldMkLst>
          <pc:docMk/>
          <pc:sldMk cId="4017137865" sldId="267"/>
        </pc:sldMkLst>
      </pc:sldChg>
    </pc:docChg>
  </pc:docChgLst>
  <pc:docChgLst>
    <pc:chgData name="Alfred Smith" userId="3c60a3631c0db8ad" providerId="LiveId" clId="{C94B93EF-5CB2-476A-825A-C5EFFAEA0A42}"/>
    <pc:docChg chg="undo custSel modSld">
      <pc:chgData name="Alfred Smith" userId="3c60a3631c0db8ad" providerId="LiveId" clId="{C94B93EF-5CB2-476A-825A-C5EFFAEA0A42}" dt="2024-02-22T08:23:37.638" v="34" actId="20577"/>
      <pc:docMkLst>
        <pc:docMk/>
      </pc:docMkLst>
      <pc:sldChg chg="addSp modSp">
        <pc:chgData name="Alfred Smith" userId="3c60a3631c0db8ad" providerId="LiveId" clId="{C94B93EF-5CB2-476A-825A-C5EFFAEA0A42}" dt="2024-02-22T08:21:13.120" v="0"/>
        <pc:sldMkLst>
          <pc:docMk/>
          <pc:sldMk cId="1499918570" sldId="257"/>
        </pc:sldMkLst>
      </pc:sldChg>
      <pc:sldChg chg="addSp modSp">
        <pc:chgData name="Alfred Smith" userId="3c60a3631c0db8ad" providerId="LiveId" clId="{C94B93EF-5CB2-476A-825A-C5EFFAEA0A42}" dt="2024-02-22T08:21:17.881" v="1"/>
        <pc:sldMkLst>
          <pc:docMk/>
          <pc:sldMk cId="3788111665" sldId="258"/>
        </pc:sldMkLst>
      </pc:sldChg>
      <pc:sldChg chg="addSp modSp">
        <pc:chgData name="Alfred Smith" userId="3c60a3631c0db8ad" providerId="LiveId" clId="{C94B93EF-5CB2-476A-825A-C5EFFAEA0A42}" dt="2024-02-22T08:21:20.164" v="2"/>
        <pc:sldMkLst>
          <pc:docMk/>
          <pc:sldMk cId="4120481681" sldId="270"/>
        </pc:sldMkLst>
      </pc:sldChg>
      <pc:sldChg chg="addSp modSp">
        <pc:chgData name="Alfred Smith" userId="3c60a3631c0db8ad" providerId="LiveId" clId="{C94B93EF-5CB2-476A-825A-C5EFFAEA0A42}" dt="2024-02-22T08:21:34.520" v="3"/>
        <pc:sldMkLst>
          <pc:docMk/>
          <pc:sldMk cId="939110669" sldId="271"/>
        </pc:sldMkLst>
      </pc:sldChg>
      <pc:sldChg chg="addSp modSp mod">
        <pc:chgData name="Alfred Smith" userId="3c60a3631c0db8ad" providerId="LiveId" clId="{C94B93EF-5CB2-476A-825A-C5EFFAEA0A42}" dt="2024-02-22T08:21:56.277" v="11" actId="20577"/>
        <pc:sldMkLst>
          <pc:docMk/>
          <pc:sldMk cId="4024569785" sldId="272"/>
        </pc:sldMkLst>
      </pc:sldChg>
      <pc:sldChg chg="addSp modSp mod">
        <pc:chgData name="Alfred Smith" userId="3c60a3631c0db8ad" providerId="LiveId" clId="{C94B93EF-5CB2-476A-825A-C5EFFAEA0A42}" dt="2024-02-22T08:22:04.886" v="14" actId="20577"/>
        <pc:sldMkLst>
          <pc:docMk/>
          <pc:sldMk cId="487179600" sldId="273"/>
        </pc:sldMkLst>
      </pc:sldChg>
      <pc:sldChg chg="addSp modSp mod">
        <pc:chgData name="Alfred Smith" userId="3c60a3631c0db8ad" providerId="LiveId" clId="{C94B93EF-5CB2-476A-825A-C5EFFAEA0A42}" dt="2024-02-22T08:22:44.978" v="20" actId="20577"/>
        <pc:sldMkLst>
          <pc:docMk/>
          <pc:sldMk cId="2168401200" sldId="274"/>
        </pc:sldMkLst>
      </pc:sldChg>
      <pc:sldChg chg="addSp modSp mod">
        <pc:chgData name="Alfred Smith" userId="3c60a3631c0db8ad" providerId="LiveId" clId="{C94B93EF-5CB2-476A-825A-C5EFFAEA0A42}" dt="2024-02-22T08:22:53.920" v="23" actId="20577"/>
        <pc:sldMkLst>
          <pc:docMk/>
          <pc:sldMk cId="2996969115" sldId="275"/>
        </pc:sldMkLst>
      </pc:sldChg>
      <pc:sldChg chg="addSp modSp mod">
        <pc:chgData name="Alfred Smith" userId="3c60a3631c0db8ad" providerId="LiveId" clId="{C94B93EF-5CB2-476A-825A-C5EFFAEA0A42}" dt="2024-02-22T08:23:03.970" v="26" actId="20577"/>
        <pc:sldMkLst>
          <pc:docMk/>
          <pc:sldMk cId="2390376940" sldId="276"/>
        </pc:sldMkLst>
      </pc:sldChg>
      <pc:sldChg chg="addSp modSp mod">
        <pc:chgData name="Alfred Smith" userId="3c60a3631c0db8ad" providerId="LiveId" clId="{C94B93EF-5CB2-476A-825A-C5EFFAEA0A42}" dt="2024-02-22T08:23:29.245" v="31" actId="20577"/>
        <pc:sldMkLst>
          <pc:docMk/>
          <pc:sldMk cId="4265919077" sldId="277"/>
        </pc:sldMkLst>
      </pc:sldChg>
      <pc:sldChg chg="addSp modSp mod">
        <pc:chgData name="Alfred Smith" userId="3c60a3631c0db8ad" providerId="LiveId" clId="{C94B93EF-5CB2-476A-825A-C5EFFAEA0A42}" dt="2024-02-22T08:23:37.638" v="34" actId="20577"/>
        <pc:sldMkLst>
          <pc:docMk/>
          <pc:sldMk cId="210266664" sldId="278"/>
        </pc:sldMkLst>
      </pc:sldChg>
    </pc:docChg>
  </pc:docChgLst>
  <pc:docChgLst>
    <pc:chgData name="Alfred Smith" userId="3c60a3631c0db8ad" providerId="LiveId" clId="{69396AE1-5EC4-417E-85C3-6BD91817E651}"/>
    <pc:docChg chg="custSel modSld">
      <pc:chgData name="Alfred Smith" userId="3c60a3631c0db8ad" providerId="LiveId" clId="{69396AE1-5EC4-417E-85C3-6BD91817E651}" dt="2025-05-02T07:00:41.359" v="1" actId="27636"/>
      <pc:docMkLst>
        <pc:docMk/>
      </pc:docMkLst>
      <pc:sldChg chg="modSp mod">
        <pc:chgData name="Alfred Smith" userId="3c60a3631c0db8ad" providerId="LiveId" clId="{69396AE1-5EC4-417E-85C3-6BD91817E651}" dt="2025-05-02T07:00:41.359" v="1" actId="27636"/>
        <pc:sldMkLst>
          <pc:docMk/>
          <pc:sldMk cId="1499918570" sldId="257"/>
        </pc:sldMkLst>
        <pc:spChg chg="mod">
          <ac:chgData name="Alfred Smith" userId="3c60a3631c0db8ad" providerId="LiveId" clId="{69396AE1-5EC4-417E-85C3-6BD91817E651}" dt="2025-05-02T07:00:41.359" v="1" actId="27636"/>
          <ac:spMkLst>
            <pc:docMk/>
            <pc:sldMk cId="1499918570" sldId="257"/>
            <ac:spMk id="7" creationId="{F335EC01-9D97-DFF0-17DD-EEBD3242806A}"/>
          </ac:spMkLst>
        </pc:spChg>
      </pc:sldChg>
    </pc:docChg>
  </pc:docChgLst>
  <pc:docChgLst>
    <pc:chgData name="Leonie Smith" userId="fed1330f33f5650e" providerId="LiveId" clId="{FBBD8348-9487-48DE-BCD6-F6EE96BF5447}"/>
    <pc:docChg chg="custSel modSld sldOrd">
      <pc:chgData name="Leonie Smith" userId="fed1330f33f5650e" providerId="LiveId" clId="{FBBD8348-9487-48DE-BCD6-F6EE96BF5447}" dt="2024-01-06T04:16:11.471" v="15" actId="20577"/>
      <pc:docMkLst>
        <pc:docMk/>
      </pc:docMkLst>
      <pc:sldChg chg="modNotesTx">
        <pc:chgData name="Leonie Smith" userId="fed1330f33f5650e" providerId="LiveId" clId="{FBBD8348-9487-48DE-BCD6-F6EE96BF5447}" dt="2024-01-06T04:16:11.471" v="15" actId="20577"/>
        <pc:sldMkLst>
          <pc:docMk/>
          <pc:sldMk cId="1499918570" sldId="257"/>
        </pc:sldMkLst>
      </pc:sldChg>
      <pc:sldChg chg="ord">
        <pc:chgData name="Leonie Smith" userId="fed1330f33f5650e" providerId="LiveId" clId="{FBBD8348-9487-48DE-BCD6-F6EE96BF5447}" dt="2024-01-06T04:15:46.849" v="1"/>
        <pc:sldMkLst>
          <pc:docMk/>
          <pc:sldMk cId="210266664" sldId="278"/>
        </pc:sldMkLst>
      </pc:sldChg>
    </pc:docChg>
  </pc:docChgLst>
  <pc:docChgLst>
    <pc:chgData name="Alfred Smith" userId="3c60a3631c0db8ad" providerId="LiveId" clId="{EBB4C8F5-93CC-4335-9092-74BBC68B8BAA}"/>
    <pc:docChg chg="custSel modSld">
      <pc:chgData name="Alfred Smith" userId="3c60a3631c0db8ad" providerId="LiveId" clId="{EBB4C8F5-93CC-4335-9092-74BBC68B8BAA}" dt="2024-07-22T13:23:41.340" v="22"/>
      <pc:docMkLst>
        <pc:docMk/>
      </pc:docMkLst>
      <pc:sldChg chg="addSp delSp modSp mod">
        <pc:chgData name="Alfred Smith" userId="3c60a3631c0db8ad" providerId="LiveId" clId="{EBB4C8F5-93CC-4335-9092-74BBC68B8BAA}" dt="2024-07-22T12:55:07.146" v="2"/>
        <pc:sldMkLst>
          <pc:docMk/>
          <pc:sldMk cId="1499918570" sldId="257"/>
        </pc:sldMkLst>
      </pc:sldChg>
      <pc:sldChg chg="modSp mod">
        <pc:chgData name="Alfred Smith" userId="3c60a3631c0db8ad" providerId="LiveId" clId="{EBB4C8F5-93CC-4335-9092-74BBC68B8BAA}" dt="2024-07-22T13:02:58.874" v="6"/>
        <pc:sldMkLst>
          <pc:docMk/>
          <pc:sldMk cId="2346136586" sldId="260"/>
        </pc:sldMkLst>
      </pc:sldChg>
      <pc:sldChg chg="modSp mod">
        <pc:chgData name="Alfred Smith" userId="3c60a3631c0db8ad" providerId="LiveId" clId="{EBB4C8F5-93CC-4335-9092-74BBC68B8BAA}" dt="2024-07-22T13:03:15.989" v="9"/>
        <pc:sldMkLst>
          <pc:docMk/>
          <pc:sldMk cId="4037329247" sldId="261"/>
        </pc:sldMkLst>
      </pc:sldChg>
      <pc:sldChg chg="modSp mod">
        <pc:chgData name="Alfred Smith" userId="3c60a3631c0db8ad" providerId="LiveId" clId="{EBB4C8F5-93CC-4335-9092-74BBC68B8BAA}" dt="2024-07-22T13:03:28.935" v="11"/>
        <pc:sldMkLst>
          <pc:docMk/>
          <pc:sldMk cId="1909638311" sldId="262"/>
        </pc:sldMkLst>
      </pc:sldChg>
      <pc:sldChg chg="modSp mod">
        <pc:chgData name="Alfred Smith" userId="3c60a3631c0db8ad" providerId="LiveId" clId="{EBB4C8F5-93CC-4335-9092-74BBC68B8BAA}" dt="2024-07-22T13:03:43.413" v="13"/>
        <pc:sldMkLst>
          <pc:docMk/>
          <pc:sldMk cId="641208035" sldId="263"/>
        </pc:sldMkLst>
      </pc:sldChg>
      <pc:sldChg chg="modSp mod">
        <pc:chgData name="Alfred Smith" userId="3c60a3631c0db8ad" providerId="LiveId" clId="{EBB4C8F5-93CC-4335-9092-74BBC68B8BAA}" dt="2024-07-22T13:03:56.700" v="15"/>
        <pc:sldMkLst>
          <pc:docMk/>
          <pc:sldMk cId="4044745628" sldId="264"/>
        </pc:sldMkLst>
      </pc:sldChg>
      <pc:sldChg chg="modSp mod">
        <pc:chgData name="Alfred Smith" userId="3c60a3631c0db8ad" providerId="LiveId" clId="{EBB4C8F5-93CC-4335-9092-74BBC68B8BAA}" dt="2024-07-22T13:23:04.634" v="17"/>
        <pc:sldMkLst>
          <pc:docMk/>
          <pc:sldMk cId="978260341" sldId="265"/>
        </pc:sldMkLst>
      </pc:sldChg>
      <pc:sldChg chg="modSp mod">
        <pc:chgData name="Alfred Smith" userId="3c60a3631c0db8ad" providerId="LiveId" clId="{EBB4C8F5-93CC-4335-9092-74BBC68B8BAA}" dt="2024-07-22T13:23:22.117" v="19"/>
        <pc:sldMkLst>
          <pc:docMk/>
          <pc:sldMk cId="3575870363" sldId="266"/>
        </pc:sldMkLst>
      </pc:sldChg>
      <pc:sldChg chg="modSp mod">
        <pc:chgData name="Alfred Smith" userId="3c60a3631c0db8ad" providerId="LiveId" clId="{EBB4C8F5-93CC-4335-9092-74BBC68B8BAA}" dt="2024-07-22T13:23:41.340" v="22"/>
        <pc:sldMkLst>
          <pc:docMk/>
          <pc:sldMk cId="4017137865" sldId="267"/>
        </pc:sldMkLst>
      </pc:sldChg>
      <pc:sldChg chg="addSp modSp">
        <pc:chgData name="Alfred Smith" userId="3c60a3631c0db8ad" providerId="LiveId" clId="{EBB4C8F5-93CC-4335-9092-74BBC68B8BAA}" dt="2024-07-22T12:55:54.845" v="3"/>
        <pc:sldMkLst>
          <pc:docMk/>
          <pc:sldMk cId="4120481681" sldId="270"/>
        </pc:sldMkLst>
      </pc:sldChg>
    </pc:docChg>
  </pc:docChgLst>
  <pc:docChgLst>
    <pc:chgData name="Alfred Smith" userId="3c60a3631c0db8ad" providerId="LiveId" clId="{6EC2C54B-3AE8-4522-9304-BD23DC138A9D}"/>
    <pc:docChg chg="custSel modSld">
      <pc:chgData name="Alfred Smith" userId="3c60a3631c0db8ad" providerId="LiveId" clId="{6EC2C54B-3AE8-4522-9304-BD23DC138A9D}" dt="2025-04-16T14:53:09.534" v="2"/>
      <pc:docMkLst>
        <pc:docMk/>
      </pc:docMkLst>
      <pc:sldChg chg="addSp delSp modSp mod">
        <pc:chgData name="Alfred Smith" userId="3c60a3631c0db8ad" providerId="LiveId" clId="{6EC2C54B-3AE8-4522-9304-BD23DC138A9D}" dt="2025-04-16T14:53:09.534" v="2"/>
        <pc:sldMkLst>
          <pc:docMk/>
          <pc:sldMk cId="1499918570" sldId="257"/>
        </pc:sldMkLst>
        <pc:spChg chg="add mod">
          <ac:chgData name="Alfred Smith" userId="3c60a3631c0db8ad" providerId="LiveId" clId="{6EC2C54B-3AE8-4522-9304-BD23DC138A9D}" dt="2025-04-16T14:53:09.534" v="2"/>
          <ac:spMkLst>
            <pc:docMk/>
            <pc:sldMk cId="1499918570" sldId="257"/>
            <ac:spMk id="7" creationId="{F335EC01-9D97-DFF0-17DD-EEBD324280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40 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5215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40-3</a:t>
            </a:r>
          </a:p>
        </p:txBody>
      </p:sp>
      <p:pic>
        <p:nvPicPr>
          <p:cNvPr id="6" name="Audio 5">
            <a:hlinkClick r:id="" action="ppaction://media"/>
            <a:extLst>
              <a:ext uri="{FF2B5EF4-FFF2-40B4-BE49-F238E27FC236}">
                <a16:creationId xmlns:a16="http://schemas.microsoft.com/office/drawing/2014/main" id="{0351CF26-41F5-0807-38E3-92648FCD33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F335EC01-9D97-DFF0-17DD-EEBD3242806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10"/>
    </mc:Choice>
    <mc:Fallback xmlns="">
      <p:transition spd="slow" advTm="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5C57F-7E45-FE89-E102-CE4A50011959}"/>
              </a:ext>
            </a:extLst>
          </p:cNvPr>
          <p:cNvPicPr>
            <a:picLocks noChangeAspect="1"/>
          </p:cNvPicPr>
          <p:nvPr/>
        </p:nvPicPr>
        <p:blipFill>
          <a:blip r:embed="rId2"/>
          <a:stretch>
            <a:fillRect/>
          </a:stretch>
        </p:blipFill>
        <p:spPr>
          <a:xfrm>
            <a:off x="1" y="-682190"/>
            <a:ext cx="12192000" cy="7540190"/>
          </a:xfrm>
          <a:prstGeom prst="rect">
            <a:avLst/>
          </a:prstGeom>
        </p:spPr>
      </p:pic>
      <p:sp>
        <p:nvSpPr>
          <p:cNvPr id="2" name="TextBox 1">
            <a:extLst>
              <a:ext uri="{FF2B5EF4-FFF2-40B4-BE49-F238E27FC236}">
                <a16:creationId xmlns:a16="http://schemas.microsoft.com/office/drawing/2014/main" id="{D66F6DCC-DEED-8B57-32C0-502CF731CCC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13</a:t>
            </a:r>
            <a:r>
              <a:rPr lang="bo-CN" sz="7200" dirty="0">
                <a:solidFill>
                  <a:srgbClr val="121212"/>
                </a:solidFill>
                <a:latin typeface="Arial" panose="020B0604020202020204" pitchFamily="34" charset="0"/>
              </a:rPr>
              <a:t>ཁོང་གིས་ཁོ་མོར་ཕྱག་བཞག་སྟེ་འཕྲལ་དུ་འདྲོང་པོར་ལངས་ནས་ཁོ་མོས་དཀོན་མཆོག་ལ་བསྟོད་པ་ཕུལ།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13Then He placed His hands on her, and immediately she straightened up and began to glorify God.</a:t>
            </a:r>
            <a:endParaRPr lang="en-IN" dirty="0"/>
          </a:p>
        </p:txBody>
      </p:sp>
      <p:pic>
        <p:nvPicPr>
          <p:cNvPr id="6" name="Audio 5">
            <a:hlinkClick r:id="" action="ppaction://media"/>
            <a:extLst>
              <a:ext uri="{FF2B5EF4-FFF2-40B4-BE49-F238E27FC236}">
                <a16:creationId xmlns:a16="http://schemas.microsoft.com/office/drawing/2014/main" id="{B83F68DA-BEF3-0644-BA91-54CAE1AC3F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325"/>
    </mc:Choice>
    <mc:Fallback xmlns="">
      <p:transition spd="slow" advTm="8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99B4C-4018-8D38-1FBC-9729EB094B23}"/>
              </a:ext>
            </a:extLst>
          </p:cNvPr>
          <p:cNvPicPr>
            <a:picLocks noChangeAspect="1"/>
          </p:cNvPicPr>
          <p:nvPr/>
        </p:nvPicPr>
        <p:blipFill>
          <a:blip r:embed="rId2"/>
          <a:stretch>
            <a:fillRect/>
          </a:stretch>
        </p:blipFill>
        <p:spPr>
          <a:xfrm>
            <a:off x="0" y="0"/>
            <a:ext cx="12192000" cy="6950755"/>
          </a:xfrm>
          <a:prstGeom prst="rect">
            <a:avLst/>
          </a:prstGeom>
        </p:spPr>
      </p:pic>
      <p:sp>
        <p:nvSpPr>
          <p:cNvPr id="4" name="TextBox 3">
            <a:extLst>
              <a:ext uri="{FF2B5EF4-FFF2-40B4-BE49-F238E27FC236}">
                <a16:creationId xmlns:a16="http://schemas.microsoft.com/office/drawing/2014/main" id="{9D4CBB13-061A-04A8-3402-63F48C51BEC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འོན་ཀྱང་ཡེ་ཤུས་ངལ་གསོ་བའི་ཉིན་མོར་ནད་གསོས་པར་མཛད་པའི་རྐྱེན་གྱིས་འདུ་ཁང་གི་དཔོན་པོས་ཁྲོས་ཏེ་མི་ཚོགས་ལ་“ལས་ཀ་བྱེད་ཆོག་པའི་ཉི་མ་དྲུག་ཡོད། ངལ་གསོ་བའི་ཉིན་མོ་མ་ཡིན་པ་དེ་ཚོ་ལ་ནད་གསོ་བའི་ཕྱིར་ཤོག་”ཅེས་བཤད།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14But the synagogue leader was indignant that Jesus had healed on the Sabbath. “There are six days for work,” he told the crowd. “So come and be healed on those days and not on the Sabbath.”</a:t>
            </a:r>
            <a:endParaRPr lang="en-IN" dirty="0"/>
          </a:p>
        </p:txBody>
      </p:sp>
      <p:pic>
        <p:nvPicPr>
          <p:cNvPr id="6" name="Audio 5">
            <a:hlinkClick r:id="" action="ppaction://media"/>
            <a:extLst>
              <a:ext uri="{FF2B5EF4-FFF2-40B4-BE49-F238E27FC236}">
                <a16:creationId xmlns:a16="http://schemas.microsoft.com/office/drawing/2014/main" id="{52BA0E46-F80D-1214-3EE5-2F9A2A7064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645"/>
    </mc:Choice>
    <mc:Fallback xmlns="">
      <p:transition spd="slow" advTm="17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0C6D78-7C67-29CC-42A2-45FB17FCEF4B}"/>
              </a:ext>
            </a:extLst>
          </p:cNvPr>
          <p:cNvPicPr>
            <a:picLocks noChangeAspect="1"/>
          </p:cNvPicPr>
          <p:nvPr/>
        </p:nvPicPr>
        <p:blipFill>
          <a:blip r:embed="rId2"/>
          <a:stretch>
            <a:fillRect/>
          </a:stretch>
        </p:blipFill>
        <p:spPr>
          <a:xfrm>
            <a:off x="0" y="-662791"/>
            <a:ext cx="12293600" cy="7520791"/>
          </a:xfrm>
          <a:prstGeom prst="rect">
            <a:avLst/>
          </a:prstGeom>
        </p:spPr>
      </p:pic>
      <p:sp>
        <p:nvSpPr>
          <p:cNvPr id="2" name="TextBox 1">
            <a:extLst>
              <a:ext uri="{FF2B5EF4-FFF2-40B4-BE49-F238E27FC236}">
                <a16:creationId xmlns:a16="http://schemas.microsoft.com/office/drawing/2014/main" id="{BE5A5CC9-4EDF-8AF9-0E49-60AAA09687A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ལན་དུ་གཙོ་བོས་“ཁ་ཆོས་པ་ཁྱོད་ཚོ། ཁྱོད་རྣམས་ཀྱི་ནང་ནས་རེ་རེས་ངལ་གསོ་བའི་ཉིན་མོར་གླང་གོག་དང༌། ཡང་ན་བོང་བུ་བྲེས་ནས་བཀྲོལ་ཏེ་ཆུ་འཐུང་བར་མི་འཁྲིད་དམ།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15“You hypocrites!” the Lord replied. “Does not each of you on the Sabbath untie his ox or donkey from the stall and lead it to water?</a:t>
            </a:r>
            <a:endParaRPr lang="en-IN" dirty="0"/>
          </a:p>
        </p:txBody>
      </p:sp>
      <p:pic>
        <p:nvPicPr>
          <p:cNvPr id="10" name="Audio 9">
            <a:hlinkClick r:id="" action="ppaction://media"/>
            <a:extLst>
              <a:ext uri="{FF2B5EF4-FFF2-40B4-BE49-F238E27FC236}">
                <a16:creationId xmlns:a16="http://schemas.microsoft.com/office/drawing/2014/main" id="{FFF82A0C-851B-3704-12D4-BB843C795B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487"/>
    </mc:Choice>
    <mc:Fallback xmlns="">
      <p:transition spd="slow" advTm="1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E562E3-1C44-6D8D-511B-FF8DC3D839BF}"/>
              </a:ext>
            </a:extLst>
          </p:cNvPr>
          <p:cNvPicPr>
            <a:picLocks noChangeAspect="1"/>
          </p:cNvPicPr>
          <p:nvPr/>
        </p:nvPicPr>
        <p:blipFill>
          <a:blip r:embed="rId2"/>
          <a:stretch>
            <a:fillRect/>
          </a:stretch>
        </p:blipFill>
        <p:spPr>
          <a:xfrm>
            <a:off x="-828015" y="0"/>
            <a:ext cx="13020015" cy="6858000"/>
          </a:xfrm>
          <a:prstGeom prst="rect">
            <a:avLst/>
          </a:prstGeom>
        </p:spPr>
      </p:pic>
      <p:sp>
        <p:nvSpPr>
          <p:cNvPr id="2" name="TextBox 1">
            <a:extLst>
              <a:ext uri="{FF2B5EF4-FFF2-40B4-BE49-F238E27FC236}">
                <a16:creationId xmlns:a16="http://schemas.microsoft.com/office/drawing/2014/main" id="{7D7F68AD-8109-907E-AAB1-F2422BEEF8C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ཡང་ཨབ་ར་ཧམ་གྱི་བུ་མོ་ཡིན་པའི་བུད་མེད་འདི་ནི་བདུད་སཱ་ཏན་གྱིས་ལོ་བཅོ་བརྒྱད་རིང་བཅིངས་ནས་ངལ་གསོ་བའི་ཉིན་མོར་ནད་ལས་ཐར་བར་འགྱུར་མི་འོས་སམ་”ཞེས་གསུང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16Then should not this daughter of Abraham, whom Satan has kept bound for eighteen long years, be released from her bondage on the Sabbath day?”</a:t>
            </a:r>
            <a:endParaRPr lang="en-IN" dirty="0"/>
          </a:p>
        </p:txBody>
      </p:sp>
      <p:pic>
        <p:nvPicPr>
          <p:cNvPr id="6" name="Audio 5">
            <a:hlinkClick r:id="" action="ppaction://media"/>
            <a:extLst>
              <a:ext uri="{FF2B5EF4-FFF2-40B4-BE49-F238E27FC236}">
                <a16:creationId xmlns:a16="http://schemas.microsoft.com/office/drawing/2014/main" id="{0DCA9DB9-ACCA-D97A-DB70-4DDFF60C02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957"/>
    </mc:Choice>
    <mc:Fallback xmlns="">
      <p:transition spd="slow" advTm="1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EB68E3-DCA1-516F-5568-2BAB434B7DE3}"/>
              </a:ext>
            </a:extLst>
          </p:cNvPr>
          <p:cNvPicPr>
            <a:picLocks noChangeAspect="1"/>
          </p:cNvPicPr>
          <p:nvPr/>
        </p:nvPicPr>
        <p:blipFill>
          <a:blip r:embed="rId2"/>
          <a:stretch>
            <a:fillRect/>
          </a:stretch>
        </p:blipFill>
        <p:spPr>
          <a:xfrm>
            <a:off x="0" y="-48238"/>
            <a:ext cx="12424229" cy="6906238"/>
          </a:xfrm>
          <a:prstGeom prst="rect">
            <a:avLst/>
          </a:prstGeom>
        </p:spPr>
      </p:pic>
      <p:sp>
        <p:nvSpPr>
          <p:cNvPr id="2" name="TextBox 1">
            <a:extLst>
              <a:ext uri="{FF2B5EF4-FFF2-40B4-BE49-F238E27FC236}">
                <a16:creationId xmlns:a16="http://schemas.microsoft.com/office/drawing/2014/main" id="{2ECFBF5F-74C7-6661-0AAC-1F9F6F0626B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ཁོང་གི་ཁ་གཏད་ཐམས་ཅད་ངོ་ཚ་བར་གྱུར། ཁོང་གིས་ངོ་མཚར་བའི་ལས་མང་པོ་མཛད་པས་མི་ཚོགས་ཚང་མ་དགའ་བར་གྱུར།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17When Jesus said this, all His adversaries were humiliated. And the whole crowd rejoiced at all the glorious things He was doing.</a:t>
            </a:r>
            <a:endParaRPr lang="en-IN" dirty="0"/>
          </a:p>
        </p:txBody>
      </p:sp>
      <p:pic>
        <p:nvPicPr>
          <p:cNvPr id="7" name="Audio 6">
            <a:hlinkClick r:id="" action="ppaction://media"/>
            <a:extLst>
              <a:ext uri="{FF2B5EF4-FFF2-40B4-BE49-F238E27FC236}">
                <a16:creationId xmlns:a16="http://schemas.microsoft.com/office/drawing/2014/main" id="{29DF4C21-E30D-9040-A7A0-E910D4E633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943"/>
    </mc:Choice>
    <mc:Fallback xmlns="">
      <p:transition spd="slow" advTm="10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F1ED79-0403-7251-0D9F-BB65C98BA8F4}"/>
              </a:ext>
            </a:extLst>
          </p:cNvPr>
          <p:cNvPicPr>
            <a:picLocks noChangeAspect="1"/>
          </p:cNvPicPr>
          <p:nvPr/>
        </p:nvPicPr>
        <p:blipFill>
          <a:blip r:embed="rId2"/>
          <a:stretch>
            <a:fillRect/>
          </a:stretch>
        </p:blipFill>
        <p:spPr>
          <a:xfrm>
            <a:off x="-1710591" y="0"/>
            <a:ext cx="13902591" cy="6972973"/>
          </a:xfrm>
          <a:prstGeom prst="rect">
            <a:avLst/>
          </a:prstGeom>
        </p:spPr>
      </p:pic>
      <p:sp>
        <p:nvSpPr>
          <p:cNvPr id="2" name="TextBox 1">
            <a:extLst>
              <a:ext uri="{FF2B5EF4-FFF2-40B4-BE49-F238E27FC236}">
                <a16:creationId xmlns:a16="http://schemas.microsoft.com/office/drawing/2014/main" id="{CD51239C-8F08-F909-CB01-2BAEB337DC65}"/>
              </a:ext>
            </a:extLst>
          </p:cNvPr>
          <p:cNvSpPr txBox="1"/>
          <p:nvPr/>
        </p:nvSpPr>
        <p:spPr>
          <a:xfrm>
            <a:off x="383360" y="110834"/>
            <a:ext cx="4857344" cy="4094461"/>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13</a:t>
            </a:r>
          </a:p>
          <a:p>
            <a:r>
              <a:rPr lang="bo-CN" sz="8000" b="1" i="0" dirty="0">
                <a:solidFill>
                  <a:schemeClr val="bg1"/>
                </a:solidFill>
                <a:effectLst/>
                <a:latin typeface="Arial" panose="020B0604020202020204" pitchFamily="34" charset="0"/>
              </a:rPr>
              <a:t>བུད་མེད་ནད་པ་ཞིག་ནད་ལས་ཐར་བ།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256DB5-EDB6-8C98-D40E-C91D38BFB4A0}"/>
              </a:ext>
            </a:extLst>
          </p:cNvPr>
          <p:cNvPicPr>
            <a:picLocks noChangeAspect="1"/>
          </p:cNvPicPr>
          <p:nvPr/>
        </p:nvPicPr>
        <p:blipFill>
          <a:blip r:embed="rId2"/>
          <a:stretch>
            <a:fillRect/>
          </a:stretch>
        </p:blipFill>
        <p:spPr>
          <a:xfrm>
            <a:off x="-1710591" y="0"/>
            <a:ext cx="13902591" cy="6972973"/>
          </a:xfrm>
          <a:prstGeom prst="rect">
            <a:avLst/>
          </a:prstGeom>
        </p:spPr>
      </p:pic>
      <p:sp>
        <p:nvSpPr>
          <p:cNvPr id="3" name="TextBox 2">
            <a:extLst>
              <a:ext uri="{FF2B5EF4-FFF2-40B4-BE49-F238E27FC236}">
                <a16:creationId xmlns:a16="http://schemas.microsoft.com/office/drawing/2014/main" id="{C8B95A12-4911-5742-F064-707A3BD3582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13</a:t>
            </a:r>
          </a:p>
          <a:p>
            <a:r>
              <a:rPr lang="bo-CN" sz="8000" b="1" i="0" dirty="0">
                <a:solidFill>
                  <a:srgbClr val="121212"/>
                </a:solidFill>
                <a:effectLst/>
                <a:latin typeface="Arial" panose="020B0604020202020204" pitchFamily="34" charset="0"/>
              </a:rPr>
              <a:t>བུད་མེད་ནད་པ་ཞིག་ནད་ལས་ཐར་བ།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Crippled Woman healed - Luke 13:10-17 </a:t>
            </a:r>
            <a:endParaRPr lang="en-IN" sz="6000" dirty="0"/>
          </a:p>
        </p:txBody>
      </p:sp>
      <p:pic>
        <p:nvPicPr>
          <p:cNvPr id="6" name="Audio 5">
            <a:hlinkClick r:id="" action="ppaction://media"/>
            <a:extLst>
              <a:ext uri="{FF2B5EF4-FFF2-40B4-BE49-F238E27FC236}">
                <a16:creationId xmlns:a16="http://schemas.microsoft.com/office/drawing/2014/main" id="{220409C8-3BD0-B210-B997-B6BC536E75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12"/>
    </mc:Choice>
    <mc:Fallback xmlns="">
      <p:transition spd="slow" advTm="3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11D8C-B8D5-6654-50D2-E566BD3F4BD6}"/>
              </a:ext>
            </a:extLst>
          </p:cNvPr>
          <p:cNvPicPr>
            <a:picLocks noChangeAspect="1"/>
          </p:cNvPicPr>
          <p:nvPr/>
        </p:nvPicPr>
        <p:blipFill>
          <a:blip r:embed="rId2"/>
          <a:stretch>
            <a:fillRect/>
          </a:stretch>
        </p:blipFill>
        <p:spPr>
          <a:xfrm>
            <a:off x="-1710591" y="0"/>
            <a:ext cx="13902591" cy="6972973"/>
          </a:xfrm>
          <a:prstGeom prst="rect">
            <a:avLst/>
          </a:prstGeom>
        </p:spPr>
      </p:pic>
      <p:sp>
        <p:nvSpPr>
          <p:cNvPr id="3" name="TextBox 2">
            <a:extLst>
              <a:ext uri="{FF2B5EF4-FFF2-40B4-BE49-F238E27FC236}">
                <a16:creationId xmlns:a16="http://schemas.microsoft.com/office/drawing/2014/main" id="{65422B23-115A-3D8E-8AC1-375CDA93A9B3}"/>
              </a:ext>
            </a:extLst>
          </p:cNvPr>
          <p:cNvSpPr txBox="1"/>
          <p:nvPr/>
        </p:nvSpPr>
        <p:spPr>
          <a:xfrm>
            <a:off x="383360" y="110834"/>
            <a:ext cx="4857344" cy="4094461"/>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13</a:t>
            </a:r>
          </a:p>
          <a:p>
            <a:r>
              <a:rPr lang="bo-CN" sz="8000" b="1" i="0" dirty="0">
                <a:solidFill>
                  <a:schemeClr val="bg1"/>
                </a:solidFill>
                <a:effectLst/>
                <a:latin typeface="Arial" panose="020B0604020202020204" pitchFamily="34" charset="0"/>
              </a:rPr>
              <a:t>བུད་མེད་ནད་པ་ཞིག་ནད་ལས་ཐར་བ།</a:t>
            </a:r>
            <a:endParaRPr lang="en-IN" sz="8000" dirty="0">
              <a:solidFill>
                <a:schemeClr val="bg1"/>
              </a:solidFill>
            </a:endParaRPr>
          </a:p>
        </p:txBody>
      </p:sp>
      <p:sp>
        <p:nvSpPr>
          <p:cNvPr id="4" name="TextBox 3">
            <a:extLst>
              <a:ext uri="{FF2B5EF4-FFF2-40B4-BE49-F238E27FC236}">
                <a16:creationId xmlns:a16="http://schemas.microsoft.com/office/drawing/2014/main" id="{00E8C88E-7FD2-7680-32E5-010F2F51612C}"/>
              </a:ext>
            </a:extLst>
          </p:cNvPr>
          <p:cNvSpPr txBox="1"/>
          <p:nvPr/>
        </p:nvSpPr>
        <p:spPr>
          <a:xfrm>
            <a:off x="448556" y="577651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10</a:t>
            </a:r>
            <a:r>
              <a:rPr lang="bo-CN" sz="8000" dirty="0">
                <a:solidFill>
                  <a:srgbClr val="121212"/>
                </a:solidFill>
                <a:latin typeface="Arial" panose="020B0604020202020204" pitchFamily="34" charset="0"/>
              </a:rPr>
              <a:t>དེ་ནས་ངལ་གསོ་བའི་ཉིན་མོར་ཁོང་གིས་ཡ་ཧུ་དཱ་པའི་འདུ་ཁང་ཞིག་ལ་ཆོས་གསུང་སྐབས།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10One Sabbath Jesus was teaching in one of the synagogues, </a:t>
            </a:r>
            <a:endParaRPr lang="en-IN" dirty="0"/>
          </a:p>
        </p:txBody>
      </p:sp>
      <p:pic>
        <p:nvPicPr>
          <p:cNvPr id="6" name="Audio 5">
            <a:hlinkClick r:id="" action="ppaction://media"/>
            <a:extLst>
              <a:ext uri="{FF2B5EF4-FFF2-40B4-BE49-F238E27FC236}">
                <a16:creationId xmlns:a16="http://schemas.microsoft.com/office/drawing/2014/main" id="{115A83F4-EE87-0E84-8BB0-F4CDF5847D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621"/>
    </mc:Choice>
    <mc:Fallback xmlns="">
      <p:transition spd="slow" advTm="6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041E28-AD44-5BB3-31EC-B63461F2B036}"/>
              </a:ext>
            </a:extLst>
          </p:cNvPr>
          <p:cNvPicPr>
            <a:picLocks noChangeAspect="1"/>
          </p:cNvPicPr>
          <p:nvPr/>
        </p:nvPicPr>
        <p:blipFill>
          <a:blip r:embed="rId2"/>
          <a:stretch>
            <a:fillRect/>
          </a:stretch>
        </p:blipFill>
        <p:spPr>
          <a:xfrm>
            <a:off x="0" y="-15381"/>
            <a:ext cx="12729029" cy="6873381"/>
          </a:xfrm>
          <a:prstGeom prst="rect">
            <a:avLst/>
          </a:prstGeom>
        </p:spPr>
      </p:pic>
      <p:sp>
        <p:nvSpPr>
          <p:cNvPr id="2" name="TextBox 1">
            <a:extLst>
              <a:ext uri="{FF2B5EF4-FFF2-40B4-BE49-F238E27FC236}">
                <a16:creationId xmlns:a16="http://schemas.microsoft.com/office/drawing/2014/main" id="{B990023B-D7C2-552F-3753-BCF9E5B212EF}"/>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གདོན་འདྲེས་བཟུང་ནས་ལོ་བཅོ་བརྒྱད་རིང་དགུར་པོར་འགྲོ་དགོས་པ་དང༌། འདྲོང་པོར་ལང་མི་ཐུབ་པའི་བུད་མེད་ནད་པ་ཞིག་དེར་ཡོད།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11and a woman there had been disabled by a spirit for eighteen years. She was hunched over and could not stand up straight. </a:t>
            </a:r>
            <a:endParaRPr lang="en-IN" dirty="0"/>
          </a:p>
        </p:txBody>
      </p:sp>
      <p:pic>
        <p:nvPicPr>
          <p:cNvPr id="6" name="Audio 5">
            <a:hlinkClick r:id="" action="ppaction://media"/>
            <a:extLst>
              <a:ext uri="{FF2B5EF4-FFF2-40B4-BE49-F238E27FC236}">
                <a16:creationId xmlns:a16="http://schemas.microsoft.com/office/drawing/2014/main" id="{E40DD895-D530-5286-1037-DCFF7D2D25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0C2E0-7B5A-768B-AC7B-4D993C2CBAD6}"/>
              </a:ext>
            </a:extLst>
          </p:cNvPr>
          <p:cNvPicPr>
            <a:picLocks noChangeAspect="1"/>
          </p:cNvPicPr>
          <p:nvPr/>
        </p:nvPicPr>
        <p:blipFill>
          <a:blip r:embed="rId2"/>
          <a:stretch>
            <a:fillRect/>
          </a:stretch>
        </p:blipFill>
        <p:spPr>
          <a:xfrm>
            <a:off x="0" y="-38237"/>
            <a:ext cx="12700000" cy="6896237"/>
          </a:xfrm>
          <a:prstGeom prst="rect">
            <a:avLst/>
          </a:prstGeom>
        </p:spPr>
      </p:pic>
      <p:sp>
        <p:nvSpPr>
          <p:cNvPr id="2" name="TextBox 1">
            <a:extLst>
              <a:ext uri="{FF2B5EF4-FFF2-40B4-BE49-F238E27FC236}">
                <a16:creationId xmlns:a16="http://schemas.microsoft.com/office/drawing/2014/main" id="{2AE9D462-396C-5F68-C232-1236419B607E}"/>
              </a:ext>
            </a:extLst>
          </p:cNvPr>
          <p:cNvSpPr txBox="1"/>
          <p:nvPr/>
        </p:nvSpPr>
        <p:spPr>
          <a:xfrm>
            <a:off x="2592378" y="586353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ཡེ་ཤུས་བུད་མེད་དེ་གཟིགས་ནས་ཁོ་མོ་ལ་ཚུར་ཤོག་ཅེས་པའི་བཀའ་གནང་སྟེ་“ཨ་ཅག་ལགས། ཁྱེད་ནད་ལས་ཐར་རོ་”ཞེས་གསུངས་ནས།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12When Jesus saw her, He called her over and said, “Woman, you are set free from your disability.”</a:t>
            </a:r>
            <a:endParaRPr lang="en-IN" dirty="0"/>
          </a:p>
        </p:txBody>
      </p:sp>
      <p:pic>
        <p:nvPicPr>
          <p:cNvPr id="6" name="Audio 5">
            <a:hlinkClick r:id="" action="ppaction://media"/>
            <a:extLst>
              <a:ext uri="{FF2B5EF4-FFF2-40B4-BE49-F238E27FC236}">
                <a16:creationId xmlns:a16="http://schemas.microsoft.com/office/drawing/2014/main" id="{54223B0B-81EF-2351-C5F3-E796D08B17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857"/>
    </mc:Choice>
    <mc:Fallback xmlns="">
      <p:transition spd="slow" advTm="11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793</Words>
  <Application>Microsoft Office PowerPoint</Application>
  <PresentationFormat>Widescreen</PresentationFormat>
  <Paragraphs>51</Paragraphs>
  <Slides>20</Slides>
  <Notes>2</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2025-05-02T07:00:49Z</dcterms:modified>
</cp:coreProperties>
</file>