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B384F6-FA8F-4295-8BFF-96D4310B7CDC}" v="9" dt="2025-05-20T10:28:04.6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2045" autoAdjust="0"/>
  </p:normalViewPr>
  <p:slideViewPr>
    <p:cSldViewPr snapToGrid="0">
      <p:cViewPr varScale="1">
        <p:scale>
          <a:sx n="48" d="100"/>
          <a:sy n="48" d="100"/>
        </p:scale>
        <p:origin x="67" y="346"/>
      </p:cViewPr>
      <p:guideLst/>
    </p:cSldViewPr>
  </p:slideViewPr>
  <p:notesTextViewPr>
    <p:cViewPr>
      <p:scale>
        <a:sx n="200" d="100"/>
        <a:sy n="2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C85FD031-CB9E-437C-B78A-3F9ADEB73122}"/>
    <pc:docChg chg="undo redo custSel addSld delSld modSld">
      <pc:chgData name="Leonie Smith" userId="fed1330f33f5650e" providerId="LiveId" clId="{C85FD031-CB9E-437C-B78A-3F9ADEB73122}" dt="2022-11-17T13:42:40.458" v="2"/>
      <pc:docMkLst>
        <pc:docMk/>
      </pc:docMkLst>
      <pc:sldChg chg="modNotesTx">
        <pc:chgData name="Leonie Smith" userId="fed1330f33f5650e" providerId="LiveId" clId="{C85FD031-CB9E-437C-B78A-3F9ADEB73122}" dt="2022-11-17T13:42:40.458" v="2"/>
        <pc:sldMkLst>
          <pc:docMk/>
          <pc:sldMk cId="1499918570" sldId="257"/>
        </pc:sldMkLst>
      </pc:sldChg>
      <pc:sldChg chg="add del">
        <pc:chgData name="Leonie Smith" userId="fed1330f33f5650e" providerId="LiveId" clId="{C85FD031-CB9E-437C-B78A-3F9ADEB73122}" dt="2022-11-17T13:40:59.457" v="1" actId="2696"/>
        <pc:sldMkLst>
          <pc:docMk/>
          <pc:sldMk cId="3137811553" sldId="268"/>
        </pc:sldMkLst>
      </pc:sldChg>
      <pc:sldChg chg="add del">
        <pc:chgData name="Leonie Smith" userId="fed1330f33f5650e" providerId="LiveId" clId="{C85FD031-CB9E-437C-B78A-3F9ADEB73122}" dt="2022-11-17T13:40:59.457" v="1" actId="2696"/>
        <pc:sldMkLst>
          <pc:docMk/>
          <pc:sldMk cId="100491716" sldId="269"/>
        </pc:sldMkLst>
      </pc:sldChg>
      <pc:sldChg chg="add del">
        <pc:chgData name="Leonie Smith" userId="fed1330f33f5650e" providerId="LiveId" clId="{C85FD031-CB9E-437C-B78A-3F9ADEB73122}" dt="2022-11-17T13:40:59.457" v="1" actId="2696"/>
        <pc:sldMkLst>
          <pc:docMk/>
          <pc:sldMk cId="888433145" sldId="279"/>
        </pc:sldMkLst>
      </pc:sldChg>
      <pc:sldChg chg="add del">
        <pc:chgData name="Leonie Smith" userId="fed1330f33f5650e" providerId="LiveId" clId="{C85FD031-CB9E-437C-B78A-3F9ADEB73122}" dt="2022-11-17T13:40:59.457" v="1" actId="2696"/>
        <pc:sldMkLst>
          <pc:docMk/>
          <pc:sldMk cId="791300187" sldId="280"/>
        </pc:sldMkLst>
      </pc:sldChg>
      <pc:sldChg chg="add del">
        <pc:chgData name="Leonie Smith" userId="fed1330f33f5650e" providerId="LiveId" clId="{C85FD031-CB9E-437C-B78A-3F9ADEB73122}" dt="2022-11-17T13:40:59.457" v="1" actId="2696"/>
        <pc:sldMkLst>
          <pc:docMk/>
          <pc:sldMk cId="1922139011" sldId="281"/>
        </pc:sldMkLst>
      </pc:sldChg>
      <pc:sldChg chg="add del">
        <pc:chgData name="Leonie Smith" userId="fed1330f33f5650e" providerId="LiveId" clId="{C85FD031-CB9E-437C-B78A-3F9ADEB73122}" dt="2022-11-17T13:40:59.457" v="1" actId="2696"/>
        <pc:sldMkLst>
          <pc:docMk/>
          <pc:sldMk cId="1126511635" sldId="282"/>
        </pc:sldMkLst>
      </pc:sldChg>
      <pc:sldChg chg="add del">
        <pc:chgData name="Leonie Smith" userId="fed1330f33f5650e" providerId="LiveId" clId="{C85FD031-CB9E-437C-B78A-3F9ADEB73122}" dt="2022-11-17T13:40:59.457" v="1" actId="2696"/>
        <pc:sldMkLst>
          <pc:docMk/>
          <pc:sldMk cId="3166251957" sldId="283"/>
        </pc:sldMkLst>
      </pc:sldChg>
      <pc:sldChg chg="add del">
        <pc:chgData name="Leonie Smith" userId="fed1330f33f5650e" providerId="LiveId" clId="{C85FD031-CB9E-437C-B78A-3F9ADEB73122}" dt="2022-11-17T13:40:59.457" v="1" actId="2696"/>
        <pc:sldMkLst>
          <pc:docMk/>
          <pc:sldMk cId="3922583308" sldId="284"/>
        </pc:sldMkLst>
      </pc:sldChg>
      <pc:sldChg chg="add del">
        <pc:chgData name="Leonie Smith" userId="fed1330f33f5650e" providerId="LiveId" clId="{C85FD031-CB9E-437C-B78A-3F9ADEB73122}" dt="2022-11-17T13:40:59.457" v="1" actId="2696"/>
        <pc:sldMkLst>
          <pc:docMk/>
          <pc:sldMk cId="1522780631" sldId="285"/>
        </pc:sldMkLst>
      </pc:sldChg>
      <pc:sldChg chg="add del">
        <pc:chgData name="Leonie Smith" userId="fed1330f33f5650e" providerId="LiveId" clId="{C85FD031-CB9E-437C-B78A-3F9ADEB73122}" dt="2022-11-17T13:40:59.457" v="1" actId="2696"/>
        <pc:sldMkLst>
          <pc:docMk/>
          <pc:sldMk cId="1850742486" sldId="286"/>
        </pc:sldMkLst>
      </pc:sldChg>
      <pc:sldChg chg="add del">
        <pc:chgData name="Leonie Smith" userId="fed1330f33f5650e" providerId="LiveId" clId="{C85FD031-CB9E-437C-B78A-3F9ADEB73122}" dt="2022-11-17T13:40:59.457" v="1" actId="2696"/>
        <pc:sldMkLst>
          <pc:docMk/>
          <pc:sldMk cId="2332778949" sldId="287"/>
        </pc:sldMkLst>
      </pc:sldChg>
      <pc:sldChg chg="add del">
        <pc:chgData name="Leonie Smith" userId="fed1330f33f5650e" providerId="LiveId" clId="{C85FD031-CB9E-437C-B78A-3F9ADEB73122}" dt="2022-11-17T13:40:59.457" v="1" actId="2696"/>
        <pc:sldMkLst>
          <pc:docMk/>
          <pc:sldMk cId="1828872212" sldId="288"/>
        </pc:sldMkLst>
      </pc:sldChg>
      <pc:sldChg chg="add del">
        <pc:chgData name="Leonie Smith" userId="fed1330f33f5650e" providerId="LiveId" clId="{C85FD031-CB9E-437C-B78A-3F9ADEB73122}" dt="2022-11-17T13:40:59.457" v="1" actId="2696"/>
        <pc:sldMkLst>
          <pc:docMk/>
          <pc:sldMk cId="3153919605" sldId="289"/>
        </pc:sldMkLst>
      </pc:sldChg>
      <pc:sldChg chg="add del">
        <pc:chgData name="Leonie Smith" userId="fed1330f33f5650e" providerId="LiveId" clId="{C85FD031-CB9E-437C-B78A-3F9ADEB73122}" dt="2022-11-17T13:40:59.457" v="1" actId="2696"/>
        <pc:sldMkLst>
          <pc:docMk/>
          <pc:sldMk cId="1292473336" sldId="290"/>
        </pc:sldMkLst>
      </pc:sldChg>
      <pc:sldChg chg="add del">
        <pc:chgData name="Leonie Smith" userId="fed1330f33f5650e" providerId="LiveId" clId="{C85FD031-CB9E-437C-B78A-3F9ADEB73122}" dt="2022-11-17T13:40:59.457" v="1" actId="2696"/>
        <pc:sldMkLst>
          <pc:docMk/>
          <pc:sldMk cId="1878919862" sldId="291"/>
        </pc:sldMkLst>
      </pc:sldChg>
      <pc:sldChg chg="add del">
        <pc:chgData name="Leonie Smith" userId="fed1330f33f5650e" providerId="LiveId" clId="{C85FD031-CB9E-437C-B78A-3F9ADEB73122}" dt="2022-11-17T13:40:59.457" v="1" actId="2696"/>
        <pc:sldMkLst>
          <pc:docMk/>
          <pc:sldMk cId="1014080634" sldId="292"/>
        </pc:sldMkLst>
      </pc:sldChg>
      <pc:sldChg chg="add del">
        <pc:chgData name="Leonie Smith" userId="fed1330f33f5650e" providerId="LiveId" clId="{C85FD031-CB9E-437C-B78A-3F9ADEB73122}" dt="2022-11-17T13:40:59.457" v="1" actId="2696"/>
        <pc:sldMkLst>
          <pc:docMk/>
          <pc:sldMk cId="2219299321" sldId="293"/>
        </pc:sldMkLst>
      </pc:sldChg>
      <pc:sldChg chg="add del">
        <pc:chgData name="Leonie Smith" userId="fed1330f33f5650e" providerId="LiveId" clId="{C85FD031-CB9E-437C-B78A-3F9ADEB73122}" dt="2022-11-17T13:40:59.457" v="1" actId="2696"/>
        <pc:sldMkLst>
          <pc:docMk/>
          <pc:sldMk cId="2859407553" sldId="294"/>
        </pc:sldMkLst>
      </pc:sldChg>
      <pc:sldChg chg="add del">
        <pc:chgData name="Leonie Smith" userId="fed1330f33f5650e" providerId="LiveId" clId="{C85FD031-CB9E-437C-B78A-3F9ADEB73122}" dt="2022-11-17T13:40:59.457" v="1" actId="2696"/>
        <pc:sldMkLst>
          <pc:docMk/>
          <pc:sldMk cId="3279066978" sldId="295"/>
        </pc:sldMkLst>
      </pc:sldChg>
    </pc:docChg>
  </pc:docChgLst>
  <pc:docChgLst>
    <pc:chgData name="Leonie Smith" userId="fed1330f33f5650e" providerId="LiveId" clId="{83645D62-C230-474B-A95A-A67DD5FBE961}"/>
    <pc:docChg chg="modSld">
      <pc:chgData name="Leonie Smith" userId="fed1330f33f5650e" providerId="LiveId" clId="{83645D62-C230-474B-A95A-A67DD5FBE961}" dt="2024-01-08T04:11:30.788" v="15"/>
      <pc:docMkLst>
        <pc:docMk/>
      </pc:docMkLst>
      <pc:sldChg chg="addSp modSp">
        <pc:chgData name="Leonie Smith" userId="fed1330f33f5650e" providerId="LiveId" clId="{83645D62-C230-474B-A95A-A67DD5FBE961}" dt="2024-01-05T04:00:24.862" v="0"/>
        <pc:sldMkLst>
          <pc:docMk/>
          <pc:sldMk cId="1499918570" sldId="257"/>
        </pc:sldMkLst>
      </pc:sldChg>
      <pc:sldChg chg="addSp modSp">
        <pc:chgData name="Leonie Smith" userId="fed1330f33f5650e" providerId="LiveId" clId="{83645D62-C230-474B-A95A-A67DD5FBE961}" dt="2024-01-05T04:00:38.119" v="1"/>
        <pc:sldMkLst>
          <pc:docMk/>
          <pc:sldMk cId="454763615" sldId="259"/>
        </pc:sldMkLst>
      </pc:sldChg>
      <pc:sldChg chg="addSp modSp">
        <pc:chgData name="Leonie Smith" userId="fed1330f33f5650e" providerId="LiveId" clId="{83645D62-C230-474B-A95A-A67DD5FBE961}" dt="2024-01-05T04:00:58.414" v="2"/>
        <pc:sldMkLst>
          <pc:docMk/>
          <pc:sldMk cId="2346136586" sldId="260"/>
        </pc:sldMkLst>
      </pc:sldChg>
      <pc:sldChg chg="addSp modSp">
        <pc:chgData name="Leonie Smith" userId="fed1330f33f5650e" providerId="LiveId" clId="{83645D62-C230-474B-A95A-A67DD5FBE961}" dt="2024-01-05T04:01:14.734" v="3"/>
        <pc:sldMkLst>
          <pc:docMk/>
          <pc:sldMk cId="4037329247" sldId="261"/>
        </pc:sldMkLst>
      </pc:sldChg>
      <pc:sldChg chg="addSp modSp">
        <pc:chgData name="Leonie Smith" userId="fed1330f33f5650e" providerId="LiveId" clId="{83645D62-C230-474B-A95A-A67DD5FBE961}" dt="2024-01-05T04:01:33.584" v="4"/>
        <pc:sldMkLst>
          <pc:docMk/>
          <pc:sldMk cId="1909638311" sldId="262"/>
        </pc:sldMkLst>
      </pc:sldChg>
      <pc:sldChg chg="addSp modSp">
        <pc:chgData name="Leonie Smith" userId="fed1330f33f5650e" providerId="LiveId" clId="{83645D62-C230-474B-A95A-A67DD5FBE961}" dt="2024-01-05T04:01:48.581" v="5"/>
        <pc:sldMkLst>
          <pc:docMk/>
          <pc:sldMk cId="641208035" sldId="263"/>
        </pc:sldMkLst>
      </pc:sldChg>
      <pc:sldChg chg="addSp modSp">
        <pc:chgData name="Leonie Smith" userId="fed1330f33f5650e" providerId="LiveId" clId="{83645D62-C230-474B-A95A-A67DD5FBE961}" dt="2024-01-05T04:02:19.374" v="6"/>
        <pc:sldMkLst>
          <pc:docMk/>
          <pc:sldMk cId="4044745628" sldId="264"/>
        </pc:sldMkLst>
      </pc:sldChg>
      <pc:sldChg chg="addSp delSp modSp mod modTransition modAnim">
        <pc:chgData name="Leonie Smith" userId="fed1330f33f5650e" providerId="LiveId" clId="{83645D62-C230-474B-A95A-A67DD5FBE961}" dt="2024-01-05T04:03:33.344" v="10"/>
        <pc:sldMkLst>
          <pc:docMk/>
          <pc:sldMk cId="978260341" sldId="265"/>
        </pc:sldMkLst>
      </pc:sldChg>
      <pc:sldChg chg="addSp modSp">
        <pc:chgData name="Leonie Smith" userId="fed1330f33f5650e" providerId="LiveId" clId="{83645D62-C230-474B-A95A-A67DD5FBE961}" dt="2024-01-05T04:03:55.931" v="11"/>
        <pc:sldMkLst>
          <pc:docMk/>
          <pc:sldMk cId="3575870363" sldId="266"/>
        </pc:sldMkLst>
      </pc:sldChg>
      <pc:sldChg chg="addSp delSp modSp mod modTransition modAnim">
        <pc:chgData name="Leonie Smith" userId="fed1330f33f5650e" providerId="LiveId" clId="{83645D62-C230-474B-A95A-A67DD5FBE961}" dt="2024-01-08T04:11:30.788" v="15"/>
        <pc:sldMkLst>
          <pc:docMk/>
          <pc:sldMk cId="4017137865" sldId="267"/>
        </pc:sldMkLst>
      </pc:sldChg>
    </pc:docChg>
  </pc:docChgLst>
  <pc:docChgLst>
    <pc:chgData name="Alfred Smith" userId="3c60a3631c0db8ad" providerId="LiveId" clId="{C94B93EF-5CB2-476A-825A-C5EFFAEA0A42}"/>
    <pc:docChg chg="undo custSel modSld">
      <pc:chgData name="Alfred Smith" userId="3c60a3631c0db8ad" providerId="LiveId" clId="{C94B93EF-5CB2-476A-825A-C5EFFAEA0A42}" dt="2024-02-22T08:23:37.638" v="34" actId="20577"/>
      <pc:docMkLst>
        <pc:docMk/>
      </pc:docMkLst>
      <pc:sldChg chg="addSp modSp">
        <pc:chgData name="Alfred Smith" userId="3c60a3631c0db8ad" providerId="LiveId" clId="{C94B93EF-5CB2-476A-825A-C5EFFAEA0A42}" dt="2024-02-22T08:21:13.120" v="0"/>
        <pc:sldMkLst>
          <pc:docMk/>
          <pc:sldMk cId="1499918570" sldId="257"/>
        </pc:sldMkLst>
      </pc:sldChg>
      <pc:sldChg chg="addSp modSp">
        <pc:chgData name="Alfred Smith" userId="3c60a3631c0db8ad" providerId="LiveId" clId="{C94B93EF-5CB2-476A-825A-C5EFFAEA0A42}" dt="2024-02-22T08:21:17.881" v="1"/>
        <pc:sldMkLst>
          <pc:docMk/>
          <pc:sldMk cId="3788111665" sldId="258"/>
        </pc:sldMkLst>
      </pc:sldChg>
      <pc:sldChg chg="addSp modSp">
        <pc:chgData name="Alfred Smith" userId="3c60a3631c0db8ad" providerId="LiveId" clId="{C94B93EF-5CB2-476A-825A-C5EFFAEA0A42}" dt="2024-02-22T08:21:20.164" v="2"/>
        <pc:sldMkLst>
          <pc:docMk/>
          <pc:sldMk cId="4120481681" sldId="270"/>
        </pc:sldMkLst>
      </pc:sldChg>
      <pc:sldChg chg="addSp modSp">
        <pc:chgData name="Alfred Smith" userId="3c60a3631c0db8ad" providerId="LiveId" clId="{C94B93EF-5CB2-476A-825A-C5EFFAEA0A42}" dt="2024-02-22T08:21:34.520" v="3"/>
        <pc:sldMkLst>
          <pc:docMk/>
          <pc:sldMk cId="939110669" sldId="271"/>
        </pc:sldMkLst>
      </pc:sldChg>
      <pc:sldChg chg="addSp modSp mod">
        <pc:chgData name="Alfred Smith" userId="3c60a3631c0db8ad" providerId="LiveId" clId="{C94B93EF-5CB2-476A-825A-C5EFFAEA0A42}" dt="2024-02-22T08:21:56.277" v="11" actId="20577"/>
        <pc:sldMkLst>
          <pc:docMk/>
          <pc:sldMk cId="4024569785" sldId="272"/>
        </pc:sldMkLst>
      </pc:sldChg>
      <pc:sldChg chg="addSp modSp mod">
        <pc:chgData name="Alfred Smith" userId="3c60a3631c0db8ad" providerId="LiveId" clId="{C94B93EF-5CB2-476A-825A-C5EFFAEA0A42}" dt="2024-02-22T08:22:04.886" v="14" actId="20577"/>
        <pc:sldMkLst>
          <pc:docMk/>
          <pc:sldMk cId="487179600" sldId="273"/>
        </pc:sldMkLst>
      </pc:sldChg>
      <pc:sldChg chg="addSp modSp mod">
        <pc:chgData name="Alfred Smith" userId="3c60a3631c0db8ad" providerId="LiveId" clId="{C94B93EF-5CB2-476A-825A-C5EFFAEA0A42}" dt="2024-02-22T08:22:44.978" v="20" actId="20577"/>
        <pc:sldMkLst>
          <pc:docMk/>
          <pc:sldMk cId="2168401200" sldId="274"/>
        </pc:sldMkLst>
      </pc:sldChg>
      <pc:sldChg chg="addSp modSp mod">
        <pc:chgData name="Alfred Smith" userId="3c60a3631c0db8ad" providerId="LiveId" clId="{C94B93EF-5CB2-476A-825A-C5EFFAEA0A42}" dt="2024-02-22T08:22:53.920" v="23" actId="20577"/>
        <pc:sldMkLst>
          <pc:docMk/>
          <pc:sldMk cId="2996969115" sldId="275"/>
        </pc:sldMkLst>
      </pc:sldChg>
      <pc:sldChg chg="addSp modSp mod">
        <pc:chgData name="Alfred Smith" userId="3c60a3631c0db8ad" providerId="LiveId" clId="{C94B93EF-5CB2-476A-825A-C5EFFAEA0A42}" dt="2024-02-22T08:23:03.970" v="26" actId="20577"/>
        <pc:sldMkLst>
          <pc:docMk/>
          <pc:sldMk cId="2390376940" sldId="276"/>
        </pc:sldMkLst>
      </pc:sldChg>
      <pc:sldChg chg="addSp modSp mod">
        <pc:chgData name="Alfred Smith" userId="3c60a3631c0db8ad" providerId="LiveId" clId="{C94B93EF-5CB2-476A-825A-C5EFFAEA0A42}" dt="2024-02-22T08:23:29.245" v="31" actId="20577"/>
        <pc:sldMkLst>
          <pc:docMk/>
          <pc:sldMk cId="4265919077" sldId="277"/>
        </pc:sldMkLst>
      </pc:sldChg>
      <pc:sldChg chg="addSp modSp mod">
        <pc:chgData name="Alfred Smith" userId="3c60a3631c0db8ad" providerId="LiveId" clId="{C94B93EF-5CB2-476A-825A-C5EFFAEA0A42}" dt="2024-02-22T08:23:37.638" v="34" actId="20577"/>
        <pc:sldMkLst>
          <pc:docMk/>
          <pc:sldMk cId="210266664" sldId="278"/>
        </pc:sldMkLst>
      </pc:sldChg>
    </pc:docChg>
  </pc:docChgLst>
  <pc:docChgLst>
    <pc:chgData name="Alfred Smith" userId="3c60a3631c0db8ad" providerId="LiveId" clId="{69396AE1-5EC4-417E-85C3-6BD91817E651}"/>
    <pc:docChg chg="custSel modSld">
      <pc:chgData name="Alfred Smith" userId="3c60a3631c0db8ad" providerId="LiveId" clId="{69396AE1-5EC4-417E-85C3-6BD91817E651}" dt="2025-05-02T07:00:41.359" v="1" actId="27636"/>
      <pc:docMkLst>
        <pc:docMk/>
      </pc:docMkLst>
      <pc:sldChg chg="modSp mod">
        <pc:chgData name="Alfred Smith" userId="3c60a3631c0db8ad" providerId="LiveId" clId="{69396AE1-5EC4-417E-85C3-6BD91817E651}" dt="2025-05-02T07:00:41.359" v="1" actId="27636"/>
        <pc:sldMkLst>
          <pc:docMk/>
          <pc:sldMk cId="1499918570" sldId="257"/>
        </pc:sldMkLst>
        <pc:spChg chg="mod">
          <ac:chgData name="Alfred Smith" userId="3c60a3631c0db8ad" providerId="LiveId" clId="{69396AE1-5EC4-417E-85C3-6BD91817E651}" dt="2025-05-02T07:00:41.359" v="1" actId="27636"/>
          <ac:spMkLst>
            <pc:docMk/>
            <pc:sldMk cId="1499918570" sldId="257"/>
            <ac:spMk id="7" creationId="{F335EC01-9D97-DFF0-17DD-EEBD3242806A}"/>
          </ac:spMkLst>
        </pc:spChg>
      </pc:sldChg>
    </pc:docChg>
  </pc:docChgLst>
  <pc:docChgLst>
    <pc:chgData name="Leonie Smith" userId="fed1330f33f5650e" providerId="LiveId" clId="{FBBD8348-9487-48DE-BCD6-F6EE96BF5447}"/>
    <pc:docChg chg="custSel modSld sldOrd">
      <pc:chgData name="Leonie Smith" userId="fed1330f33f5650e" providerId="LiveId" clId="{FBBD8348-9487-48DE-BCD6-F6EE96BF5447}" dt="2024-01-06T04:16:11.471" v="15" actId="20577"/>
      <pc:docMkLst>
        <pc:docMk/>
      </pc:docMkLst>
      <pc:sldChg chg="modNotesTx">
        <pc:chgData name="Leonie Smith" userId="fed1330f33f5650e" providerId="LiveId" clId="{FBBD8348-9487-48DE-BCD6-F6EE96BF5447}" dt="2024-01-06T04:16:11.471" v="15" actId="20577"/>
        <pc:sldMkLst>
          <pc:docMk/>
          <pc:sldMk cId="1499918570" sldId="257"/>
        </pc:sldMkLst>
      </pc:sldChg>
      <pc:sldChg chg="ord">
        <pc:chgData name="Leonie Smith" userId="fed1330f33f5650e" providerId="LiveId" clId="{FBBD8348-9487-48DE-BCD6-F6EE96BF5447}" dt="2024-01-06T04:15:46.849" v="1"/>
        <pc:sldMkLst>
          <pc:docMk/>
          <pc:sldMk cId="210266664" sldId="278"/>
        </pc:sldMkLst>
      </pc:sldChg>
    </pc:docChg>
  </pc:docChgLst>
  <pc:docChgLst>
    <pc:chgData name="Alfred Smith" userId="3c60a3631c0db8ad" providerId="LiveId" clId="{EBB4C8F5-93CC-4335-9092-74BBC68B8BAA}"/>
    <pc:docChg chg="custSel modSld">
      <pc:chgData name="Alfred Smith" userId="3c60a3631c0db8ad" providerId="LiveId" clId="{EBB4C8F5-93CC-4335-9092-74BBC68B8BAA}" dt="2024-07-22T13:23:41.340" v="22"/>
      <pc:docMkLst>
        <pc:docMk/>
      </pc:docMkLst>
      <pc:sldChg chg="addSp delSp modSp mod">
        <pc:chgData name="Alfred Smith" userId="3c60a3631c0db8ad" providerId="LiveId" clId="{EBB4C8F5-93CC-4335-9092-74BBC68B8BAA}" dt="2024-07-22T12:55:07.146" v="2"/>
        <pc:sldMkLst>
          <pc:docMk/>
          <pc:sldMk cId="1499918570" sldId="257"/>
        </pc:sldMkLst>
      </pc:sldChg>
      <pc:sldChg chg="modSp mod">
        <pc:chgData name="Alfred Smith" userId="3c60a3631c0db8ad" providerId="LiveId" clId="{EBB4C8F5-93CC-4335-9092-74BBC68B8BAA}" dt="2024-07-22T13:02:58.874" v="6"/>
        <pc:sldMkLst>
          <pc:docMk/>
          <pc:sldMk cId="2346136586" sldId="260"/>
        </pc:sldMkLst>
      </pc:sldChg>
      <pc:sldChg chg="modSp mod">
        <pc:chgData name="Alfred Smith" userId="3c60a3631c0db8ad" providerId="LiveId" clId="{EBB4C8F5-93CC-4335-9092-74BBC68B8BAA}" dt="2024-07-22T13:03:15.989" v="9"/>
        <pc:sldMkLst>
          <pc:docMk/>
          <pc:sldMk cId="4037329247" sldId="261"/>
        </pc:sldMkLst>
      </pc:sldChg>
      <pc:sldChg chg="modSp mod">
        <pc:chgData name="Alfred Smith" userId="3c60a3631c0db8ad" providerId="LiveId" clId="{EBB4C8F5-93CC-4335-9092-74BBC68B8BAA}" dt="2024-07-22T13:03:28.935" v="11"/>
        <pc:sldMkLst>
          <pc:docMk/>
          <pc:sldMk cId="1909638311" sldId="262"/>
        </pc:sldMkLst>
      </pc:sldChg>
      <pc:sldChg chg="modSp mod">
        <pc:chgData name="Alfred Smith" userId="3c60a3631c0db8ad" providerId="LiveId" clId="{EBB4C8F5-93CC-4335-9092-74BBC68B8BAA}" dt="2024-07-22T13:03:43.413" v="13"/>
        <pc:sldMkLst>
          <pc:docMk/>
          <pc:sldMk cId="641208035" sldId="263"/>
        </pc:sldMkLst>
      </pc:sldChg>
      <pc:sldChg chg="modSp mod">
        <pc:chgData name="Alfred Smith" userId="3c60a3631c0db8ad" providerId="LiveId" clId="{EBB4C8F5-93CC-4335-9092-74BBC68B8BAA}" dt="2024-07-22T13:03:56.700" v="15"/>
        <pc:sldMkLst>
          <pc:docMk/>
          <pc:sldMk cId="4044745628" sldId="264"/>
        </pc:sldMkLst>
      </pc:sldChg>
      <pc:sldChg chg="modSp mod">
        <pc:chgData name="Alfred Smith" userId="3c60a3631c0db8ad" providerId="LiveId" clId="{EBB4C8F5-93CC-4335-9092-74BBC68B8BAA}" dt="2024-07-22T13:23:04.634" v="17"/>
        <pc:sldMkLst>
          <pc:docMk/>
          <pc:sldMk cId="978260341" sldId="265"/>
        </pc:sldMkLst>
      </pc:sldChg>
      <pc:sldChg chg="modSp mod">
        <pc:chgData name="Alfred Smith" userId="3c60a3631c0db8ad" providerId="LiveId" clId="{EBB4C8F5-93CC-4335-9092-74BBC68B8BAA}" dt="2024-07-22T13:23:22.117" v="19"/>
        <pc:sldMkLst>
          <pc:docMk/>
          <pc:sldMk cId="3575870363" sldId="266"/>
        </pc:sldMkLst>
      </pc:sldChg>
      <pc:sldChg chg="modSp mod">
        <pc:chgData name="Alfred Smith" userId="3c60a3631c0db8ad" providerId="LiveId" clId="{EBB4C8F5-93CC-4335-9092-74BBC68B8BAA}" dt="2024-07-22T13:23:41.340" v="22"/>
        <pc:sldMkLst>
          <pc:docMk/>
          <pc:sldMk cId="4017137865" sldId="267"/>
        </pc:sldMkLst>
      </pc:sldChg>
      <pc:sldChg chg="addSp modSp">
        <pc:chgData name="Alfred Smith" userId="3c60a3631c0db8ad" providerId="LiveId" clId="{EBB4C8F5-93CC-4335-9092-74BBC68B8BAA}" dt="2024-07-22T12:55:54.845" v="3"/>
        <pc:sldMkLst>
          <pc:docMk/>
          <pc:sldMk cId="4120481681" sldId="270"/>
        </pc:sldMkLst>
      </pc:sldChg>
    </pc:docChg>
  </pc:docChgLst>
  <pc:docChgLst>
    <pc:chgData name="Alfred Smith" userId="3c60a3631c0db8ad" providerId="LiveId" clId="{B3B384F6-FA8F-4295-8BFF-96D4310B7CDC}"/>
    <pc:docChg chg="custSel modSld">
      <pc:chgData name="Alfred Smith" userId="3c60a3631c0db8ad" providerId="LiveId" clId="{B3B384F6-FA8F-4295-8BFF-96D4310B7CDC}" dt="2025-05-20T10:28:04.642" v="18"/>
      <pc:docMkLst>
        <pc:docMk/>
      </pc:docMkLst>
      <pc:sldChg chg="modSp mod">
        <pc:chgData name="Alfred Smith" userId="3c60a3631c0db8ad" providerId="LiveId" clId="{B3B384F6-FA8F-4295-8BFF-96D4310B7CDC}" dt="2025-05-20T10:23:37.901" v="1" actId="27636"/>
        <pc:sldMkLst>
          <pc:docMk/>
          <pc:sldMk cId="1499918570" sldId="257"/>
        </pc:sldMkLst>
        <pc:spChg chg="mod">
          <ac:chgData name="Alfred Smith" userId="3c60a3631c0db8ad" providerId="LiveId" clId="{B3B384F6-FA8F-4295-8BFF-96D4310B7CDC}" dt="2025-05-20T10:23:37.901" v="1" actId="27636"/>
          <ac:spMkLst>
            <pc:docMk/>
            <pc:sldMk cId="1499918570" sldId="257"/>
            <ac:spMk id="7" creationId="{F335EC01-9D97-DFF0-17DD-EEBD3242806A}"/>
          </ac:spMkLst>
        </pc:spChg>
      </pc:sldChg>
      <pc:sldChg chg="modSp">
        <pc:chgData name="Alfred Smith" userId="3c60a3631c0db8ad" providerId="LiveId" clId="{B3B384F6-FA8F-4295-8BFF-96D4310B7CDC}" dt="2025-05-20T10:24:25.147" v="2"/>
        <pc:sldMkLst>
          <pc:docMk/>
          <pc:sldMk cId="3788111665" sldId="258"/>
        </pc:sldMkLst>
        <pc:spChg chg="mod">
          <ac:chgData name="Alfred Smith" userId="3c60a3631c0db8ad" providerId="LiveId" clId="{B3B384F6-FA8F-4295-8BFF-96D4310B7CDC}" dt="2025-05-20T10:24:25.147" v="2"/>
          <ac:spMkLst>
            <pc:docMk/>
            <pc:sldMk cId="3788111665" sldId="258"/>
            <ac:spMk id="2" creationId="{CD51239C-8F08-F909-CB01-2BAEB337DC65}"/>
          </ac:spMkLst>
        </pc:spChg>
      </pc:sldChg>
      <pc:sldChg chg="modSp">
        <pc:chgData name="Alfred Smith" userId="3c60a3631c0db8ad" providerId="LiveId" clId="{B3B384F6-FA8F-4295-8BFF-96D4310B7CDC}" dt="2025-05-20T10:24:25.147" v="2"/>
        <pc:sldMkLst>
          <pc:docMk/>
          <pc:sldMk cId="454763615" sldId="259"/>
        </pc:sldMkLst>
        <pc:spChg chg="mod">
          <ac:chgData name="Alfred Smith" userId="3c60a3631c0db8ad" providerId="LiveId" clId="{B3B384F6-FA8F-4295-8BFF-96D4310B7CDC}" dt="2025-05-20T10:24:25.147" v="2"/>
          <ac:spMkLst>
            <pc:docMk/>
            <pc:sldMk cId="454763615" sldId="259"/>
            <ac:spMk id="3" creationId="{A58184BD-88F1-BA02-40C1-D8403D0EEC0D}"/>
          </ac:spMkLst>
        </pc:spChg>
      </pc:sldChg>
      <pc:sldChg chg="addSp delSp modSp mod">
        <pc:chgData name="Alfred Smith" userId="3c60a3631c0db8ad" providerId="LiveId" clId="{B3B384F6-FA8F-4295-8BFF-96D4310B7CDC}" dt="2025-05-20T10:25:32.848" v="4"/>
        <pc:sldMkLst>
          <pc:docMk/>
          <pc:sldMk cId="2346136586" sldId="260"/>
        </pc:sldMkLst>
        <pc:spChg chg="add mod">
          <ac:chgData name="Alfred Smith" userId="3c60a3631c0db8ad" providerId="LiveId" clId="{B3B384F6-FA8F-4295-8BFF-96D4310B7CDC}" dt="2025-05-20T10:25:32.848" v="4"/>
          <ac:spMkLst>
            <pc:docMk/>
            <pc:sldMk cId="2346136586" sldId="260"/>
            <ac:spMk id="2" creationId="{F3A93019-A9D5-31C6-7FAD-A624B33B9670}"/>
          </ac:spMkLst>
        </pc:spChg>
        <pc:spChg chg="del">
          <ac:chgData name="Alfred Smith" userId="3c60a3631c0db8ad" providerId="LiveId" clId="{B3B384F6-FA8F-4295-8BFF-96D4310B7CDC}" dt="2025-05-20T10:25:32.290" v="3" actId="478"/>
          <ac:spMkLst>
            <pc:docMk/>
            <pc:sldMk cId="2346136586" sldId="260"/>
            <ac:spMk id="3" creationId="{A58184BD-88F1-BA02-40C1-D8403D0EEC0D}"/>
          </ac:spMkLst>
        </pc:spChg>
        <pc:spChg chg="del">
          <ac:chgData name="Alfred Smith" userId="3c60a3631c0db8ad" providerId="LiveId" clId="{B3B384F6-FA8F-4295-8BFF-96D4310B7CDC}" dt="2025-05-20T10:25:32.290" v="3" actId="478"/>
          <ac:spMkLst>
            <pc:docMk/>
            <pc:sldMk cId="2346136586" sldId="260"/>
            <ac:spMk id="4" creationId="{EE2AC625-9141-A801-F431-DD5F79396320}"/>
          </ac:spMkLst>
        </pc:spChg>
        <pc:spChg chg="add mod">
          <ac:chgData name="Alfred Smith" userId="3c60a3631c0db8ad" providerId="LiveId" clId="{B3B384F6-FA8F-4295-8BFF-96D4310B7CDC}" dt="2025-05-20T10:25:32.848" v="4"/>
          <ac:spMkLst>
            <pc:docMk/>
            <pc:sldMk cId="2346136586" sldId="260"/>
            <ac:spMk id="5" creationId="{060833D6-866D-D1CA-48A5-6592BF29D15C}"/>
          </ac:spMkLst>
        </pc:spChg>
      </pc:sldChg>
      <pc:sldChg chg="addSp delSp modSp mod">
        <pc:chgData name="Alfred Smith" userId="3c60a3631c0db8ad" providerId="LiveId" clId="{B3B384F6-FA8F-4295-8BFF-96D4310B7CDC}" dt="2025-05-20T10:25:50.268" v="6"/>
        <pc:sldMkLst>
          <pc:docMk/>
          <pc:sldMk cId="4037329247" sldId="261"/>
        </pc:sldMkLst>
        <pc:spChg chg="add mod">
          <ac:chgData name="Alfred Smith" userId="3c60a3631c0db8ad" providerId="LiveId" clId="{B3B384F6-FA8F-4295-8BFF-96D4310B7CDC}" dt="2025-05-20T10:25:50.268" v="6"/>
          <ac:spMkLst>
            <pc:docMk/>
            <pc:sldMk cId="4037329247" sldId="261"/>
            <ac:spMk id="2" creationId="{249BFBE9-A900-E85B-B7A0-2469F96351F2}"/>
          </ac:spMkLst>
        </pc:spChg>
        <pc:spChg chg="del">
          <ac:chgData name="Alfred Smith" userId="3c60a3631c0db8ad" providerId="LiveId" clId="{B3B384F6-FA8F-4295-8BFF-96D4310B7CDC}" dt="2025-05-20T10:25:49.723" v="5" actId="478"/>
          <ac:spMkLst>
            <pc:docMk/>
            <pc:sldMk cId="4037329247" sldId="261"/>
            <ac:spMk id="3" creationId="{A58184BD-88F1-BA02-40C1-D8403D0EEC0D}"/>
          </ac:spMkLst>
        </pc:spChg>
        <pc:spChg chg="del">
          <ac:chgData name="Alfred Smith" userId="3c60a3631c0db8ad" providerId="LiveId" clId="{B3B384F6-FA8F-4295-8BFF-96D4310B7CDC}" dt="2025-05-20T10:25:49.723" v="5" actId="478"/>
          <ac:spMkLst>
            <pc:docMk/>
            <pc:sldMk cId="4037329247" sldId="261"/>
            <ac:spMk id="4" creationId="{EE2AC625-9141-A801-F431-DD5F79396320}"/>
          </ac:spMkLst>
        </pc:spChg>
        <pc:spChg chg="add mod">
          <ac:chgData name="Alfred Smith" userId="3c60a3631c0db8ad" providerId="LiveId" clId="{B3B384F6-FA8F-4295-8BFF-96D4310B7CDC}" dt="2025-05-20T10:25:50.268" v="6"/>
          <ac:spMkLst>
            <pc:docMk/>
            <pc:sldMk cId="4037329247" sldId="261"/>
            <ac:spMk id="5" creationId="{8DBA6F86-3717-0976-667E-49CE3E2897DB}"/>
          </ac:spMkLst>
        </pc:spChg>
      </pc:sldChg>
      <pc:sldChg chg="addSp delSp modSp mod">
        <pc:chgData name="Alfred Smith" userId="3c60a3631c0db8ad" providerId="LiveId" clId="{B3B384F6-FA8F-4295-8BFF-96D4310B7CDC}" dt="2025-05-20T10:26:09.276" v="8"/>
        <pc:sldMkLst>
          <pc:docMk/>
          <pc:sldMk cId="1909638311" sldId="262"/>
        </pc:sldMkLst>
        <pc:spChg chg="add mod">
          <ac:chgData name="Alfred Smith" userId="3c60a3631c0db8ad" providerId="LiveId" clId="{B3B384F6-FA8F-4295-8BFF-96D4310B7CDC}" dt="2025-05-20T10:26:09.276" v="8"/>
          <ac:spMkLst>
            <pc:docMk/>
            <pc:sldMk cId="1909638311" sldId="262"/>
            <ac:spMk id="2" creationId="{82533C37-4972-6A92-0296-F59896E421DC}"/>
          </ac:spMkLst>
        </pc:spChg>
        <pc:spChg chg="del">
          <ac:chgData name="Alfred Smith" userId="3c60a3631c0db8ad" providerId="LiveId" clId="{B3B384F6-FA8F-4295-8BFF-96D4310B7CDC}" dt="2025-05-20T10:26:08.710" v="7" actId="478"/>
          <ac:spMkLst>
            <pc:docMk/>
            <pc:sldMk cId="1909638311" sldId="262"/>
            <ac:spMk id="3" creationId="{A58184BD-88F1-BA02-40C1-D8403D0EEC0D}"/>
          </ac:spMkLst>
        </pc:spChg>
        <pc:spChg chg="del">
          <ac:chgData name="Alfred Smith" userId="3c60a3631c0db8ad" providerId="LiveId" clId="{B3B384F6-FA8F-4295-8BFF-96D4310B7CDC}" dt="2025-05-20T10:26:08.710" v="7" actId="478"/>
          <ac:spMkLst>
            <pc:docMk/>
            <pc:sldMk cId="1909638311" sldId="262"/>
            <ac:spMk id="4" creationId="{EE2AC625-9141-A801-F431-DD5F79396320}"/>
          </ac:spMkLst>
        </pc:spChg>
        <pc:spChg chg="add mod">
          <ac:chgData name="Alfred Smith" userId="3c60a3631c0db8ad" providerId="LiveId" clId="{B3B384F6-FA8F-4295-8BFF-96D4310B7CDC}" dt="2025-05-20T10:26:09.276" v="8"/>
          <ac:spMkLst>
            <pc:docMk/>
            <pc:sldMk cId="1909638311" sldId="262"/>
            <ac:spMk id="5" creationId="{EE48FDB4-8D67-87FC-5DCA-230CB0E7D4AE}"/>
          </ac:spMkLst>
        </pc:spChg>
      </pc:sldChg>
      <pc:sldChg chg="addSp delSp modSp mod">
        <pc:chgData name="Alfred Smith" userId="3c60a3631c0db8ad" providerId="LiveId" clId="{B3B384F6-FA8F-4295-8BFF-96D4310B7CDC}" dt="2025-05-20T10:26:29.754" v="10"/>
        <pc:sldMkLst>
          <pc:docMk/>
          <pc:sldMk cId="641208035" sldId="263"/>
        </pc:sldMkLst>
        <pc:spChg chg="add mod">
          <ac:chgData name="Alfred Smith" userId="3c60a3631c0db8ad" providerId="LiveId" clId="{B3B384F6-FA8F-4295-8BFF-96D4310B7CDC}" dt="2025-05-20T10:26:29.754" v="10"/>
          <ac:spMkLst>
            <pc:docMk/>
            <pc:sldMk cId="641208035" sldId="263"/>
            <ac:spMk id="2" creationId="{B5E071BF-DAD1-3A37-C477-E6724F6EA8E2}"/>
          </ac:spMkLst>
        </pc:spChg>
        <pc:spChg chg="del">
          <ac:chgData name="Alfred Smith" userId="3c60a3631c0db8ad" providerId="LiveId" clId="{B3B384F6-FA8F-4295-8BFF-96D4310B7CDC}" dt="2025-05-20T10:26:29.256" v="9" actId="478"/>
          <ac:spMkLst>
            <pc:docMk/>
            <pc:sldMk cId="641208035" sldId="263"/>
            <ac:spMk id="3" creationId="{A58184BD-88F1-BA02-40C1-D8403D0EEC0D}"/>
          </ac:spMkLst>
        </pc:spChg>
        <pc:spChg chg="del">
          <ac:chgData name="Alfred Smith" userId="3c60a3631c0db8ad" providerId="LiveId" clId="{B3B384F6-FA8F-4295-8BFF-96D4310B7CDC}" dt="2025-05-20T10:26:29.256" v="9" actId="478"/>
          <ac:spMkLst>
            <pc:docMk/>
            <pc:sldMk cId="641208035" sldId="263"/>
            <ac:spMk id="4" creationId="{EE2AC625-9141-A801-F431-DD5F79396320}"/>
          </ac:spMkLst>
        </pc:spChg>
        <pc:spChg chg="add mod">
          <ac:chgData name="Alfred Smith" userId="3c60a3631c0db8ad" providerId="LiveId" clId="{B3B384F6-FA8F-4295-8BFF-96D4310B7CDC}" dt="2025-05-20T10:26:29.754" v="10"/>
          <ac:spMkLst>
            <pc:docMk/>
            <pc:sldMk cId="641208035" sldId="263"/>
            <ac:spMk id="5" creationId="{DEA96E60-5735-77F4-B798-58A453591270}"/>
          </ac:spMkLst>
        </pc:spChg>
      </pc:sldChg>
      <pc:sldChg chg="addSp delSp modSp mod">
        <pc:chgData name="Alfred Smith" userId="3c60a3631c0db8ad" providerId="LiveId" clId="{B3B384F6-FA8F-4295-8BFF-96D4310B7CDC}" dt="2025-05-20T10:26:59.507" v="12"/>
        <pc:sldMkLst>
          <pc:docMk/>
          <pc:sldMk cId="4044745628" sldId="264"/>
        </pc:sldMkLst>
        <pc:spChg chg="add mod">
          <ac:chgData name="Alfred Smith" userId="3c60a3631c0db8ad" providerId="LiveId" clId="{B3B384F6-FA8F-4295-8BFF-96D4310B7CDC}" dt="2025-05-20T10:26:59.507" v="12"/>
          <ac:spMkLst>
            <pc:docMk/>
            <pc:sldMk cId="4044745628" sldId="264"/>
            <ac:spMk id="2" creationId="{8CE0BFB2-04ED-D896-CA87-5A5A64A5486B}"/>
          </ac:spMkLst>
        </pc:spChg>
        <pc:spChg chg="del">
          <ac:chgData name="Alfred Smith" userId="3c60a3631c0db8ad" providerId="LiveId" clId="{B3B384F6-FA8F-4295-8BFF-96D4310B7CDC}" dt="2025-05-20T10:26:58.933" v="11" actId="478"/>
          <ac:spMkLst>
            <pc:docMk/>
            <pc:sldMk cId="4044745628" sldId="264"/>
            <ac:spMk id="3" creationId="{A58184BD-88F1-BA02-40C1-D8403D0EEC0D}"/>
          </ac:spMkLst>
        </pc:spChg>
        <pc:spChg chg="del">
          <ac:chgData name="Alfred Smith" userId="3c60a3631c0db8ad" providerId="LiveId" clId="{B3B384F6-FA8F-4295-8BFF-96D4310B7CDC}" dt="2025-05-20T10:26:58.933" v="11" actId="478"/>
          <ac:spMkLst>
            <pc:docMk/>
            <pc:sldMk cId="4044745628" sldId="264"/>
            <ac:spMk id="4" creationId="{EE2AC625-9141-A801-F431-DD5F79396320}"/>
          </ac:spMkLst>
        </pc:spChg>
        <pc:spChg chg="add mod">
          <ac:chgData name="Alfred Smith" userId="3c60a3631c0db8ad" providerId="LiveId" clId="{B3B384F6-FA8F-4295-8BFF-96D4310B7CDC}" dt="2025-05-20T10:26:59.507" v="12"/>
          <ac:spMkLst>
            <pc:docMk/>
            <pc:sldMk cId="4044745628" sldId="264"/>
            <ac:spMk id="5" creationId="{9A189DD8-4B9C-F9D9-FAB0-CC60779BB622}"/>
          </ac:spMkLst>
        </pc:spChg>
      </pc:sldChg>
      <pc:sldChg chg="addSp delSp modSp mod">
        <pc:chgData name="Alfred Smith" userId="3c60a3631c0db8ad" providerId="LiveId" clId="{B3B384F6-FA8F-4295-8BFF-96D4310B7CDC}" dt="2025-05-20T10:27:24.136" v="14"/>
        <pc:sldMkLst>
          <pc:docMk/>
          <pc:sldMk cId="978260341" sldId="265"/>
        </pc:sldMkLst>
        <pc:spChg chg="add mod">
          <ac:chgData name="Alfred Smith" userId="3c60a3631c0db8ad" providerId="LiveId" clId="{B3B384F6-FA8F-4295-8BFF-96D4310B7CDC}" dt="2025-05-20T10:27:24.136" v="14"/>
          <ac:spMkLst>
            <pc:docMk/>
            <pc:sldMk cId="978260341" sldId="265"/>
            <ac:spMk id="2" creationId="{9A368FB3-9F55-7112-CE31-781300186AC3}"/>
          </ac:spMkLst>
        </pc:spChg>
        <pc:spChg chg="del">
          <ac:chgData name="Alfred Smith" userId="3c60a3631c0db8ad" providerId="LiveId" clId="{B3B384F6-FA8F-4295-8BFF-96D4310B7CDC}" dt="2025-05-20T10:27:23.596" v="13" actId="478"/>
          <ac:spMkLst>
            <pc:docMk/>
            <pc:sldMk cId="978260341" sldId="265"/>
            <ac:spMk id="3" creationId="{A58184BD-88F1-BA02-40C1-D8403D0EEC0D}"/>
          </ac:spMkLst>
        </pc:spChg>
        <pc:spChg chg="del">
          <ac:chgData name="Alfred Smith" userId="3c60a3631c0db8ad" providerId="LiveId" clId="{B3B384F6-FA8F-4295-8BFF-96D4310B7CDC}" dt="2025-05-20T10:27:23.596" v="13" actId="478"/>
          <ac:spMkLst>
            <pc:docMk/>
            <pc:sldMk cId="978260341" sldId="265"/>
            <ac:spMk id="4" creationId="{EE2AC625-9141-A801-F431-DD5F79396320}"/>
          </ac:spMkLst>
        </pc:spChg>
        <pc:spChg chg="add mod">
          <ac:chgData name="Alfred Smith" userId="3c60a3631c0db8ad" providerId="LiveId" clId="{B3B384F6-FA8F-4295-8BFF-96D4310B7CDC}" dt="2025-05-20T10:27:24.136" v="14"/>
          <ac:spMkLst>
            <pc:docMk/>
            <pc:sldMk cId="978260341" sldId="265"/>
            <ac:spMk id="5" creationId="{BC2ECE6B-B311-51A2-96FB-CF13539F4113}"/>
          </ac:spMkLst>
        </pc:spChg>
      </pc:sldChg>
      <pc:sldChg chg="addSp delSp modSp mod">
        <pc:chgData name="Alfred Smith" userId="3c60a3631c0db8ad" providerId="LiveId" clId="{B3B384F6-FA8F-4295-8BFF-96D4310B7CDC}" dt="2025-05-20T10:27:44.315" v="16"/>
        <pc:sldMkLst>
          <pc:docMk/>
          <pc:sldMk cId="3575870363" sldId="266"/>
        </pc:sldMkLst>
        <pc:spChg chg="add mod">
          <ac:chgData name="Alfred Smith" userId="3c60a3631c0db8ad" providerId="LiveId" clId="{B3B384F6-FA8F-4295-8BFF-96D4310B7CDC}" dt="2025-05-20T10:27:44.315" v="16"/>
          <ac:spMkLst>
            <pc:docMk/>
            <pc:sldMk cId="3575870363" sldId="266"/>
            <ac:spMk id="2" creationId="{623C6006-7219-FA75-36EE-E7A3F761873C}"/>
          </ac:spMkLst>
        </pc:spChg>
        <pc:spChg chg="del">
          <ac:chgData name="Alfred Smith" userId="3c60a3631c0db8ad" providerId="LiveId" clId="{B3B384F6-FA8F-4295-8BFF-96D4310B7CDC}" dt="2025-05-20T10:27:43.420" v="15" actId="478"/>
          <ac:spMkLst>
            <pc:docMk/>
            <pc:sldMk cId="3575870363" sldId="266"/>
            <ac:spMk id="3" creationId="{A58184BD-88F1-BA02-40C1-D8403D0EEC0D}"/>
          </ac:spMkLst>
        </pc:spChg>
        <pc:spChg chg="del">
          <ac:chgData name="Alfred Smith" userId="3c60a3631c0db8ad" providerId="LiveId" clId="{B3B384F6-FA8F-4295-8BFF-96D4310B7CDC}" dt="2025-05-20T10:27:43.420" v="15" actId="478"/>
          <ac:spMkLst>
            <pc:docMk/>
            <pc:sldMk cId="3575870363" sldId="266"/>
            <ac:spMk id="4" creationId="{EE2AC625-9141-A801-F431-DD5F79396320}"/>
          </ac:spMkLst>
        </pc:spChg>
        <pc:spChg chg="add mod">
          <ac:chgData name="Alfred Smith" userId="3c60a3631c0db8ad" providerId="LiveId" clId="{B3B384F6-FA8F-4295-8BFF-96D4310B7CDC}" dt="2025-05-20T10:27:44.315" v="16"/>
          <ac:spMkLst>
            <pc:docMk/>
            <pc:sldMk cId="3575870363" sldId="266"/>
            <ac:spMk id="5" creationId="{BD99697A-86F9-42D8-5772-830601092D6C}"/>
          </ac:spMkLst>
        </pc:spChg>
      </pc:sldChg>
      <pc:sldChg chg="addSp delSp modSp mod">
        <pc:chgData name="Alfred Smith" userId="3c60a3631c0db8ad" providerId="LiveId" clId="{B3B384F6-FA8F-4295-8BFF-96D4310B7CDC}" dt="2025-05-20T10:28:04.642" v="18"/>
        <pc:sldMkLst>
          <pc:docMk/>
          <pc:sldMk cId="4017137865" sldId="267"/>
        </pc:sldMkLst>
        <pc:spChg chg="add mod">
          <ac:chgData name="Alfred Smith" userId="3c60a3631c0db8ad" providerId="LiveId" clId="{B3B384F6-FA8F-4295-8BFF-96D4310B7CDC}" dt="2025-05-20T10:28:04.642" v="18"/>
          <ac:spMkLst>
            <pc:docMk/>
            <pc:sldMk cId="4017137865" sldId="267"/>
            <ac:spMk id="2" creationId="{0EFCC973-D481-B623-7D57-CB0490D0BEE1}"/>
          </ac:spMkLst>
        </pc:spChg>
        <pc:spChg chg="del">
          <ac:chgData name="Alfred Smith" userId="3c60a3631c0db8ad" providerId="LiveId" clId="{B3B384F6-FA8F-4295-8BFF-96D4310B7CDC}" dt="2025-05-20T10:28:04.047" v="17" actId="478"/>
          <ac:spMkLst>
            <pc:docMk/>
            <pc:sldMk cId="4017137865" sldId="267"/>
            <ac:spMk id="3" creationId="{A58184BD-88F1-BA02-40C1-D8403D0EEC0D}"/>
          </ac:spMkLst>
        </pc:spChg>
        <pc:spChg chg="del">
          <ac:chgData name="Alfred Smith" userId="3c60a3631c0db8ad" providerId="LiveId" clId="{B3B384F6-FA8F-4295-8BFF-96D4310B7CDC}" dt="2025-05-20T10:28:04.047" v="17" actId="478"/>
          <ac:spMkLst>
            <pc:docMk/>
            <pc:sldMk cId="4017137865" sldId="267"/>
            <ac:spMk id="4" creationId="{EE2AC625-9141-A801-F431-DD5F79396320}"/>
          </ac:spMkLst>
        </pc:spChg>
        <pc:spChg chg="add mod">
          <ac:chgData name="Alfred Smith" userId="3c60a3631c0db8ad" providerId="LiveId" clId="{B3B384F6-FA8F-4295-8BFF-96D4310B7CDC}" dt="2025-05-20T10:28:04.642" v="18"/>
          <ac:spMkLst>
            <pc:docMk/>
            <pc:sldMk cId="4017137865" sldId="267"/>
            <ac:spMk id="5" creationId="{CC0F3A00-FBA7-97F4-10F0-41BF6C06A1C6}"/>
          </ac:spMkLst>
        </pc:spChg>
      </pc:sldChg>
      <pc:sldChg chg="modSp">
        <pc:chgData name="Alfred Smith" userId="3c60a3631c0db8ad" providerId="LiveId" clId="{B3B384F6-FA8F-4295-8BFF-96D4310B7CDC}" dt="2025-05-20T10:24:25.147" v="2"/>
        <pc:sldMkLst>
          <pc:docMk/>
          <pc:sldMk cId="4120481681" sldId="270"/>
        </pc:sldMkLst>
        <pc:spChg chg="mod">
          <ac:chgData name="Alfred Smith" userId="3c60a3631c0db8ad" providerId="LiveId" clId="{B3B384F6-FA8F-4295-8BFF-96D4310B7CDC}" dt="2025-05-20T10:24:25.147" v="2"/>
          <ac:spMkLst>
            <pc:docMk/>
            <pc:sldMk cId="4120481681" sldId="270"/>
            <ac:spMk id="3" creationId="{65422B23-115A-3D8E-8AC1-375CDA93A9B3}"/>
          </ac:spMkLst>
        </pc:spChg>
      </pc:sldChg>
      <pc:sldChg chg="modSp">
        <pc:chgData name="Alfred Smith" userId="3c60a3631c0db8ad" providerId="LiveId" clId="{B3B384F6-FA8F-4295-8BFF-96D4310B7CDC}" dt="2025-05-20T10:24:25.147" v="2"/>
        <pc:sldMkLst>
          <pc:docMk/>
          <pc:sldMk cId="939110669" sldId="271"/>
        </pc:sldMkLst>
        <pc:spChg chg="mod">
          <ac:chgData name="Alfred Smith" userId="3c60a3631c0db8ad" providerId="LiveId" clId="{B3B384F6-FA8F-4295-8BFF-96D4310B7CDC}" dt="2025-05-20T10:24:25.147" v="2"/>
          <ac:spMkLst>
            <pc:docMk/>
            <pc:sldMk cId="939110669" sldId="271"/>
            <ac:spMk id="2" creationId="{B990023B-D7C2-552F-3753-BCF9E5B212EF}"/>
          </ac:spMkLst>
        </pc:spChg>
      </pc:sldChg>
      <pc:sldChg chg="modSp">
        <pc:chgData name="Alfred Smith" userId="3c60a3631c0db8ad" providerId="LiveId" clId="{B3B384F6-FA8F-4295-8BFF-96D4310B7CDC}" dt="2025-05-20T10:24:25.147" v="2"/>
        <pc:sldMkLst>
          <pc:docMk/>
          <pc:sldMk cId="4024569785" sldId="272"/>
        </pc:sldMkLst>
        <pc:spChg chg="mod">
          <ac:chgData name="Alfred Smith" userId="3c60a3631c0db8ad" providerId="LiveId" clId="{B3B384F6-FA8F-4295-8BFF-96D4310B7CDC}" dt="2025-05-20T10:24:25.147" v="2"/>
          <ac:spMkLst>
            <pc:docMk/>
            <pc:sldMk cId="4024569785" sldId="272"/>
            <ac:spMk id="2" creationId="{2AE9D462-396C-5F68-C232-1236419B607E}"/>
          </ac:spMkLst>
        </pc:spChg>
      </pc:sldChg>
      <pc:sldChg chg="modSp">
        <pc:chgData name="Alfred Smith" userId="3c60a3631c0db8ad" providerId="LiveId" clId="{B3B384F6-FA8F-4295-8BFF-96D4310B7CDC}" dt="2025-05-20T10:24:25.147" v="2"/>
        <pc:sldMkLst>
          <pc:docMk/>
          <pc:sldMk cId="487179600" sldId="273"/>
        </pc:sldMkLst>
        <pc:spChg chg="mod">
          <ac:chgData name="Alfred Smith" userId="3c60a3631c0db8ad" providerId="LiveId" clId="{B3B384F6-FA8F-4295-8BFF-96D4310B7CDC}" dt="2025-05-20T10:24:25.147" v="2"/>
          <ac:spMkLst>
            <pc:docMk/>
            <pc:sldMk cId="487179600" sldId="273"/>
            <ac:spMk id="2" creationId="{D66F6DCC-DEED-8B57-32C0-502CF731CCC6}"/>
          </ac:spMkLst>
        </pc:spChg>
      </pc:sldChg>
      <pc:sldChg chg="modSp">
        <pc:chgData name="Alfred Smith" userId="3c60a3631c0db8ad" providerId="LiveId" clId="{B3B384F6-FA8F-4295-8BFF-96D4310B7CDC}" dt="2025-05-20T10:24:25.147" v="2"/>
        <pc:sldMkLst>
          <pc:docMk/>
          <pc:sldMk cId="2168401200" sldId="274"/>
        </pc:sldMkLst>
        <pc:spChg chg="mod">
          <ac:chgData name="Alfred Smith" userId="3c60a3631c0db8ad" providerId="LiveId" clId="{B3B384F6-FA8F-4295-8BFF-96D4310B7CDC}" dt="2025-05-20T10:24:25.147" v="2"/>
          <ac:spMkLst>
            <pc:docMk/>
            <pc:sldMk cId="2168401200" sldId="274"/>
            <ac:spMk id="4" creationId="{9D4CBB13-061A-04A8-3402-63F48C51BEC4}"/>
          </ac:spMkLst>
        </pc:spChg>
      </pc:sldChg>
      <pc:sldChg chg="modSp">
        <pc:chgData name="Alfred Smith" userId="3c60a3631c0db8ad" providerId="LiveId" clId="{B3B384F6-FA8F-4295-8BFF-96D4310B7CDC}" dt="2025-05-20T10:24:25.147" v="2"/>
        <pc:sldMkLst>
          <pc:docMk/>
          <pc:sldMk cId="2996969115" sldId="275"/>
        </pc:sldMkLst>
        <pc:spChg chg="mod">
          <ac:chgData name="Alfred Smith" userId="3c60a3631c0db8ad" providerId="LiveId" clId="{B3B384F6-FA8F-4295-8BFF-96D4310B7CDC}" dt="2025-05-20T10:24:25.147" v="2"/>
          <ac:spMkLst>
            <pc:docMk/>
            <pc:sldMk cId="2996969115" sldId="275"/>
            <ac:spMk id="2" creationId="{BE5A5CC9-4EDF-8AF9-0E49-60AAA09687AE}"/>
          </ac:spMkLst>
        </pc:spChg>
      </pc:sldChg>
      <pc:sldChg chg="modSp">
        <pc:chgData name="Alfred Smith" userId="3c60a3631c0db8ad" providerId="LiveId" clId="{B3B384F6-FA8F-4295-8BFF-96D4310B7CDC}" dt="2025-05-20T10:24:25.147" v="2"/>
        <pc:sldMkLst>
          <pc:docMk/>
          <pc:sldMk cId="2390376940" sldId="276"/>
        </pc:sldMkLst>
        <pc:spChg chg="mod">
          <ac:chgData name="Alfred Smith" userId="3c60a3631c0db8ad" providerId="LiveId" clId="{B3B384F6-FA8F-4295-8BFF-96D4310B7CDC}" dt="2025-05-20T10:24:25.147" v="2"/>
          <ac:spMkLst>
            <pc:docMk/>
            <pc:sldMk cId="2390376940" sldId="276"/>
            <ac:spMk id="2" creationId="{7D7F68AD-8109-907E-AAB1-F2422BEEF8C6}"/>
          </ac:spMkLst>
        </pc:spChg>
      </pc:sldChg>
      <pc:sldChg chg="modSp">
        <pc:chgData name="Alfred Smith" userId="3c60a3631c0db8ad" providerId="LiveId" clId="{B3B384F6-FA8F-4295-8BFF-96D4310B7CDC}" dt="2025-05-20T10:24:25.147" v="2"/>
        <pc:sldMkLst>
          <pc:docMk/>
          <pc:sldMk cId="4265919077" sldId="277"/>
        </pc:sldMkLst>
        <pc:spChg chg="mod">
          <ac:chgData name="Alfred Smith" userId="3c60a3631c0db8ad" providerId="LiveId" clId="{B3B384F6-FA8F-4295-8BFF-96D4310B7CDC}" dt="2025-05-20T10:24:25.147" v="2"/>
          <ac:spMkLst>
            <pc:docMk/>
            <pc:sldMk cId="4265919077" sldId="277"/>
            <ac:spMk id="2" creationId="{2ECFBF5F-74C7-6661-0AAC-1F9F6F0626B4}"/>
          </ac:spMkLst>
        </pc:spChg>
      </pc:sldChg>
      <pc:sldChg chg="modSp">
        <pc:chgData name="Alfred Smith" userId="3c60a3631c0db8ad" providerId="LiveId" clId="{B3B384F6-FA8F-4295-8BFF-96D4310B7CDC}" dt="2025-05-20T10:24:25.147" v="2"/>
        <pc:sldMkLst>
          <pc:docMk/>
          <pc:sldMk cId="210266664" sldId="278"/>
        </pc:sldMkLst>
        <pc:spChg chg="mod">
          <ac:chgData name="Alfred Smith" userId="3c60a3631c0db8ad" providerId="LiveId" clId="{B3B384F6-FA8F-4295-8BFF-96D4310B7CDC}" dt="2025-05-20T10:24:25.147" v="2"/>
          <ac:spMkLst>
            <pc:docMk/>
            <pc:sldMk cId="210266664" sldId="278"/>
            <ac:spMk id="3" creationId="{C8B95A12-4911-5742-F064-707A3BD35828}"/>
          </ac:spMkLst>
        </pc:spChg>
      </pc:sldChg>
    </pc:docChg>
  </pc:docChgLst>
  <pc:docChgLst>
    <pc:chgData name="Alfred Smith" userId="3c60a3631c0db8ad" providerId="LiveId" clId="{6EC2C54B-3AE8-4522-9304-BD23DC138A9D}"/>
    <pc:docChg chg="custSel modSld">
      <pc:chgData name="Alfred Smith" userId="3c60a3631c0db8ad" providerId="LiveId" clId="{6EC2C54B-3AE8-4522-9304-BD23DC138A9D}" dt="2025-04-16T14:53:09.534" v="2"/>
      <pc:docMkLst>
        <pc:docMk/>
      </pc:docMkLst>
      <pc:sldChg chg="addSp delSp modSp mod">
        <pc:chgData name="Alfred Smith" userId="3c60a3631c0db8ad" providerId="LiveId" clId="{6EC2C54B-3AE8-4522-9304-BD23DC138A9D}" dt="2025-04-16T14:53:09.534" v="2"/>
        <pc:sldMkLst>
          <pc:docMk/>
          <pc:sldMk cId="1499918570" sldId="257"/>
        </pc:sldMkLst>
        <pc:spChg chg="add mod">
          <ac:chgData name="Alfred Smith" userId="3c60a3631c0db8ad" providerId="LiveId" clId="{6EC2C54B-3AE8-4522-9304-BD23DC138A9D}" dt="2025-04-16T14:53:09.534" v="2"/>
          <ac:spMkLst>
            <pc:docMk/>
            <pc:sldMk cId="1499918570" sldId="257"/>
            <ac:spMk id="7" creationId="{F335EC01-9D97-DFF0-17DD-EEBD3242806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20-05-2025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40 Mary and Martha</a:t>
            </a:r>
          </a:p>
          <a:p>
            <a:pPr algn="l"/>
            <a:r>
              <a:rPr lang="en-US" sz="1200" b="0" i="0" u="none" strike="noStrike" baseline="0" dirty="0">
                <a:latin typeface="TimesNewRomanPSMT"/>
              </a:rPr>
              <a:t>1. Mary and Martha - Luke 10:38-42 (Left Top)</a:t>
            </a:r>
          </a:p>
          <a:p>
            <a:pPr algn="l"/>
            <a:r>
              <a:rPr lang="en-US" sz="1200" b="0" i="0" u="none" strike="noStrike" baseline="0" dirty="0">
                <a:latin typeface="TimesNewRomanPSMT"/>
              </a:rPr>
              <a:t>2. Pharisees and Lawyers accused - Luke 11:37-54 (Right Top)</a:t>
            </a:r>
          </a:p>
          <a:p>
            <a:pPr algn="l"/>
            <a:r>
              <a:rPr lang="en-US" sz="1200" b="0" i="0" u="none" strike="noStrike" baseline="0" dirty="0">
                <a:latin typeface="TimesNewRomanPSMT"/>
              </a:rPr>
              <a:t>3. Crippled Woman healed - Luke 13:10-17 (Right Center)</a:t>
            </a:r>
          </a:p>
          <a:p>
            <a:pPr algn="l"/>
            <a:r>
              <a:rPr lang="en-US" sz="1200" b="0" i="0" u="none" strike="noStrike" baseline="0" dirty="0">
                <a:latin typeface="TimesNewRomanPSMT"/>
              </a:rPr>
              <a:t>4. The ten lepers - Luke 17:11-19 (Bottom)</a:t>
            </a:r>
          </a:p>
          <a:p>
            <a:pPr algn="l"/>
            <a:r>
              <a:rPr lang="en-US" sz="1200" b="0" i="0" u="none" strike="noStrike" baseline="0" dirty="0">
                <a:latin typeface="TimesNewRomanPSMT"/>
              </a:rPr>
              <a:t>5. Jesus welcomes the children - Matt 19:13-15; Mark 10:13-16; Luke 18:15-17</a:t>
            </a:r>
          </a:p>
          <a:p>
            <a:pPr algn="l"/>
            <a:r>
              <a:rPr lang="en-IN" sz="1200" b="0" i="0" u="none" strike="noStrike" baseline="0" dirty="0">
                <a:latin typeface="TimesNewRomanPSMT"/>
              </a:rPr>
              <a:t>(Left </a:t>
            </a:r>
            <a:r>
              <a:rPr lang="en-IN" sz="1200" b="0" i="0" u="none" strike="noStrike" baseline="0" dirty="0" err="1">
                <a:latin typeface="TimesNewRomanPSMT"/>
              </a:rPr>
              <a:t>Center</a:t>
            </a:r>
            <a:r>
              <a:rPr lang="en-IN" sz="1200" b="0" i="0" u="none" strike="noStrike" baseline="0" dirty="0">
                <a:latin typeface="TimesNewRomanPSMT"/>
              </a:rPr>
              <a:t>)</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3</a:t>
            </a:fld>
            <a:endParaRPr lang="en-IN"/>
          </a:p>
        </p:txBody>
      </p:sp>
    </p:spTree>
    <p:extLst>
      <p:ext uri="{BB962C8B-B14F-4D97-AF65-F5344CB8AC3E}">
        <p14:creationId xmlns:p14="http://schemas.microsoft.com/office/powerpoint/2010/main" val="252157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40-3</a:t>
            </a:r>
          </a:p>
        </p:txBody>
      </p:sp>
      <p:pic>
        <p:nvPicPr>
          <p:cNvPr id="6" name="Audio 5">
            <a:hlinkClick r:id="" action="ppaction://media"/>
            <a:extLst>
              <a:ext uri="{FF2B5EF4-FFF2-40B4-BE49-F238E27FC236}">
                <a16:creationId xmlns:a16="http://schemas.microsoft.com/office/drawing/2014/main" id="{0351CF26-41F5-0807-38E3-92648FCD333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7" name="Content Placeholder 2">
            <a:extLst>
              <a:ext uri="{FF2B5EF4-FFF2-40B4-BE49-F238E27FC236}">
                <a16:creationId xmlns:a16="http://schemas.microsoft.com/office/drawing/2014/main" id="{F335EC01-9D97-DFF0-17DD-EEBD3242806A}"/>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p>
          <a:p>
            <a:pPr marL="0" indent="0">
              <a:buNone/>
            </a:pPr>
            <a:endParaRPr lang="en-US" sz="1800" dirty="0">
              <a:solidFill>
                <a:srgbClr val="2C3943"/>
              </a:solidFill>
              <a:effectLst/>
              <a:highlight>
                <a:srgbClr val="FFFFFF"/>
              </a:highlight>
              <a:latin typeface="PT Serif" panose="020A0603040505020204" pitchFamily="18" charset="0"/>
              <a:ea typeface="Times New Roman" panose="02020603050405020304" pitchFamily="18" charset="0"/>
            </a:endParaRPr>
          </a:p>
          <a:p>
            <a:pPr marL="0" indent="0">
              <a:buNone/>
            </a:pPr>
            <a:endParaRPr lang="en-US" sz="1800" dirty="0">
              <a:solidFill>
                <a:srgbClr val="2C3943"/>
              </a:solidFill>
              <a:effectLst/>
              <a:highlight>
                <a:srgbClr val="FFFFFF"/>
              </a:highlight>
              <a:latin typeface="PT Serif" panose="020A06030405050202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810"/>
    </mc:Choice>
    <mc:Fallback xmlns="">
      <p:transition spd="slow" advTm="3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95C57F-7E45-FE89-E102-CE4A50011959}"/>
              </a:ext>
            </a:extLst>
          </p:cNvPr>
          <p:cNvPicPr>
            <a:picLocks noChangeAspect="1"/>
          </p:cNvPicPr>
          <p:nvPr/>
        </p:nvPicPr>
        <p:blipFill>
          <a:blip r:embed="rId2"/>
          <a:stretch>
            <a:fillRect/>
          </a:stretch>
        </p:blipFill>
        <p:spPr>
          <a:xfrm>
            <a:off x="1" y="-682190"/>
            <a:ext cx="12192000" cy="7540190"/>
          </a:xfrm>
          <a:prstGeom prst="rect">
            <a:avLst/>
          </a:prstGeom>
        </p:spPr>
      </p:pic>
      <p:sp>
        <p:nvSpPr>
          <p:cNvPr id="2" name="TextBox 1">
            <a:extLst>
              <a:ext uri="{FF2B5EF4-FFF2-40B4-BE49-F238E27FC236}">
                <a16:creationId xmlns:a16="http://schemas.microsoft.com/office/drawing/2014/main" id="{D66F6DCC-DEED-8B57-32C0-502CF731CCC6}"/>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B83F68DA-BEF3-0644-BA91-54CAE1AC3FB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B5E071BF-DAD1-3A37-C477-E6724F6EA8E2}"/>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13ཁོང་གིས་ཕྱག་བུད་མེད་དེའི་ལུས་ལ་བཞག་པ༌ན། ཁོ་མོས་དེ་མ་ཐག་རྐེད་པ་ཡར་དགྱེ་ཞིང་དཀོན་མཆོག་ལ་བསྟོད་བསྔགས་ཕུལ་ཏོ།།</a:t>
            </a:r>
            <a:endParaRPr lang="en-IN" dirty="0"/>
          </a:p>
        </p:txBody>
      </p:sp>
      <p:sp>
        <p:nvSpPr>
          <p:cNvPr id="5" name="TextBox 4">
            <a:extLst>
              <a:ext uri="{FF2B5EF4-FFF2-40B4-BE49-F238E27FC236}">
                <a16:creationId xmlns:a16="http://schemas.microsoft.com/office/drawing/2014/main" id="{DEA96E60-5735-77F4-B798-58A453591270}"/>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13Then He placed His hands on her, and immediately she straightened up and began to glorify God.</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8325"/>
    </mc:Choice>
    <mc:Fallback xmlns="">
      <p:transition spd="slow" advTm="8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F99B4C-4018-8D38-1FBC-9729EB094B23}"/>
              </a:ext>
            </a:extLst>
          </p:cNvPr>
          <p:cNvPicPr>
            <a:picLocks noChangeAspect="1"/>
          </p:cNvPicPr>
          <p:nvPr/>
        </p:nvPicPr>
        <p:blipFill>
          <a:blip r:embed="rId2"/>
          <a:stretch>
            <a:fillRect/>
          </a:stretch>
        </p:blipFill>
        <p:spPr>
          <a:xfrm>
            <a:off x="0" y="0"/>
            <a:ext cx="12192000" cy="6950755"/>
          </a:xfrm>
          <a:prstGeom prst="rect">
            <a:avLst/>
          </a:prstGeom>
        </p:spPr>
      </p:pic>
      <p:sp>
        <p:nvSpPr>
          <p:cNvPr id="4" name="TextBox 3">
            <a:extLst>
              <a:ext uri="{FF2B5EF4-FFF2-40B4-BE49-F238E27FC236}">
                <a16:creationId xmlns:a16="http://schemas.microsoft.com/office/drawing/2014/main" id="{9D4CBB13-061A-04A8-3402-63F48C51BEC4}"/>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52BA0E46-F80D-1214-3EE5-2F9A2A70647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8CE0BFB2-04ED-D896-CA87-5A5A64A5486B}"/>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14འོན་ཀྱང་ཆོས་ཁང་གི་དབུ་མཛིན་པ་ཞིག་ཡོད་པ༌དེས། སྐྱབས་མགོན་ཡེ་ཤུས་ངལ་གསོ་བའི་ཉིན་མོར་ནད་གསོས་པའི་རྐྱེན༌གྱིས། ཁོང་ཁྲོའི་ངང་ནས་མི་ཚོགས་ལ་འདི་ལྟར་སྨྲས་པ། གཟའ་འཁོར་གཅིག་ལ་བྱ་བ་སྒྲུབ་ཆོག་པའི་ཉིན་དྲུག་ཡོད༌པས། ཉིན་དེ་དག་ལ་ནད་གསོ་བའི་ཕྱིར་འདི་རུ་ཤོག༌དང༌། ངལ་གསོ་བའི་ཉིན་ལ་མ་ཡོང་ཞིག་ཅེས༌སོ།།</a:t>
            </a:r>
            <a:endParaRPr lang="en-IN" sz="1400" dirty="0"/>
          </a:p>
        </p:txBody>
      </p:sp>
      <p:sp>
        <p:nvSpPr>
          <p:cNvPr id="5" name="TextBox 4">
            <a:extLst>
              <a:ext uri="{FF2B5EF4-FFF2-40B4-BE49-F238E27FC236}">
                <a16:creationId xmlns:a16="http://schemas.microsoft.com/office/drawing/2014/main" id="{9A189DD8-4B9C-F9D9-FAB0-CC60779BB622}"/>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14But the synagogue leader was indignant that Jesus had healed on the Sabbath. “There are six days for work,” he told the crowd. “So come and be healed on those days and not on the Sabbath.”</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7645"/>
    </mc:Choice>
    <mc:Fallback xmlns="">
      <p:transition spd="slow" advTm="17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0C6D78-7C67-29CC-42A2-45FB17FCEF4B}"/>
              </a:ext>
            </a:extLst>
          </p:cNvPr>
          <p:cNvPicPr>
            <a:picLocks noChangeAspect="1"/>
          </p:cNvPicPr>
          <p:nvPr/>
        </p:nvPicPr>
        <p:blipFill>
          <a:blip r:embed="rId2"/>
          <a:stretch>
            <a:fillRect/>
          </a:stretch>
        </p:blipFill>
        <p:spPr>
          <a:xfrm>
            <a:off x="0" y="-662791"/>
            <a:ext cx="12293600" cy="7520791"/>
          </a:xfrm>
          <a:prstGeom prst="rect">
            <a:avLst/>
          </a:prstGeom>
        </p:spPr>
      </p:pic>
      <p:sp>
        <p:nvSpPr>
          <p:cNvPr id="2" name="TextBox 1">
            <a:extLst>
              <a:ext uri="{FF2B5EF4-FFF2-40B4-BE49-F238E27FC236}">
                <a16:creationId xmlns:a16="http://schemas.microsoft.com/office/drawing/2014/main" id="{BE5A5CC9-4EDF-8AF9-0E49-60AAA09687AE}"/>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FFF82A0C-851B-3704-12D4-BB843C795B5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9A368FB3-9F55-7112-CE31-781300186AC3}"/>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15གཙོ་བོས་འདི་སྐད༌དུ། དེས་ན་ཚུལ་འཆོས་ཅན་ཁྱོད་རྣམས་མི་རེ་རེས་ངལ་གསོ་བའི་ཉིན་ལ་བ་གླང་ངམ་བོང་བུ་རང་གི་ཕྱུགས་ར་ལས་ཆུ་ཁར་མི་འཁྲིད༌དམ། </a:t>
            </a:r>
            <a:endParaRPr lang="en-IN" dirty="0"/>
          </a:p>
        </p:txBody>
      </p:sp>
      <p:sp>
        <p:nvSpPr>
          <p:cNvPr id="5" name="TextBox 4">
            <a:extLst>
              <a:ext uri="{FF2B5EF4-FFF2-40B4-BE49-F238E27FC236}">
                <a16:creationId xmlns:a16="http://schemas.microsoft.com/office/drawing/2014/main" id="{BC2ECE6B-B311-51A2-96FB-CF13539F4113}"/>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15“You hypocrites!” the Lord replied. “Does not each of you on the Sabbath untie his ox or donkey from the stall and lead it to water?</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4487"/>
    </mc:Choice>
    <mc:Fallback xmlns="">
      <p:transition spd="slow" advTm="14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E562E3-1C44-6D8D-511B-FF8DC3D839BF}"/>
              </a:ext>
            </a:extLst>
          </p:cNvPr>
          <p:cNvPicPr>
            <a:picLocks noChangeAspect="1"/>
          </p:cNvPicPr>
          <p:nvPr/>
        </p:nvPicPr>
        <p:blipFill>
          <a:blip r:embed="rId2"/>
          <a:stretch>
            <a:fillRect/>
          </a:stretch>
        </p:blipFill>
        <p:spPr>
          <a:xfrm>
            <a:off x="-828015" y="0"/>
            <a:ext cx="13020015" cy="6858000"/>
          </a:xfrm>
          <a:prstGeom prst="rect">
            <a:avLst/>
          </a:prstGeom>
        </p:spPr>
      </p:pic>
      <p:sp>
        <p:nvSpPr>
          <p:cNvPr id="2" name="TextBox 1">
            <a:extLst>
              <a:ext uri="{FF2B5EF4-FFF2-40B4-BE49-F238E27FC236}">
                <a16:creationId xmlns:a16="http://schemas.microsoft.com/office/drawing/2014/main" id="{7D7F68AD-8109-907E-AAB1-F2422BEEF8C6}"/>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0DCA9DB9-ACCA-D97A-DB70-4DDFF60C022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623C6006-7219-FA75-36EE-E7A3F761873C}"/>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16བུད་མེད་འདི་ནི་ཨབ་ར་ཧམ་གྱི་རིགས་རྒྱུད་ཡིན༌ཞིང༌། ལོ་བཅོ་བརྒྱད་ཀྱི་རིང་ལ་བདུད་སཱ་ཏན་གྱིས་བཟུང་བ་ཡིན་ཡང་ངལ་གསོ་བའི་ཉིན་ལ་ཁོ་མོ་ནད་ལས་ཐར་བར་བྱ་མི་འོས་སམ་ཞེས་གསུངས་པ༌དང༌།</a:t>
            </a:r>
            <a:endParaRPr lang="en-IN" dirty="0"/>
          </a:p>
        </p:txBody>
      </p:sp>
      <p:sp>
        <p:nvSpPr>
          <p:cNvPr id="5" name="TextBox 4">
            <a:extLst>
              <a:ext uri="{FF2B5EF4-FFF2-40B4-BE49-F238E27FC236}">
                <a16:creationId xmlns:a16="http://schemas.microsoft.com/office/drawing/2014/main" id="{BD99697A-86F9-42D8-5772-830601092D6C}"/>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16Then should not this daughter of Abraham, whom Satan has kept bound for eighteen long years, be released from her bondage on the Sabbath day?”</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2957"/>
    </mc:Choice>
    <mc:Fallback xmlns="">
      <p:transition spd="slow" advTm="12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EB68E3-DCA1-516F-5568-2BAB434B7DE3}"/>
              </a:ext>
            </a:extLst>
          </p:cNvPr>
          <p:cNvPicPr>
            <a:picLocks noChangeAspect="1"/>
          </p:cNvPicPr>
          <p:nvPr/>
        </p:nvPicPr>
        <p:blipFill>
          <a:blip r:embed="rId2"/>
          <a:stretch>
            <a:fillRect/>
          </a:stretch>
        </p:blipFill>
        <p:spPr>
          <a:xfrm>
            <a:off x="0" y="-48238"/>
            <a:ext cx="12424229" cy="6906238"/>
          </a:xfrm>
          <a:prstGeom prst="rect">
            <a:avLst/>
          </a:prstGeom>
        </p:spPr>
      </p:pic>
      <p:sp>
        <p:nvSpPr>
          <p:cNvPr id="2" name="TextBox 1">
            <a:extLst>
              <a:ext uri="{FF2B5EF4-FFF2-40B4-BE49-F238E27FC236}">
                <a16:creationId xmlns:a16="http://schemas.microsoft.com/office/drawing/2014/main" id="{2ECFBF5F-74C7-6661-0AAC-1F9F6F0626B4}"/>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29DF4C21-E30D-9040-A7A0-E910D4E6335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0EFCC973-D481-B623-7D57-CB0490D0BEE1}"/>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17དགྲ་ཟླ་ཐམས་ཅད་ངོ་གནོངས་པར་གྱུར་པ༌དང༌། སྐྱབས་མགོན་ཡེ་ཤུས་མཛད་པའི་གཟི་བརྗིད་དང་ལྡན་པའི་དོན་རྣམས་ལ་མི་ཐམས་ཅད་དགའ་བར་གྱུར༌ཏོ།།</a:t>
            </a:r>
            <a:endParaRPr lang="en-IN" dirty="0"/>
          </a:p>
        </p:txBody>
      </p:sp>
      <p:sp>
        <p:nvSpPr>
          <p:cNvPr id="5" name="TextBox 4">
            <a:extLst>
              <a:ext uri="{FF2B5EF4-FFF2-40B4-BE49-F238E27FC236}">
                <a16:creationId xmlns:a16="http://schemas.microsoft.com/office/drawing/2014/main" id="{CC0F3A00-FBA7-97F4-10F0-41BF6C06A1C6}"/>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17When Jesus said this, all His adversaries were humiliated. And the whole crowd rejoiced at all the glorious things He was doing.</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0943"/>
    </mc:Choice>
    <mc:Fallback xmlns="">
      <p:transition spd="slow" advTm="10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F1ED79-0403-7251-0D9F-BB65C98BA8F4}"/>
              </a:ext>
            </a:extLst>
          </p:cNvPr>
          <p:cNvPicPr>
            <a:picLocks noChangeAspect="1"/>
          </p:cNvPicPr>
          <p:nvPr/>
        </p:nvPicPr>
        <p:blipFill>
          <a:blip r:embed="rId2"/>
          <a:stretch>
            <a:fillRect/>
          </a:stretch>
        </p:blipFill>
        <p:spPr>
          <a:xfrm>
            <a:off x="-1710591" y="0"/>
            <a:ext cx="13902591" cy="6972973"/>
          </a:xfrm>
          <a:prstGeom prst="rect">
            <a:avLst/>
          </a:prstGeom>
        </p:spPr>
      </p:pic>
      <p:sp>
        <p:nvSpPr>
          <p:cNvPr id="2" name="TextBox 1">
            <a:extLst>
              <a:ext uri="{FF2B5EF4-FFF2-40B4-BE49-F238E27FC236}">
                <a16:creationId xmlns:a16="http://schemas.microsoft.com/office/drawing/2014/main" id="{CD51239C-8F08-F909-CB01-2BAEB337DC65}"/>
              </a:ext>
            </a:extLst>
          </p:cNvPr>
          <p:cNvSpPr txBox="1"/>
          <p:nvPr/>
        </p:nvSpPr>
        <p:spPr>
          <a:xfrm>
            <a:off x="383360" y="110834"/>
            <a:ext cx="4857344" cy="4094461"/>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ལོ་ཀུ 13</a:t>
            </a:r>
          </a:p>
          <a:p>
            <a:r>
              <a:rPr lang="bo-CN" sz="8000" b="1" i="0" dirty="0">
                <a:solidFill>
                  <a:schemeClr val="bg1"/>
                </a:solidFill>
                <a:effectLst/>
                <a:latin typeface="Arial" panose="020B0604020202020204" pitchFamily="34" charset="0"/>
              </a:rPr>
              <a:t>བུད་མེད་ནད་པ་ཞིག་ནད་ལས་ཐར་བ།</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256DB5-EDB6-8C98-D40E-C91D38BFB4A0}"/>
              </a:ext>
            </a:extLst>
          </p:cNvPr>
          <p:cNvPicPr>
            <a:picLocks noChangeAspect="1"/>
          </p:cNvPicPr>
          <p:nvPr/>
        </p:nvPicPr>
        <p:blipFill>
          <a:blip r:embed="rId2"/>
          <a:stretch>
            <a:fillRect/>
          </a:stretch>
        </p:blipFill>
        <p:spPr>
          <a:xfrm>
            <a:off x="-1710591" y="0"/>
            <a:ext cx="13902591" cy="6972973"/>
          </a:xfrm>
          <a:prstGeom prst="rect">
            <a:avLst/>
          </a:prstGeom>
        </p:spPr>
      </p:pic>
      <p:sp>
        <p:nvSpPr>
          <p:cNvPr id="3" name="TextBox 2">
            <a:extLst>
              <a:ext uri="{FF2B5EF4-FFF2-40B4-BE49-F238E27FC236}">
                <a16:creationId xmlns:a16="http://schemas.microsoft.com/office/drawing/2014/main" id="{C8B95A12-4911-5742-F064-707A3BD35828}"/>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ལོ་ཀུ 13</a:t>
            </a:r>
          </a:p>
          <a:p>
            <a:r>
              <a:rPr lang="bo-CN" sz="8000" b="1" i="0" dirty="0">
                <a:solidFill>
                  <a:srgbClr val="121212"/>
                </a:solidFill>
                <a:effectLst/>
                <a:latin typeface="Arial" panose="020B0604020202020204" pitchFamily="34" charset="0"/>
              </a:rPr>
              <a:t>བུད་མེད་ནད་པ་ཞིག་ནད་ལས་ཐར་བ།</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Crippled Woman healed - Luke 13:10-17 </a:t>
            </a:r>
            <a:endParaRPr lang="en-IN" sz="6000" dirty="0"/>
          </a:p>
        </p:txBody>
      </p:sp>
      <p:pic>
        <p:nvPicPr>
          <p:cNvPr id="6" name="Audio 5">
            <a:hlinkClick r:id="" action="ppaction://media"/>
            <a:extLst>
              <a:ext uri="{FF2B5EF4-FFF2-40B4-BE49-F238E27FC236}">
                <a16:creationId xmlns:a16="http://schemas.microsoft.com/office/drawing/2014/main" id="{220409C8-3BD0-B210-B997-B6BC536E753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612"/>
    </mc:Choice>
    <mc:Fallback xmlns="">
      <p:transition spd="slow" advTm="3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B11D8C-B8D5-6654-50D2-E566BD3F4BD6}"/>
              </a:ext>
            </a:extLst>
          </p:cNvPr>
          <p:cNvPicPr>
            <a:picLocks noChangeAspect="1"/>
          </p:cNvPicPr>
          <p:nvPr/>
        </p:nvPicPr>
        <p:blipFill>
          <a:blip r:embed="rId2"/>
          <a:stretch>
            <a:fillRect/>
          </a:stretch>
        </p:blipFill>
        <p:spPr>
          <a:xfrm>
            <a:off x="-1710591" y="0"/>
            <a:ext cx="13902591" cy="6972973"/>
          </a:xfrm>
          <a:prstGeom prst="rect">
            <a:avLst/>
          </a:prstGeom>
        </p:spPr>
      </p:pic>
      <p:sp>
        <p:nvSpPr>
          <p:cNvPr id="3" name="TextBox 2">
            <a:extLst>
              <a:ext uri="{FF2B5EF4-FFF2-40B4-BE49-F238E27FC236}">
                <a16:creationId xmlns:a16="http://schemas.microsoft.com/office/drawing/2014/main" id="{65422B23-115A-3D8E-8AC1-375CDA93A9B3}"/>
              </a:ext>
            </a:extLst>
          </p:cNvPr>
          <p:cNvSpPr txBox="1"/>
          <p:nvPr/>
        </p:nvSpPr>
        <p:spPr>
          <a:xfrm>
            <a:off x="383360" y="110834"/>
            <a:ext cx="4857344" cy="4094461"/>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ལོ་ཀུ 13</a:t>
            </a:r>
          </a:p>
          <a:p>
            <a:r>
              <a:rPr lang="bo-CN" sz="8000" b="1" i="0" dirty="0">
                <a:solidFill>
                  <a:schemeClr val="bg1"/>
                </a:solidFill>
                <a:effectLst/>
                <a:latin typeface="Arial" panose="020B0604020202020204" pitchFamily="34" charset="0"/>
              </a:rPr>
              <a:t>བུད་མེད་ནད་པ་ཞིག་ནད་ལས་ཐར་བ།</a:t>
            </a:r>
            <a:endParaRPr lang="en-IN" sz="8000" dirty="0">
              <a:solidFill>
                <a:schemeClr val="bg1"/>
              </a:solidFill>
            </a:endParaRPr>
          </a:p>
        </p:txBody>
      </p:sp>
      <p:sp>
        <p:nvSpPr>
          <p:cNvPr id="4" name="TextBox 3">
            <a:extLst>
              <a:ext uri="{FF2B5EF4-FFF2-40B4-BE49-F238E27FC236}">
                <a16:creationId xmlns:a16="http://schemas.microsoft.com/office/drawing/2014/main" id="{00E8C88E-7FD2-7680-32E5-010F2F51612C}"/>
              </a:ext>
            </a:extLst>
          </p:cNvPr>
          <p:cNvSpPr txBox="1"/>
          <p:nvPr/>
        </p:nvSpPr>
        <p:spPr>
          <a:xfrm>
            <a:off x="448556" y="5776512"/>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115A83F4-EE87-0E84-8BB0-F4CDF5847D8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F3A93019-A9D5-31C6-7FAD-A624B33B9670}"/>
              </a:ext>
            </a:extLst>
          </p:cNvPr>
          <p:cNvSpPr txBox="1"/>
          <p:nvPr/>
        </p:nvSpPr>
        <p:spPr>
          <a:xfrm>
            <a:off x="6096000" y="149948"/>
            <a:ext cx="6096000" cy="6558101"/>
          </a:xfrm>
          <a:prstGeom prst="rect">
            <a:avLst/>
          </a:prstGeom>
          <a:noFill/>
        </p:spPr>
        <p:txBody>
          <a:bodyPr wrap="square" rtlCol="0">
            <a:noAutofit/>
          </a:bodyPr>
          <a:lstStyle/>
          <a:p>
            <a:r>
              <a:rPr lang="bo-CN" sz="8000" dirty="0">
                <a:solidFill>
                  <a:srgbClr val="777A7B"/>
                </a:solidFill>
                <a:latin typeface="Arial" panose="020B0604020202020204" pitchFamily="34" charset="0"/>
              </a:rPr>
              <a:t>10ངལ་གསོ་བའི་ཉིན་ལ་སྐྱབས་མགོན་ཡེ་ཤུས་ཆོས་ཁང་ཞིག་ཏུ་ཆོས་གསུང་བའི༌ཚེ།</a:t>
            </a:r>
            <a:endParaRPr lang="en-IN" dirty="0"/>
          </a:p>
        </p:txBody>
      </p:sp>
      <p:sp>
        <p:nvSpPr>
          <p:cNvPr id="5" name="TextBox 4">
            <a:extLst>
              <a:ext uri="{FF2B5EF4-FFF2-40B4-BE49-F238E27FC236}">
                <a16:creationId xmlns:a16="http://schemas.microsoft.com/office/drawing/2014/main" id="{060833D6-866D-D1CA-48A5-6592BF29D15C}"/>
              </a:ext>
            </a:extLst>
          </p:cNvPr>
          <p:cNvSpPr txBox="1"/>
          <p:nvPr/>
        </p:nvSpPr>
        <p:spPr>
          <a:xfrm>
            <a:off x="110836" y="149949"/>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10One Sabbath Jesus was teaching in one of the synagogues, </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6621"/>
    </mc:Choice>
    <mc:Fallback xmlns="">
      <p:transition spd="slow" advTm="6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041E28-AD44-5BB3-31EC-B63461F2B036}"/>
              </a:ext>
            </a:extLst>
          </p:cNvPr>
          <p:cNvPicPr>
            <a:picLocks noChangeAspect="1"/>
          </p:cNvPicPr>
          <p:nvPr/>
        </p:nvPicPr>
        <p:blipFill>
          <a:blip r:embed="rId2"/>
          <a:stretch>
            <a:fillRect/>
          </a:stretch>
        </p:blipFill>
        <p:spPr>
          <a:xfrm>
            <a:off x="0" y="-15381"/>
            <a:ext cx="12729029" cy="6873381"/>
          </a:xfrm>
          <a:prstGeom prst="rect">
            <a:avLst/>
          </a:prstGeom>
        </p:spPr>
      </p:pic>
      <p:sp>
        <p:nvSpPr>
          <p:cNvPr id="2" name="TextBox 1">
            <a:extLst>
              <a:ext uri="{FF2B5EF4-FFF2-40B4-BE49-F238E27FC236}">
                <a16:creationId xmlns:a16="http://schemas.microsoft.com/office/drawing/2014/main" id="{B990023B-D7C2-552F-3753-BCF9E5B212EF}"/>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E40DD895-D530-5286-1037-DCFF7D2D25E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249BFBE9-A900-E85B-B7A0-2469F96351F2}"/>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11གནས༌དེར་གདོན་འདྲེས་བཟུང་ནས་ལུས་པོ་བསྒུར༌ཅིང་། ལོ་བཅོ་བརྒྱད་ཀྱི་རིང་ལ་རྐེད་པ་ཡར་དགྱེ་མི་ནུས་པའི་བུད་མེད་ནད་པ་ཞིག་ཡོད༌པ་རེད། </a:t>
            </a:r>
            <a:endParaRPr lang="en-IN" dirty="0"/>
          </a:p>
        </p:txBody>
      </p:sp>
      <p:sp>
        <p:nvSpPr>
          <p:cNvPr id="5" name="TextBox 4">
            <a:extLst>
              <a:ext uri="{FF2B5EF4-FFF2-40B4-BE49-F238E27FC236}">
                <a16:creationId xmlns:a16="http://schemas.microsoft.com/office/drawing/2014/main" id="{8DBA6F86-3717-0976-667E-49CE3E2897DB}"/>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11and a woman there had been disabled by a spirit for eighteen years. She was hunched over and could not stand up straight. </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9669"/>
    </mc:Choice>
    <mc:Fallback xmlns="">
      <p:transition spd="slow" advTm="9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A0C2E0-7B5A-768B-AC7B-4D993C2CBAD6}"/>
              </a:ext>
            </a:extLst>
          </p:cNvPr>
          <p:cNvPicPr>
            <a:picLocks noChangeAspect="1"/>
          </p:cNvPicPr>
          <p:nvPr/>
        </p:nvPicPr>
        <p:blipFill>
          <a:blip r:embed="rId2"/>
          <a:stretch>
            <a:fillRect/>
          </a:stretch>
        </p:blipFill>
        <p:spPr>
          <a:xfrm>
            <a:off x="0" y="-38237"/>
            <a:ext cx="12700000" cy="6896237"/>
          </a:xfrm>
          <a:prstGeom prst="rect">
            <a:avLst/>
          </a:prstGeom>
        </p:spPr>
      </p:pic>
      <p:sp>
        <p:nvSpPr>
          <p:cNvPr id="2" name="TextBox 1">
            <a:extLst>
              <a:ext uri="{FF2B5EF4-FFF2-40B4-BE49-F238E27FC236}">
                <a16:creationId xmlns:a16="http://schemas.microsoft.com/office/drawing/2014/main" id="{2AE9D462-396C-5F68-C232-1236419B607E}"/>
              </a:ext>
            </a:extLst>
          </p:cNvPr>
          <p:cNvSpPr txBox="1"/>
          <p:nvPr/>
        </p:nvSpPr>
        <p:spPr>
          <a:xfrm>
            <a:off x="2592378" y="586353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54223B0B-81EF-2351-C5F3-E796D08B17D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82533C37-4972-6A92-0296-F59896E421DC}"/>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12སྐྱབས་མགོན་ཡེ་ཤུས་ཁོ་མོ་གཟིགས་པ་དང་ཚུར་བོས༌ཏེ། ཀྱེ། བུད་མེད། ཁྱོད་རང་ནད་འདི་ལས་ཐར་བ་ཡིན་ཞེས་གསུངས་པ༌དང༌། </a:t>
            </a:r>
            <a:endParaRPr lang="en-IN" dirty="0"/>
          </a:p>
        </p:txBody>
      </p:sp>
      <p:sp>
        <p:nvSpPr>
          <p:cNvPr id="5" name="TextBox 4">
            <a:extLst>
              <a:ext uri="{FF2B5EF4-FFF2-40B4-BE49-F238E27FC236}">
                <a16:creationId xmlns:a16="http://schemas.microsoft.com/office/drawing/2014/main" id="{EE48FDB4-8D67-87FC-5DCA-230CB0E7D4AE}"/>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12When Jesus saw her, He called her over and said, “Woman, you are set free from your disability.”</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1857"/>
    </mc:Choice>
    <mc:Fallback xmlns="">
      <p:transition spd="slow" advTm="11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TotalTime>
  <Words>854</Words>
  <Application>Microsoft Office PowerPoint</Application>
  <PresentationFormat>Widescreen</PresentationFormat>
  <Paragraphs>53</Paragraphs>
  <Slides>20</Slides>
  <Notes>2</Notes>
  <HiddenSlides>0</HiddenSlides>
  <MMClips>10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40-3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2025-05-20T10:28:11Z</dcterms:modified>
</cp:coreProperties>
</file>