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BC656-E3D4-40D2-8DB9-7656A35F87ED}" v="1" dt="2025-05-02T07:01:36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80" autoAdjust="0"/>
  </p:normalViewPr>
  <p:slideViewPr>
    <p:cSldViewPr snapToGrid="0">
      <p:cViewPr varScale="1">
        <p:scale>
          <a:sx n="48" d="100"/>
          <a:sy n="48" d="100"/>
        </p:scale>
        <p:origin x="6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80E15B7-7940-4462-8500-32BFE80592EF}"/>
    <pc:docChg chg="modSld">
      <pc:chgData name="Leonie Smith" userId="fed1330f33f5650e" providerId="LiveId" clId="{380E15B7-7940-4462-8500-32BFE80592EF}" dt="2022-12-19T12:07:16.311" v="58" actId="20577"/>
      <pc:docMkLst>
        <pc:docMk/>
      </pc:docMkLst>
      <pc:sldChg chg="addSp modSp mod">
        <pc:chgData name="Leonie Smith" userId="fed1330f33f5650e" providerId="LiveId" clId="{380E15B7-7940-4462-8500-32BFE80592EF}" dt="2022-12-19T11:27:58.059" v="2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380E15B7-7940-4462-8500-32BFE80592EF}" dt="2022-12-19T12:04:06.359" v="2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80E15B7-7940-4462-8500-32BFE80592EF}" dt="2022-12-19T12:04:11.544" v="23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80E15B7-7940-4462-8500-32BFE80592EF}" dt="2022-12-19T12:04:21.939" v="2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380E15B7-7940-4462-8500-32BFE80592EF}" dt="2022-12-19T12:04:28.305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80E15B7-7940-4462-8500-32BFE80592EF}" dt="2022-12-19T12:04:42.351" v="31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80E15B7-7940-4462-8500-32BFE80592EF}" dt="2022-12-19T12:04:59.527" v="36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380E15B7-7940-4462-8500-32BFE80592EF}" dt="2022-12-19T12:05:08.781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80E15B7-7940-4462-8500-32BFE80592EF}" dt="2022-12-19T12:05:26.870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80E15B7-7940-4462-8500-32BFE80592EF}" dt="2022-12-19T12:05:44.093" v="44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380E15B7-7940-4462-8500-32BFE80592EF}" dt="2022-12-19T12:06:58.878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380E15B7-7940-4462-8500-32BFE80592EF}" dt="2022-12-19T12:07:16.311" v="58" actId="20577"/>
        <pc:sldMkLst>
          <pc:docMk/>
          <pc:sldMk cId="3922583308" sldId="284"/>
        </pc:sldMkLst>
      </pc:sldChg>
      <pc:sldChg chg="addSp modSp">
        <pc:chgData name="Leonie Smith" userId="fed1330f33f5650e" providerId="LiveId" clId="{380E15B7-7940-4462-8500-32BFE80592EF}" dt="2022-12-19T11:28:04.041" v="3"/>
        <pc:sldMkLst>
          <pc:docMk/>
          <pc:sldMk cId="1157271771" sldId="296"/>
        </pc:sldMkLst>
      </pc:sldChg>
    </pc:docChg>
  </pc:docChgLst>
  <pc:docChgLst>
    <pc:chgData name="Leonie Smith" userId="fed1330f33f5650e" providerId="LiveId" clId="{C769514D-FC1A-4BF8-B9D9-1E770D2C9F65}"/>
    <pc:docChg chg="modSld">
      <pc:chgData name="Leonie Smith" userId="fed1330f33f5650e" providerId="LiveId" clId="{C769514D-FC1A-4BF8-B9D9-1E770D2C9F65}" dt="2024-01-05T04:10:53.148" v="50"/>
      <pc:docMkLst>
        <pc:docMk/>
      </pc:docMkLst>
      <pc:sldChg chg="addSp delSp modSp mod modTransition modAnim">
        <pc:chgData name="Leonie Smith" userId="fed1330f33f5650e" providerId="LiveId" clId="{C769514D-FC1A-4BF8-B9D9-1E770D2C9F65}" dt="2024-01-05T04:05:12.435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C769514D-FC1A-4BF8-B9D9-1E770D2C9F65}" dt="2024-01-05T04:05:35.985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769514D-FC1A-4BF8-B9D9-1E770D2C9F65}" dt="2024-01-05T04:05:59.19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769514D-FC1A-4BF8-B9D9-1E770D2C9F65}" dt="2024-01-05T04:06:18.347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769514D-FC1A-4BF8-B9D9-1E770D2C9F65}" dt="2024-01-05T04:06:38.127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769514D-FC1A-4BF8-B9D9-1E770D2C9F65}" dt="2024-01-05T04:07:14.773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769514D-FC1A-4BF8-B9D9-1E770D2C9F65}" dt="2024-01-05T04:08:23.515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769514D-FC1A-4BF8-B9D9-1E770D2C9F65}" dt="2024-01-05T04:08:50.158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769514D-FC1A-4BF8-B9D9-1E770D2C9F65}" dt="2024-01-05T04:09:10.516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769514D-FC1A-4BF8-B9D9-1E770D2C9F65}" dt="2024-01-05T04:09:50.693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C769514D-FC1A-4BF8-B9D9-1E770D2C9F65}" dt="2024-01-05T04:10:13.455" v="44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769514D-FC1A-4BF8-B9D9-1E770D2C9F65}" dt="2024-01-05T04:10:36.451" v="4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C769514D-FC1A-4BF8-B9D9-1E770D2C9F65}" dt="2024-01-05T04:10:53.148" v="50"/>
        <pc:sldMkLst>
          <pc:docMk/>
          <pc:sldMk cId="3166251957" sldId="283"/>
        </pc:sldMkLst>
      </pc:sldChg>
    </pc:docChg>
  </pc:docChgLst>
  <pc:docChgLst>
    <pc:chgData name="Leonie Smith" userId="fed1330f33f5650e" providerId="LiveId" clId="{E2B4A28D-F597-41A3-9DD2-D5F2840614B4}"/>
    <pc:docChg chg="undo redo custSel addSld delSld modSld">
      <pc:chgData name="Leonie Smith" userId="fed1330f33f5650e" providerId="LiveId" clId="{E2B4A28D-F597-41A3-9DD2-D5F2840614B4}" dt="2022-11-28T04:42:30.212" v="307" actId="5793"/>
      <pc:docMkLst>
        <pc:docMk/>
      </pc:docMkLst>
      <pc:sldChg chg="addSp delSp modSp mod modNotesTx">
        <pc:chgData name="Leonie Smith" userId="fed1330f33f5650e" providerId="LiveId" clId="{E2B4A28D-F597-41A3-9DD2-D5F2840614B4}" dt="2022-11-28T04:42:30.212" v="307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E2B4A28D-F597-41A3-9DD2-D5F2840614B4}" dt="2022-11-24T07:05:00.565" v="17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2B4A28D-F597-41A3-9DD2-D5F2840614B4}" dt="2022-11-24T07:08:00.445" v="18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2B4A28D-F597-41A3-9DD2-D5F2840614B4}" dt="2022-11-24T07:09:46.823" v="19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2B4A28D-F597-41A3-9DD2-D5F2840614B4}" dt="2022-11-24T07:10:54.506" v="19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2B4A28D-F597-41A3-9DD2-D5F2840614B4}" dt="2022-11-24T07:14:55.733" v="21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2B4A28D-F597-41A3-9DD2-D5F2840614B4}" dt="2022-11-24T07:16:31.739" v="22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2B4A28D-F597-41A3-9DD2-D5F2840614B4}" dt="2022-11-28T04:40:23.029" v="30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2B4A28D-F597-41A3-9DD2-D5F2840614B4}" dt="2022-11-24T07:23:53.206" v="248"/>
        <pc:sldMkLst>
          <pc:docMk/>
          <pc:sldMk cId="3575870363" sldId="266"/>
        </pc:sldMkLst>
      </pc:sldChg>
      <pc:sldChg chg="addSp delSp modSp add mod modTransition modAnim">
        <pc:chgData name="Leonie Smith" userId="fed1330f33f5650e" providerId="LiveId" clId="{E2B4A28D-F597-41A3-9DD2-D5F2840614B4}" dt="2022-11-24T07:27:05.503" v="267"/>
        <pc:sldMkLst>
          <pc:docMk/>
          <pc:sldMk cId="4017137865" sldId="267"/>
        </pc:sldMkLst>
      </pc:sldChg>
      <pc:sldChg chg="addSp delSp modSp add mod modTransition modAnim">
        <pc:chgData name="Leonie Smith" userId="fed1330f33f5650e" providerId="LiveId" clId="{E2B4A28D-F597-41A3-9DD2-D5F2840614B4}" dt="2022-11-24T07:28:51.983" v="271"/>
        <pc:sldMkLst>
          <pc:docMk/>
          <pc:sldMk cId="3137811553" sldId="268"/>
        </pc:sldMkLst>
      </pc:sldChg>
      <pc:sldChg chg="modSp add del mod">
        <pc:chgData name="Leonie Smith" userId="fed1330f33f5650e" providerId="LiveId" clId="{E2B4A28D-F597-41A3-9DD2-D5F2840614B4}" dt="2022-11-17T14:19:54.199" v="34" actId="2696"/>
        <pc:sldMkLst>
          <pc:docMk/>
          <pc:sldMk cId="100491716" sldId="269"/>
        </pc:sldMkLst>
      </pc:sldChg>
      <pc:sldChg chg="addSp delSp modSp add mod">
        <pc:chgData name="Leonie Smith" userId="fed1330f33f5650e" providerId="LiveId" clId="{E2B4A28D-F597-41A3-9DD2-D5F2840614B4}" dt="2022-11-17T14:27:38.747" v="141" actId="14100"/>
        <pc:sldMkLst>
          <pc:docMk/>
          <pc:sldMk cId="210266664" sldId="278"/>
        </pc:sldMkLst>
      </pc:sldChg>
      <pc:sldChg chg="addSp delSp modSp add mod">
        <pc:chgData name="Leonie Smith" userId="fed1330f33f5650e" providerId="LiveId" clId="{E2B4A28D-F597-41A3-9DD2-D5F2840614B4}" dt="2022-11-17T14:29:01.264" v="149" actId="1076"/>
        <pc:sldMkLst>
          <pc:docMk/>
          <pc:sldMk cId="888433145" sldId="279"/>
        </pc:sldMkLst>
      </pc:sldChg>
      <pc:sldChg chg="addSp delSp add del mod">
        <pc:chgData name="Leonie Smith" userId="fed1330f33f5650e" providerId="LiveId" clId="{E2B4A28D-F597-41A3-9DD2-D5F2840614B4}" dt="2022-11-17T14:20:28.742" v="37" actId="2696"/>
        <pc:sldMkLst>
          <pc:docMk/>
          <pc:sldMk cId="791300187" sldId="280"/>
        </pc:sldMkLst>
      </pc:sldChg>
      <pc:sldChg chg="add del">
        <pc:chgData name="Leonie Smith" userId="fed1330f33f5650e" providerId="LiveId" clId="{E2B4A28D-F597-41A3-9DD2-D5F2840614B4}" dt="2022-11-17T14:20:39.573" v="39"/>
        <pc:sldMkLst>
          <pc:docMk/>
          <pc:sldMk cId="3195121852" sldId="280"/>
        </pc:sldMkLst>
      </pc:sldChg>
      <pc:sldChg chg="addSp delSp modSp add mod modTransition modAnim">
        <pc:chgData name="Leonie Smith" userId="fed1330f33f5650e" providerId="LiveId" clId="{E2B4A28D-F597-41A3-9DD2-D5F2840614B4}" dt="2022-11-24T07:30:16.971" v="275"/>
        <pc:sldMkLst>
          <pc:docMk/>
          <pc:sldMk cId="1922139011" sldId="281"/>
        </pc:sldMkLst>
      </pc:sldChg>
      <pc:sldChg chg="addSp delSp modSp add mod">
        <pc:chgData name="Leonie Smith" userId="fed1330f33f5650e" providerId="LiveId" clId="{E2B4A28D-F597-41A3-9DD2-D5F2840614B4}" dt="2022-11-17T14:31:33.587" v="167" actId="22"/>
        <pc:sldMkLst>
          <pc:docMk/>
          <pc:sldMk cId="1126511635" sldId="282"/>
        </pc:sldMkLst>
      </pc:sldChg>
      <pc:sldChg chg="addSp delSp modSp add mod modTransition modAnim">
        <pc:chgData name="Leonie Smith" userId="fed1330f33f5650e" providerId="LiveId" clId="{E2B4A28D-F597-41A3-9DD2-D5F2840614B4}" dt="2022-11-24T07:31:32.980" v="279"/>
        <pc:sldMkLst>
          <pc:docMk/>
          <pc:sldMk cId="3166251957" sldId="283"/>
        </pc:sldMkLst>
      </pc:sldChg>
      <pc:sldChg chg="addSp delSp modSp add mod">
        <pc:chgData name="Leonie Smith" userId="fed1330f33f5650e" providerId="LiveId" clId="{E2B4A28D-F597-41A3-9DD2-D5F2840614B4}" dt="2022-11-17T14:32:00.381" v="172" actId="14100"/>
        <pc:sldMkLst>
          <pc:docMk/>
          <pc:sldMk cId="3922583308" sldId="28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522780631" sldId="285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50742486" sldId="286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332778949" sldId="287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28872212" sldId="288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153919605" sldId="289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292473336" sldId="290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78919862" sldId="291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014080634" sldId="292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219299321" sldId="293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859407553" sldId="29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279066978" sldId="295"/>
        </pc:sldMkLst>
      </pc:sldChg>
      <pc:sldChg chg="addSp delSp mod">
        <pc:chgData name="Leonie Smith" userId="fed1330f33f5650e" providerId="LiveId" clId="{E2B4A28D-F597-41A3-9DD2-D5F2840614B4}" dt="2022-11-17T14:16:03.978" v="2" actId="21"/>
        <pc:sldMkLst>
          <pc:docMk/>
          <pc:sldMk cId="1157271771" sldId="296"/>
        </pc:sldMkLst>
      </pc:sldChg>
    </pc:docChg>
  </pc:docChgLst>
  <pc:docChgLst>
    <pc:chgData name="Alfred Smith" userId="3c60a3631c0db8ad" providerId="LiveId" clId="{509BC656-E3D4-40D2-8DB9-7656A35F87ED}"/>
    <pc:docChg chg="custSel modSld">
      <pc:chgData name="Alfred Smith" userId="3c60a3631c0db8ad" providerId="LiveId" clId="{509BC656-E3D4-40D2-8DB9-7656A35F87ED}" dt="2025-05-02T07:01:36.873" v="2"/>
      <pc:docMkLst>
        <pc:docMk/>
      </pc:docMkLst>
      <pc:sldChg chg="modSp mod">
        <pc:chgData name="Alfred Smith" userId="3c60a3631c0db8ad" providerId="LiveId" clId="{509BC656-E3D4-40D2-8DB9-7656A35F87ED}" dt="2025-05-02T07:01:10.781" v="1" actId="27636"/>
        <pc:sldMkLst>
          <pc:docMk/>
          <pc:sldMk cId="1499918570" sldId="257"/>
        </pc:sldMkLst>
        <pc:spChg chg="mod">
          <ac:chgData name="Alfred Smith" userId="3c60a3631c0db8ad" providerId="LiveId" clId="{509BC656-E3D4-40D2-8DB9-7656A35F87ED}" dt="2025-05-02T07:01:10.781" v="1" actId="27636"/>
          <ac:spMkLst>
            <pc:docMk/>
            <pc:sldMk cId="1499918570" sldId="257"/>
            <ac:spMk id="7" creationId="{28190556-4973-BCB0-EDEC-D55294A8D2D6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3788111665" sldId="258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3788111665" sldId="258"/>
            <ac:spMk id="2" creationId="{2105BA15-5642-DA52-3274-63EBEEEC63E8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454763615" sldId="259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4017137865" sldId="267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4017137865" sldId="267"/>
            <ac:spMk id="3" creationId="{A58184BD-88F1-BA02-40C1-D8403D0EEC0D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210266664" sldId="278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210266664" sldId="278"/>
            <ac:spMk id="2" creationId="{1A6F0B2A-5B2D-A896-EAF6-A28C0CAEAAC0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888433145" sldId="279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888433145" sldId="279"/>
            <ac:spMk id="2" creationId="{6FD4B134-B8B9-F93A-5E76-9BA3BF1CC59E}"/>
          </ac:spMkLst>
        </pc:spChg>
      </pc:sldChg>
      <pc:sldChg chg="modSp">
        <pc:chgData name="Alfred Smith" userId="3c60a3631c0db8ad" providerId="LiveId" clId="{509BC656-E3D4-40D2-8DB9-7656A35F87ED}" dt="2025-05-02T07:01:36.873" v="2"/>
        <pc:sldMkLst>
          <pc:docMk/>
          <pc:sldMk cId="1157271771" sldId="296"/>
        </pc:sldMkLst>
        <pc:spChg chg="mod">
          <ac:chgData name="Alfred Smith" userId="3c60a3631c0db8ad" providerId="LiveId" clId="{509BC656-E3D4-40D2-8DB9-7656A35F87ED}" dt="2025-05-02T07:01:36.873" v="2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  <pc:docChgLst>
    <pc:chgData name="Leonie Smith" userId="fed1330f33f5650e" providerId="LiveId" clId="{DA0FE189-B95C-4130-8867-578F2727239B}"/>
    <pc:docChg chg="modSld">
      <pc:chgData name="Leonie Smith" userId="fed1330f33f5650e" providerId="LiveId" clId="{DA0FE189-B95C-4130-8867-578F2727239B}" dt="2024-01-06T04:19:56.726" v="9" actId="20577"/>
      <pc:docMkLst>
        <pc:docMk/>
      </pc:docMkLst>
      <pc:sldChg chg="modNotesTx">
        <pc:chgData name="Leonie Smith" userId="fed1330f33f5650e" providerId="LiveId" clId="{DA0FE189-B95C-4130-8867-578F2727239B}" dt="2024-01-06T04:19:56.726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DACA0D4E-3FF3-4D11-816F-825F437F9EBE}"/>
    <pc:docChg chg="custSel modSld">
      <pc:chgData name="Alfred Smith" userId="3c60a3631c0db8ad" providerId="LiveId" clId="{DACA0D4E-3FF3-4D11-816F-825F437F9EBE}" dt="2025-04-16T14:56:16.785" v="2"/>
      <pc:docMkLst>
        <pc:docMk/>
      </pc:docMkLst>
      <pc:sldChg chg="addSp delSp modSp mod">
        <pc:chgData name="Alfred Smith" userId="3c60a3631c0db8ad" providerId="LiveId" clId="{DACA0D4E-3FF3-4D11-816F-825F437F9EBE}" dt="2025-04-16T14:56:16.785" v="2"/>
        <pc:sldMkLst>
          <pc:docMk/>
          <pc:sldMk cId="1499918570" sldId="257"/>
        </pc:sldMkLst>
        <pc:spChg chg="add mod">
          <ac:chgData name="Alfred Smith" userId="3c60a3631c0db8ad" providerId="LiveId" clId="{DACA0D4E-3FF3-4D11-816F-825F437F9EBE}" dt="2025-04-16T14:56:16.785" v="2"/>
          <ac:spMkLst>
            <pc:docMk/>
            <pc:sldMk cId="1499918570" sldId="257"/>
            <ac:spMk id="7" creationId="{28190556-4973-BCB0-EDEC-D55294A8D2D6}"/>
          </ac:spMkLst>
        </pc:spChg>
      </pc:sldChg>
    </pc:docChg>
  </pc:docChgLst>
  <pc:docChgLst>
    <pc:chgData name="Alfred Smith" userId="3c60a3631c0db8ad" providerId="LiveId" clId="{0B206419-87C0-45E9-9982-4E5F2994687E}"/>
    <pc:docChg chg="undo redo custSel modSld">
      <pc:chgData name="Alfred Smith" userId="3c60a3631c0db8ad" providerId="LiveId" clId="{0B206419-87C0-45E9-9982-4E5F2994687E}" dt="2024-07-22T13:29:49.320" v="53"/>
      <pc:docMkLst>
        <pc:docMk/>
      </pc:docMkLst>
      <pc:sldChg chg="addSp delSp modSp mod">
        <pc:chgData name="Alfred Smith" userId="3c60a3631c0db8ad" providerId="LiveId" clId="{0B206419-87C0-45E9-9982-4E5F2994687E}" dt="2024-07-22T12:55:12.728" v="1"/>
        <pc:sldMkLst>
          <pc:docMk/>
          <pc:sldMk cId="1499918570" sldId="257"/>
        </pc:sldMkLst>
      </pc:sldChg>
      <pc:sldChg chg="modSp mod">
        <pc:chgData name="Alfred Smith" userId="3c60a3631c0db8ad" providerId="LiveId" clId="{0B206419-87C0-45E9-9982-4E5F2994687E}" dt="2024-07-22T13:25:16.699" v="19"/>
        <pc:sldMkLst>
          <pc:docMk/>
          <pc:sldMk cId="2346136586" sldId="260"/>
        </pc:sldMkLst>
      </pc:sldChg>
      <pc:sldChg chg="modSp mod">
        <pc:chgData name="Alfred Smith" userId="3c60a3631c0db8ad" providerId="LiveId" clId="{0B206419-87C0-45E9-9982-4E5F2994687E}" dt="2024-07-22T13:25:35.122" v="23"/>
        <pc:sldMkLst>
          <pc:docMk/>
          <pc:sldMk cId="4037329247" sldId="261"/>
        </pc:sldMkLst>
      </pc:sldChg>
      <pc:sldChg chg="modSp mod">
        <pc:chgData name="Alfred Smith" userId="3c60a3631c0db8ad" providerId="LiveId" clId="{0B206419-87C0-45E9-9982-4E5F2994687E}" dt="2024-07-22T13:25:47.486" v="25"/>
        <pc:sldMkLst>
          <pc:docMk/>
          <pc:sldMk cId="1909638311" sldId="262"/>
        </pc:sldMkLst>
      </pc:sldChg>
      <pc:sldChg chg="modSp mod">
        <pc:chgData name="Alfred Smith" userId="3c60a3631c0db8ad" providerId="LiveId" clId="{0B206419-87C0-45E9-9982-4E5F2994687E}" dt="2024-07-22T13:26:20.761" v="29"/>
        <pc:sldMkLst>
          <pc:docMk/>
          <pc:sldMk cId="641208035" sldId="263"/>
        </pc:sldMkLst>
      </pc:sldChg>
      <pc:sldChg chg="modSp mod">
        <pc:chgData name="Alfred Smith" userId="3c60a3631c0db8ad" providerId="LiveId" clId="{0B206419-87C0-45E9-9982-4E5F2994687E}" dt="2024-07-22T13:26:40.589" v="31"/>
        <pc:sldMkLst>
          <pc:docMk/>
          <pc:sldMk cId="4044745628" sldId="264"/>
        </pc:sldMkLst>
      </pc:sldChg>
      <pc:sldChg chg="modSp mod">
        <pc:chgData name="Alfred Smith" userId="3c60a3631c0db8ad" providerId="LiveId" clId="{0B206419-87C0-45E9-9982-4E5F2994687E}" dt="2024-07-22T13:27:01.385" v="34" actId="6549"/>
        <pc:sldMkLst>
          <pc:docMk/>
          <pc:sldMk cId="978260341" sldId="265"/>
        </pc:sldMkLst>
      </pc:sldChg>
      <pc:sldChg chg="modSp mod">
        <pc:chgData name="Alfred Smith" userId="3c60a3631c0db8ad" providerId="LiveId" clId="{0B206419-87C0-45E9-9982-4E5F2994687E}" dt="2024-07-22T13:27:19.685" v="38"/>
        <pc:sldMkLst>
          <pc:docMk/>
          <pc:sldMk cId="3575870363" sldId="266"/>
        </pc:sldMkLst>
      </pc:sldChg>
      <pc:sldChg chg="modSp mod">
        <pc:chgData name="Alfred Smith" userId="3c60a3631c0db8ad" providerId="LiveId" clId="{0B206419-87C0-45E9-9982-4E5F2994687E}" dt="2024-07-22T13:28:21.367" v="43" actId="20577"/>
        <pc:sldMkLst>
          <pc:docMk/>
          <pc:sldMk cId="4017137865" sldId="267"/>
        </pc:sldMkLst>
      </pc:sldChg>
      <pc:sldChg chg="modSp mod">
        <pc:chgData name="Alfred Smith" userId="3c60a3631c0db8ad" providerId="LiveId" clId="{0B206419-87C0-45E9-9982-4E5F2994687E}" dt="2024-07-22T13:28:40.254" v="45"/>
        <pc:sldMkLst>
          <pc:docMk/>
          <pc:sldMk cId="3137811553" sldId="268"/>
        </pc:sldMkLst>
      </pc:sldChg>
      <pc:sldChg chg="modSp mod">
        <pc:chgData name="Alfred Smith" userId="3c60a3631c0db8ad" providerId="LiveId" clId="{0B206419-87C0-45E9-9982-4E5F2994687E}" dt="2024-07-22T13:29:36.767" v="51"/>
        <pc:sldMkLst>
          <pc:docMk/>
          <pc:sldMk cId="1922139011" sldId="281"/>
        </pc:sldMkLst>
      </pc:sldChg>
      <pc:sldChg chg="modSp mod">
        <pc:chgData name="Alfred Smith" userId="3c60a3631c0db8ad" providerId="LiveId" clId="{0B206419-87C0-45E9-9982-4E5F2994687E}" dt="2024-07-22T13:29:49.320" v="53"/>
        <pc:sldMkLst>
          <pc:docMk/>
          <pc:sldMk cId="3166251957" sldId="283"/>
        </pc:sldMkLst>
      </pc:sldChg>
      <pc:sldChg chg="addSp modSp mod">
        <pc:chgData name="Alfred Smith" userId="3c60a3631c0db8ad" providerId="LiveId" clId="{0B206419-87C0-45E9-9982-4E5F2994687E}" dt="2024-07-22T12:55:42.724" v="3" actId="1076"/>
        <pc:sldMkLst>
          <pc:docMk/>
          <pc:sldMk cId="1157271771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40 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34291C-3F8C-45EA-7962-BE892D2CC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190556-4973-BCB0-EDEC-D55294A8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"/>
    </mc:Choice>
    <mc:Fallback xmlns="">
      <p:transition spd="slow" advTm="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0A292-7AE1-E9A5-0CEA-84A00F53C403}"/>
              </a:ext>
            </a:extLst>
          </p:cNvPr>
          <p:cNvSpPr txBox="1"/>
          <p:nvPr/>
        </p:nvSpPr>
        <p:spPr>
          <a:xfrm>
            <a:off x="9707051" y="2407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གཟིགས་ནས་ཁོང་གིས་ཁོ་ཚོར་“སོང་ལ་རང་གི་ལུས་ཡ་ཧུ་དཱ་པའི་བླ་མར་སྟོན་”ཞེས་གསུངས་ནས་ལམ་བར་དུ་གསོས་ཏེ་ཐམས་ཅད་དག་པ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Jesus saw them, He said, “Go, show yourselves to the priests.” And as they were on their way, they were cleansed.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6A628A-998D-1A03-061E-1FF86402B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9"/>
    </mc:Choice>
    <mc:Fallback xmlns=""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10CDE-B785-4E0E-428F-EE453088AF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ནད་དག་པ་མཐོང་སྟེ་ཁོ་ཚོ་ལས་མི་གཅིག་ཕྱིར་ལོག་ནས་སྐད་ཆེན་པོས་དཀོན་མཆོག་ལ་བསྟོད་པ་ཕུལ།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ཡེ་ཤུའི་མདུན་དུ་ཕྱག་འཚལ་བ་དང༌། ཁོང་ལ་བཀའ་དྲིན་ཆེ་ཞེས་ཞུས། ཁོ་ནི་ས་མར་ཡཱ་པ་ཞིག་ཡིན།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15When one of them saw that he was healed, he came back, praising God in a loud voice. 16He fell facedown at Jesus’ feet in thanksgiving to Him—and he was a Samaritan.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3FFB37A-12C4-10D6-6EAF-D4FD3EA67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3"/>
    </mc:Choice>
    <mc:Fallback xmlns="">
      <p:transition spd="slow" advTm="1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F6E5-5059-55FA-ED4B-2C853ED14833}"/>
              </a:ext>
            </a:extLst>
          </p:cNvPr>
          <p:cNvSpPr txBox="1"/>
          <p:nvPr/>
        </p:nvSpPr>
        <p:spPr>
          <a:xfrm>
            <a:off x="9530589" y="5134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དེ་ནས་ཡེ་ཤུས་“མི་བཅུ་པོ་མཛེ་ནད་ལས་དག་པར་མ་གྱུར་རམ། གཞན་དགུ་པོ་དེ་ཚོ་གང་དུ་ཡོད།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ཕྱི་པ་འདི་ལས་དཀོན་མཆོག་ལ་བསྟོད་པ་འབུལ་མཁན་གཞན་སུ་ཡང་མེད་དམ་”ཞེས་གསུངས།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17“Were not all ten cleansed?” Jesus asked. “Where then are the other nine? 18Was no one found except this foreigner to return and give glory to God?”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57E8E4-450A-DDFD-C196-10DEA8C68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5"/>
    </mc:Choice>
    <mc:Fallback xmlns="">
      <p:transition spd="slow" advTm="1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9E5-3757-C90F-DDAE-CDF86DA93E36}"/>
              </a:ext>
            </a:extLst>
          </p:cNvPr>
          <p:cNvSpPr txBox="1"/>
          <p:nvPr/>
        </p:nvSpPr>
        <p:spPr>
          <a:xfrm>
            <a:off x="9338083" y="46536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ཡང་ཁོང་གིས་ཁོ་ལ་“ཡར་ལངས་ནས་སོང་དང༌། ཁྱོད་ཀྱི་དད་པས་ཁྱོད་རང་ཐར་བར་བྱས་སོ་”ཞེས་གསུངས།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19Then Jesus said to him, “Rise and go; your faith has made you well!”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F7511B-E639-0326-685D-D7D037898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"/>
    </mc:Choice>
    <mc:Fallback xmlns="">
      <p:transition spd="slow" advTm="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B483E-569D-6284-7842-3CED19A069F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19:13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ཁོང་གིས་ཁོ་རྣམས་ལ་ཕྱག་འཇོག་པར་མཛད་ནས་གསོལ་སྨོན་འདེབས་པའི་ཕྱིར་མི་རྣམས་ཀྱིས་ཕྲུ་གུ་འགའ་ཞིག་ཁོང་གི་མདུན་དུ་འཁྲིད། ཉེ་གནས་རྣམས་ཀྱིས་འཁྲིད་མཁན་ལ་གཤེ་གཤེ་བཏང་ཡང༌།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13Then the little children were brought to Jesus for Him to place His hands on them and pray for them. And the disciples rebuked those who brought them.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2F5A17-6223-743E-2B15-17A1ACCB7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4"/>
    </mc:Choice>
    <mc:Fallback xmlns="">
      <p:transition spd="slow" advTm="1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5BA15-5642-DA52-3274-63EBEEEC63E8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17</a:t>
            </a:r>
            <a:r>
              <a:rPr lang="en-IN" sz="8000" b="1" cap="all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0B2A-5B2D-A896-EAF6-A28C0CAEAA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ཡེ་ཤུས་“ཕྲུ་གུ་ཆུང་ངུ་མ་འགོག་པར་ངའི་རྩར་ཡོང་བར་ཆོག གང་ཡིན་ཞེ་ན། ཁོ་ཚོ་དང་འདྲ་བ་རྣམས་ལ་དཀོན་མཆོག་གི་རྒྱལ་སྲིད་ཡོད་པའི་ཕྱིར་རོ་”ཞེས་གསུངས།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14But Jesus said, “Let the little children come to Me, and do not hinder them! For the kingdom of heaven belongs to such as these.”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7B484C-BB7B-6398-0099-072617D44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4B134-B8B9-F93A-5E76-9BA3BF1CC59E}"/>
              </a:ext>
            </a:extLst>
          </p:cNvPr>
          <p:cNvSpPr txBox="1"/>
          <p:nvPr/>
        </p:nvSpPr>
        <p:spPr>
          <a:xfrm>
            <a:off x="8969115" y="4332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མར་ཀུ 10:15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ངས་ཁྱེད་རྣམས་ལ་བདེན་པར་ཟེར་རྒྱུར། སུ་ཞིག་གིས་དཀོན་མཆོག་གི་རྒྱལ་སྲིད་བྱིས་པའི་ཚུལ་དུ་མི་བླངས་ན། དེའི་ནང་དུ་ཅི་ནས་ཀྱང་འགྲོ་མི་ཐུབ་བོ་”ཞེས་གསུངས་ནས།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0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10:15Truly I tell you, anyone who does not receive the kingdom of God like a little child will never enter it.”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CAFD0-6F71-8231-92C5-8C1FCC2AD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"/>
    </mc:Choice>
    <mc:Fallback xmlns="">
      <p:transition spd="slow" advTm="1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4C811-7A9F-C431-1985-A41D7EBA716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ཁོང་གིས་བྱིས་པ་དེ་རྣམས་སྐུ་པང་དུ་བསྣམས་ཤིང་ཕྱག་བཞག་སྟེ་བྱིན་གྱིས་བརླབས།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16And He took the children in His arms, placed His hands on them, and blessed them.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BA100B-AD94-FB76-B013-CEB52A060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"/>
    </mc:Choice>
    <mc:Fallback xmlns=""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FE7EF-9001-2D4F-CE81-97D8D9DCDA1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17</a:t>
            </a:r>
            <a:r>
              <a:rPr lang="en-IN" sz="8000" b="1" cap="all">
                <a:solidFill>
                  <a:srgbClr val="121212"/>
                </a:solidFill>
                <a:latin typeface="ArialMT"/>
              </a:rPr>
              <a:t>,</a:t>
            </a:r>
            <a:r>
              <a:rPr lang="en-US" sz="8000" b="0" i="0" u="none" strike="noStrike" baseline="0">
                <a:latin typeface="TimesNewRomanPSMT"/>
              </a:rPr>
              <a:t> </a:t>
            </a:r>
            <a:r>
              <a:rPr lang="bo-CN" sz="8000" b="1" i="0" cap="all">
                <a:solidFill>
                  <a:srgbClr val="121212"/>
                </a:solidFill>
                <a:effectLst/>
                <a:latin typeface="ArialMT"/>
              </a:rPr>
              <a:t>མད་ཐཱ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19</a:t>
            </a:r>
            <a:r>
              <a:rPr lang="en-US" sz="8000" b="0" i="0" u="none" strike="noStrike" baseline="0" dirty="0">
                <a:latin typeface="TimesNewRomanPS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B0A98A-F431-EFDD-8E14-B0C68C8BE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"/>
    </mc:Choice>
    <mc:Fallback xmlns="">
      <p:transition spd="slow" advTm="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54C96-6F94-C5EE-AFA3-32DFB543F16E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17</a:t>
            </a:r>
            <a:r>
              <a:rPr lang="en-IN" sz="8000" b="1" cap="all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17:11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ཡེ་རུ་ཤ་ལེམ་གྱི་ལམ་བར་དུ་ཁོང་ས་མར་ཡཱ་ཡུལ་དང་ག་ལིལ་ཡུལ་གྱི་ས་མཚམས་བརྒྱུད་ནས་ཕེབས་པ་དང༌།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Luke17:11While Jesus was on His way to Jerusalem, He was passing between Samaria and Galilee.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EF753D-08E2-8848-73AE-35AF45BA2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"/>
    </mc:Choice>
    <mc:Fallback xmlns="">
      <p:transition spd="slow" advTm="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གྲོང་གསེབ་གཅིག་དང་ཉེ་བར་ཕེབས་ཚེ་མཛེ་ནད་ཅན་གྱི་མི་བཅུ་ཐག་རིང་ན་ལངས་བསྡད་དེ་ཁོང་དང་མཇལ།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12As He entered one of the villages, He was met by ten lepers. They stood at a distance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AA4ACA-8A9E-34EA-E80C-9F9838D1C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4"/>
    </mc:Choice>
    <mc:Fallback xmlns="">
      <p:transition spd="slow" advTm="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BD701-4E0F-A5FF-BFFE-5211A9D9503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ཁོ་ཚོས་སྐད་ཆེན་པོས་“སྟོན་པ་ཡེ་ཤུ་ལགས། ང་ཚོ་ལ་ཐུགས་རྗེས་གཟིགས་རོགས་”ཞེས་ཟེར།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13and raised their voices, shouting, “Jesus, Master, have mercy on us!”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D19BB0-8290-221D-41C8-D955C73F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"/>
    </mc:Choice>
    <mc:Fallback xmlns="">
      <p:transition spd="slow" advTm="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999</Words>
  <Application>Microsoft Office PowerPoint</Application>
  <PresentationFormat>Widescreen</PresentationFormat>
  <Paragraphs>59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2025-05-02T07:01:37Z</dcterms:modified>
</cp:coreProperties>
</file>