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96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CBB269-03BD-4BA6-81DB-6C8B8CCC49CE}" v="2" dt="2025-05-20T10:34:19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180" autoAdjust="0"/>
  </p:normalViewPr>
  <p:slideViewPr>
    <p:cSldViewPr snapToGrid="0">
      <p:cViewPr varScale="1">
        <p:scale>
          <a:sx n="48" d="100"/>
          <a:sy n="48" d="100"/>
        </p:scale>
        <p:origin x="72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4CBB269-03BD-4BA6-81DB-6C8B8CCC49CE}"/>
    <pc:docChg chg="undo custSel modSld">
      <pc:chgData name="Alfred Smith" userId="3c60a3631c0db8ad" providerId="LiveId" clId="{F4CBB269-03BD-4BA6-81DB-6C8B8CCC49CE}" dt="2025-05-20T10:42:47.404" v="31"/>
      <pc:docMkLst>
        <pc:docMk/>
      </pc:docMkLst>
      <pc:sldChg chg="modSp mod">
        <pc:chgData name="Alfred Smith" userId="3c60a3631c0db8ad" providerId="LiveId" clId="{F4CBB269-03BD-4BA6-81DB-6C8B8CCC49CE}" dt="2025-05-20T10:33:07.537" v="1" actId="27636"/>
        <pc:sldMkLst>
          <pc:docMk/>
          <pc:sldMk cId="1499918570" sldId="257"/>
        </pc:sldMkLst>
        <pc:spChg chg="mod">
          <ac:chgData name="Alfred Smith" userId="3c60a3631c0db8ad" providerId="LiveId" clId="{F4CBB269-03BD-4BA6-81DB-6C8B8CCC49CE}" dt="2025-05-20T10:33:07.537" v="1" actId="27636"/>
          <ac:spMkLst>
            <pc:docMk/>
            <pc:sldMk cId="1499918570" sldId="257"/>
            <ac:spMk id="7" creationId="{28190556-4973-BCB0-EDEC-D55294A8D2D6}"/>
          </ac:spMkLst>
        </pc:spChg>
      </pc:sldChg>
      <pc:sldChg chg="modSp">
        <pc:chgData name="Alfred Smith" userId="3c60a3631c0db8ad" providerId="LiveId" clId="{F4CBB269-03BD-4BA6-81DB-6C8B8CCC49CE}" dt="2025-05-20T10:34:19.106" v="3"/>
        <pc:sldMkLst>
          <pc:docMk/>
          <pc:sldMk cId="3788111665" sldId="258"/>
        </pc:sldMkLst>
        <pc:spChg chg="mod">
          <ac:chgData name="Alfred Smith" userId="3c60a3631c0db8ad" providerId="LiveId" clId="{F4CBB269-03BD-4BA6-81DB-6C8B8CCC49CE}" dt="2025-05-20T10:34:19.106" v="3"/>
          <ac:spMkLst>
            <pc:docMk/>
            <pc:sldMk cId="3788111665" sldId="258"/>
            <ac:spMk id="2" creationId="{2105BA15-5642-DA52-3274-63EBEEEC63E8}"/>
          </ac:spMkLst>
        </pc:spChg>
      </pc:sldChg>
      <pc:sldChg chg="modSp">
        <pc:chgData name="Alfred Smith" userId="3c60a3631c0db8ad" providerId="LiveId" clId="{F4CBB269-03BD-4BA6-81DB-6C8B8CCC49CE}" dt="2025-05-20T10:34:19.106" v="3"/>
        <pc:sldMkLst>
          <pc:docMk/>
          <pc:sldMk cId="454763615" sldId="259"/>
        </pc:sldMkLst>
        <pc:spChg chg="mod">
          <ac:chgData name="Alfred Smith" userId="3c60a3631c0db8ad" providerId="LiveId" clId="{F4CBB269-03BD-4BA6-81DB-6C8B8CCC49CE}" dt="2025-05-20T10:34:19.106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35:36.995" v="4"/>
        <pc:sldMkLst>
          <pc:docMk/>
          <pc:sldMk cId="2346136586" sldId="260"/>
        </pc:sldMkLst>
        <pc:spChg chg="mod">
          <ac:chgData name="Alfred Smith" userId="3c60a3631c0db8ad" providerId="LiveId" clId="{F4CBB269-03BD-4BA6-81DB-6C8B8CCC49CE}" dt="2025-05-20T10:35:36.995" v="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35:57.007" v="7"/>
        <pc:sldMkLst>
          <pc:docMk/>
          <pc:sldMk cId="4037329247" sldId="261"/>
        </pc:sldMkLst>
        <pc:spChg chg="mod">
          <ac:chgData name="Alfred Smith" userId="3c60a3631c0db8ad" providerId="LiveId" clId="{F4CBB269-03BD-4BA6-81DB-6C8B8CCC49CE}" dt="2025-05-20T10:35:57.007" v="7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37:12.444" v="11"/>
        <pc:sldMkLst>
          <pc:docMk/>
          <pc:sldMk cId="1909638311" sldId="262"/>
        </pc:sldMkLst>
        <pc:spChg chg="mod">
          <ac:chgData name="Alfred Smith" userId="3c60a3631c0db8ad" providerId="LiveId" clId="{F4CBB269-03BD-4BA6-81DB-6C8B8CCC49CE}" dt="2025-05-20T10:37:12.444" v="11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37:46.383" v="14" actId="404"/>
        <pc:sldMkLst>
          <pc:docMk/>
          <pc:sldMk cId="641208035" sldId="263"/>
        </pc:sldMkLst>
        <pc:spChg chg="mod">
          <ac:chgData name="Alfred Smith" userId="3c60a3631c0db8ad" providerId="LiveId" clId="{F4CBB269-03BD-4BA6-81DB-6C8B8CCC49CE}" dt="2025-05-20T10:37:46.383" v="14" actId="404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38:12.664" v="17" actId="404"/>
        <pc:sldMkLst>
          <pc:docMk/>
          <pc:sldMk cId="4044745628" sldId="264"/>
        </pc:sldMkLst>
        <pc:spChg chg="mod">
          <ac:chgData name="Alfred Smith" userId="3c60a3631c0db8ad" providerId="LiveId" clId="{F4CBB269-03BD-4BA6-81DB-6C8B8CCC49CE}" dt="2025-05-20T10:38:12.664" v="17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38:48.144" v="20" actId="404"/>
        <pc:sldMkLst>
          <pc:docMk/>
          <pc:sldMk cId="978260341" sldId="265"/>
        </pc:sldMkLst>
        <pc:spChg chg="mod">
          <ac:chgData name="Alfred Smith" userId="3c60a3631c0db8ad" providerId="LiveId" clId="{F4CBB269-03BD-4BA6-81DB-6C8B8CCC49CE}" dt="2025-05-20T10:38:48.144" v="20" actId="40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39:09.792" v="22"/>
        <pc:sldMkLst>
          <pc:docMk/>
          <pc:sldMk cId="3575870363" sldId="266"/>
        </pc:sldMkLst>
        <pc:spChg chg="mod">
          <ac:chgData name="Alfred Smith" userId="3c60a3631c0db8ad" providerId="LiveId" clId="{F4CBB269-03BD-4BA6-81DB-6C8B8CCC49CE}" dt="2025-05-20T10:39:09.792" v="22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40:51.917" v="25"/>
        <pc:sldMkLst>
          <pc:docMk/>
          <pc:sldMk cId="4017137865" sldId="267"/>
        </pc:sldMkLst>
        <pc:spChg chg="mod">
          <ac:chgData name="Alfred Smith" userId="3c60a3631c0db8ad" providerId="LiveId" clId="{F4CBB269-03BD-4BA6-81DB-6C8B8CCC49CE}" dt="2025-05-20T10:40:51.917" v="25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F4CBB269-03BD-4BA6-81DB-6C8B8CCC49CE}" dt="2025-05-20T10:41:13.725" v="27"/>
        <pc:sldMkLst>
          <pc:docMk/>
          <pc:sldMk cId="3137811553" sldId="268"/>
        </pc:sldMkLst>
        <pc:spChg chg="mod">
          <ac:chgData name="Alfred Smith" userId="3c60a3631c0db8ad" providerId="LiveId" clId="{F4CBB269-03BD-4BA6-81DB-6C8B8CCC49CE}" dt="2025-05-20T10:41:13.725" v="27"/>
          <ac:spMkLst>
            <pc:docMk/>
            <pc:sldMk cId="3137811553" sldId="268"/>
            <ac:spMk id="3" creationId="{A58184BD-88F1-BA02-40C1-D8403D0EEC0D}"/>
          </ac:spMkLst>
        </pc:spChg>
      </pc:sldChg>
      <pc:sldChg chg="modSp">
        <pc:chgData name="Alfred Smith" userId="3c60a3631c0db8ad" providerId="LiveId" clId="{F4CBB269-03BD-4BA6-81DB-6C8B8CCC49CE}" dt="2025-05-20T10:33:47.065" v="2"/>
        <pc:sldMkLst>
          <pc:docMk/>
          <pc:sldMk cId="939110669" sldId="271"/>
        </pc:sldMkLst>
        <pc:spChg chg="mod">
          <ac:chgData name="Alfred Smith" userId="3c60a3631c0db8ad" providerId="LiveId" clId="{F4CBB269-03BD-4BA6-81DB-6C8B8CCC49CE}" dt="2025-05-20T10:33:47.065" v="2"/>
          <ac:spMkLst>
            <pc:docMk/>
            <pc:sldMk cId="939110669" sldId="271"/>
            <ac:spMk id="2" creationId="{A1AB47E7-99D3-B7E3-C43A-2F5FE0ABE6C6}"/>
          </ac:spMkLst>
        </pc:spChg>
      </pc:sldChg>
      <pc:sldChg chg="modSp">
        <pc:chgData name="Alfred Smith" userId="3c60a3631c0db8ad" providerId="LiveId" clId="{F4CBB269-03BD-4BA6-81DB-6C8B8CCC49CE}" dt="2025-05-20T10:33:47.065" v="2"/>
        <pc:sldMkLst>
          <pc:docMk/>
          <pc:sldMk cId="4024569785" sldId="272"/>
        </pc:sldMkLst>
        <pc:spChg chg="mod">
          <ac:chgData name="Alfred Smith" userId="3c60a3631c0db8ad" providerId="LiveId" clId="{F4CBB269-03BD-4BA6-81DB-6C8B8CCC49CE}" dt="2025-05-20T10:33:47.065" v="2"/>
          <ac:spMkLst>
            <pc:docMk/>
            <pc:sldMk cId="4024569785" sldId="272"/>
            <ac:spMk id="2" creationId="{F40BD701-4E0F-A5FF-BFFE-5211A9D95039}"/>
          </ac:spMkLst>
        </pc:spChg>
      </pc:sldChg>
      <pc:sldChg chg="modSp">
        <pc:chgData name="Alfred Smith" userId="3c60a3631c0db8ad" providerId="LiveId" clId="{F4CBB269-03BD-4BA6-81DB-6C8B8CCC49CE}" dt="2025-05-20T10:33:47.065" v="2"/>
        <pc:sldMkLst>
          <pc:docMk/>
          <pc:sldMk cId="487179600" sldId="273"/>
        </pc:sldMkLst>
        <pc:spChg chg="mod">
          <ac:chgData name="Alfred Smith" userId="3c60a3631c0db8ad" providerId="LiveId" clId="{F4CBB269-03BD-4BA6-81DB-6C8B8CCC49CE}" dt="2025-05-20T10:33:47.065" v="2"/>
          <ac:spMkLst>
            <pc:docMk/>
            <pc:sldMk cId="487179600" sldId="273"/>
            <ac:spMk id="2" creationId="{5380A292-7AE1-E9A5-0CEA-84A00F53C403}"/>
          </ac:spMkLst>
        </pc:spChg>
      </pc:sldChg>
      <pc:sldChg chg="modSp">
        <pc:chgData name="Alfred Smith" userId="3c60a3631c0db8ad" providerId="LiveId" clId="{F4CBB269-03BD-4BA6-81DB-6C8B8CCC49CE}" dt="2025-05-20T10:33:47.065" v="2"/>
        <pc:sldMkLst>
          <pc:docMk/>
          <pc:sldMk cId="2168401200" sldId="274"/>
        </pc:sldMkLst>
        <pc:spChg chg="mod">
          <ac:chgData name="Alfred Smith" userId="3c60a3631c0db8ad" providerId="LiveId" clId="{F4CBB269-03BD-4BA6-81DB-6C8B8CCC49CE}" dt="2025-05-20T10:33:47.065" v="2"/>
          <ac:spMkLst>
            <pc:docMk/>
            <pc:sldMk cId="2168401200" sldId="274"/>
            <ac:spMk id="2" creationId="{93110CDE-B785-4E0E-428F-EE453088AF20}"/>
          </ac:spMkLst>
        </pc:spChg>
      </pc:sldChg>
      <pc:sldChg chg="modSp">
        <pc:chgData name="Alfred Smith" userId="3c60a3631c0db8ad" providerId="LiveId" clId="{F4CBB269-03BD-4BA6-81DB-6C8B8CCC49CE}" dt="2025-05-20T10:33:47.065" v="2"/>
        <pc:sldMkLst>
          <pc:docMk/>
          <pc:sldMk cId="2996969115" sldId="275"/>
        </pc:sldMkLst>
        <pc:spChg chg="mod">
          <ac:chgData name="Alfred Smith" userId="3c60a3631c0db8ad" providerId="LiveId" clId="{F4CBB269-03BD-4BA6-81DB-6C8B8CCC49CE}" dt="2025-05-20T10:33:47.065" v="2"/>
          <ac:spMkLst>
            <pc:docMk/>
            <pc:sldMk cId="2996969115" sldId="275"/>
            <ac:spMk id="2" creationId="{46F4F6E5-5059-55FA-ED4B-2C853ED14833}"/>
          </ac:spMkLst>
        </pc:spChg>
      </pc:sldChg>
      <pc:sldChg chg="modSp">
        <pc:chgData name="Alfred Smith" userId="3c60a3631c0db8ad" providerId="LiveId" clId="{F4CBB269-03BD-4BA6-81DB-6C8B8CCC49CE}" dt="2025-05-20T10:33:47.065" v="2"/>
        <pc:sldMkLst>
          <pc:docMk/>
          <pc:sldMk cId="2390376940" sldId="276"/>
        </pc:sldMkLst>
        <pc:spChg chg="mod">
          <ac:chgData name="Alfred Smith" userId="3c60a3631c0db8ad" providerId="LiveId" clId="{F4CBB269-03BD-4BA6-81DB-6C8B8CCC49CE}" dt="2025-05-20T10:33:47.065" v="2"/>
          <ac:spMkLst>
            <pc:docMk/>
            <pc:sldMk cId="2390376940" sldId="276"/>
            <ac:spMk id="2" creationId="{A4B2C9E5-3757-C90F-DDAE-CDF86DA93E36}"/>
          </ac:spMkLst>
        </pc:spChg>
      </pc:sldChg>
      <pc:sldChg chg="modSp">
        <pc:chgData name="Alfred Smith" userId="3c60a3631c0db8ad" providerId="LiveId" clId="{F4CBB269-03BD-4BA6-81DB-6C8B8CCC49CE}" dt="2025-05-20T10:33:47.065" v="2"/>
        <pc:sldMkLst>
          <pc:docMk/>
          <pc:sldMk cId="4265919077" sldId="277"/>
        </pc:sldMkLst>
        <pc:spChg chg="mod">
          <ac:chgData name="Alfred Smith" userId="3c60a3631c0db8ad" providerId="LiveId" clId="{F4CBB269-03BD-4BA6-81DB-6C8B8CCC49CE}" dt="2025-05-20T10:33:47.065" v="2"/>
          <ac:spMkLst>
            <pc:docMk/>
            <pc:sldMk cId="4265919077" sldId="277"/>
            <ac:spMk id="2" creationId="{A3AB483E-569D-6284-7842-3CED19A069F7}"/>
          </ac:spMkLst>
        </pc:spChg>
      </pc:sldChg>
      <pc:sldChg chg="modSp mod">
        <pc:chgData name="Alfred Smith" userId="3c60a3631c0db8ad" providerId="LiveId" clId="{F4CBB269-03BD-4BA6-81DB-6C8B8CCC49CE}" dt="2025-05-20T10:42:29.461" v="29" actId="404"/>
        <pc:sldMkLst>
          <pc:docMk/>
          <pc:sldMk cId="1922139011" sldId="281"/>
        </pc:sldMkLst>
        <pc:spChg chg="mod">
          <ac:chgData name="Alfred Smith" userId="3c60a3631c0db8ad" providerId="LiveId" clId="{F4CBB269-03BD-4BA6-81DB-6C8B8CCC49CE}" dt="2025-05-20T10:42:29.461" v="29" actId="404"/>
          <ac:spMkLst>
            <pc:docMk/>
            <pc:sldMk cId="1922139011" sldId="281"/>
            <ac:spMk id="3" creationId="{A58184BD-88F1-BA02-40C1-D8403D0EEC0D}"/>
          </ac:spMkLst>
        </pc:spChg>
      </pc:sldChg>
      <pc:sldChg chg="modSp">
        <pc:chgData name="Alfred Smith" userId="3c60a3631c0db8ad" providerId="LiveId" clId="{F4CBB269-03BD-4BA6-81DB-6C8B8CCC49CE}" dt="2025-05-20T10:34:19.106" v="3"/>
        <pc:sldMkLst>
          <pc:docMk/>
          <pc:sldMk cId="1126511635" sldId="282"/>
        </pc:sldMkLst>
        <pc:spChg chg="mod">
          <ac:chgData name="Alfred Smith" userId="3c60a3631c0db8ad" providerId="LiveId" clId="{F4CBB269-03BD-4BA6-81DB-6C8B8CCC49CE}" dt="2025-05-20T10:34:19.106" v="3"/>
          <ac:spMkLst>
            <pc:docMk/>
            <pc:sldMk cId="1126511635" sldId="282"/>
            <ac:spMk id="2" creationId="{E194C811-7A9F-C431-1985-A41D7EBA7167}"/>
          </ac:spMkLst>
        </pc:spChg>
      </pc:sldChg>
      <pc:sldChg chg="modSp mod">
        <pc:chgData name="Alfred Smith" userId="3c60a3631c0db8ad" providerId="LiveId" clId="{F4CBB269-03BD-4BA6-81DB-6C8B8CCC49CE}" dt="2025-05-20T10:42:47.404" v="31"/>
        <pc:sldMkLst>
          <pc:docMk/>
          <pc:sldMk cId="3166251957" sldId="283"/>
        </pc:sldMkLst>
        <pc:spChg chg="mod">
          <ac:chgData name="Alfred Smith" userId="3c60a3631c0db8ad" providerId="LiveId" clId="{F4CBB269-03BD-4BA6-81DB-6C8B8CCC49CE}" dt="2025-05-20T10:42:47.404" v="31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F4CBB269-03BD-4BA6-81DB-6C8B8CCC49CE}" dt="2025-05-20T10:34:19.106" v="3"/>
        <pc:sldMkLst>
          <pc:docMk/>
          <pc:sldMk cId="3922583308" sldId="284"/>
        </pc:sldMkLst>
        <pc:spChg chg="mod">
          <ac:chgData name="Alfred Smith" userId="3c60a3631c0db8ad" providerId="LiveId" clId="{F4CBB269-03BD-4BA6-81DB-6C8B8CCC49CE}" dt="2025-05-20T10:34:19.106" v="3"/>
          <ac:spMkLst>
            <pc:docMk/>
            <pc:sldMk cId="3922583308" sldId="284"/>
            <ac:spMk id="2" creationId="{1C7FE7EF-9001-2D4F-CE81-97D8D9DCDA16}"/>
          </ac:spMkLst>
        </pc:spChg>
      </pc:sldChg>
      <pc:sldChg chg="modSp">
        <pc:chgData name="Alfred Smith" userId="3c60a3631c0db8ad" providerId="LiveId" clId="{F4CBB269-03BD-4BA6-81DB-6C8B8CCC49CE}" dt="2025-05-20T10:34:19.106" v="3"/>
        <pc:sldMkLst>
          <pc:docMk/>
          <pc:sldMk cId="1157271771" sldId="296"/>
        </pc:sldMkLst>
        <pc:spChg chg="mod">
          <ac:chgData name="Alfred Smith" userId="3c60a3631c0db8ad" providerId="LiveId" clId="{F4CBB269-03BD-4BA6-81DB-6C8B8CCC49CE}" dt="2025-05-20T10:34:19.106" v="3"/>
          <ac:spMkLst>
            <pc:docMk/>
            <pc:sldMk cId="1157271771" sldId="296"/>
            <ac:spMk id="2" creationId="{E2054C96-6F94-C5EE-AFA3-32DFB543F1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40 Mary and Martha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34291C-3F8C-45EA-7962-BE892D2CC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8190556-4973-BCB0-EDEC-D55294A8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"/>
    </mc:Choice>
    <mc:Fallback xmlns="">
      <p:transition spd="slow" advTm="3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E35D-2C64-B9AC-9FE6-789BF169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030"/>
            <a:ext cx="12192000" cy="7196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0A292-7AE1-E9A5-0CEA-84A00F53C403}"/>
              </a:ext>
            </a:extLst>
          </p:cNvPr>
          <p:cNvSpPr txBox="1"/>
          <p:nvPr/>
        </p:nvSpPr>
        <p:spPr>
          <a:xfrm>
            <a:off x="9707051" y="24077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14ཁོང་གིས་དེ་རྣམས་ལ་གཟིགས་ནས་འདི་སྐད༌དུ། ཁྱོད་རྣམས་ཕྱིར་སོང་སྟེ་རང་གི་ལུས་པོ་མཆོད་དཔོན་ལ་སྟོན་ཅིག་ཅེས་བཀའ་གནང༌ཞིང༌། དེ་རྣམས་ཕྱིར་འགྲོ་བའི་དུས༌སུ་གཙང་མར་གྱུར།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Jesus saw them, He said, “Go, show yourselves to the priests.” And as they were on their way, they were cleansed.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36A628A-998D-1A03-061E-1FF86402B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9"/>
    </mc:Choice>
    <mc:Fallback xmlns="">
      <p:transition spd="slow" advTm="1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D916-C201-183A-983B-D04D4C0A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"/>
            <a:ext cx="12344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10CDE-B785-4E0E-428F-EE453088AF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15དེ་རྣམས་ལས་མི་གཅིག་གིས་རང་གི་མཛེ་ནད་སོས་པ་ཤེས་ནས་ཕྱིར་ལོག༌སྟེ། སྐད་ཆེན་པོས་དཀོན་མཆོག་ལ་བསྟོད་བསྔགས་བྱས་ཤིང་། 16ཡང་སྐྱབས་མགོན་ཡེ་ཤུའི་ཞབས་དྲུང་དུ་ཡོང་ནས་ཕྱག་བཙལ་ཏེ་ཁོང་ལ་བཀའ་དྲིན་ཞུས་སོ།། མི་དེ་ནི་སཱ་མར་ཡ་པ་ཡིན༌ནོ།།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15When one of them saw that he was healed, he came back, praising God in a loud voice. 16He fell facedown at Jesus’ feet in thanksgiving to Him—and he was a Samaritan.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93FFB37A-12C4-10D6-6EAF-D4FD3EA67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3"/>
    </mc:Choice>
    <mc:Fallback xmlns="">
      <p:transition spd="slow" advTm="1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428D9-236F-367F-F303-A7C33141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15"/>
            <a:ext cx="12192000" cy="6870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F6E5-5059-55FA-ED4B-2C853ED14833}"/>
              </a:ext>
            </a:extLst>
          </p:cNvPr>
          <p:cNvSpPr txBox="1"/>
          <p:nvPr/>
        </p:nvSpPr>
        <p:spPr>
          <a:xfrm>
            <a:off x="9530589" y="5134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17སྐྱབས་མགོན་ཡེ་ཤུས་འདི་སྐད༌དུ། མཛེ་ནད་ཅན་མི་བཅུ་པོ་གཙང་མར་གྱུར་པ་མ་ཡིན༌ནམ། གཞན་དགུ་པོ་དེ་གང་དུ་འདུག༌གམ། 18ཕྱི་ཕྱོགས་པ་འདི་ལས༌གཞན་སུ་ཡང་ཕྱིར་དཀོན་མཆོག་ལ་བསྟོད་བསྔགས་བརྗོད་དུ་མི་ཡོང་ངམ་ཞེས་གསུངས༌ཤིང༌།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17“Were not all ten cleansed?” Jesus asked. “Where then are the other nine? 18Was no one found except this foreigner to return and give glory to God?”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57E8E4-450A-DDFD-C196-10DEA8C68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5"/>
    </mc:Choice>
    <mc:Fallback xmlns="">
      <p:transition spd="slow" advTm="13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F9384-14B8-6D57-182C-F6C9305C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9"/>
            <a:ext cx="12439650" cy="6862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2C9E5-3757-C90F-DDAE-CDF86DA93E36}"/>
              </a:ext>
            </a:extLst>
          </p:cNvPr>
          <p:cNvSpPr txBox="1"/>
          <p:nvPr/>
        </p:nvSpPr>
        <p:spPr>
          <a:xfrm>
            <a:off x="9338083" y="46536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17:17,18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19ཡང་ཁོང་གིས་མི་དེ་ལ་འདི་སྐད༌དུ། ཡར་ལངས་ནས་ཕྱིར་སོང༌དང༌། ཁྱོད་ཀྱི་དད་པས་ཁྱོད་རང་བསྐྱབས་པ་ཡིན་ཞེས་གསུངས༌སོ།།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19Then Jesus said to him, “Rise and go; your faith has made you well!”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F7511B-E639-0326-685D-D7D037898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0"/>
    </mc:Choice>
    <mc:Fallback xmlns="">
      <p:transition spd="slow" advTm="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FEC6-878B-5926-D9AB-CE541C84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819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AB483E-569D-6284-7842-3CED19A069F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19:13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དེའི་དུས༌སུ། མི་རྣམས་ཀྱིས་བྱིས་པ་འགའ་སྐྱབས་མགོན་ཡེ་ཤུས་ཕྱག་བཞག་སྟེ་ཁོ་ཚོའི་ཆེད་དུ་གསོལ་བ་འདེབས་པའི་ཕྱིར་ཁོང་གི་དྲུང་དུ་ཁྲིད་ཡོང༌ནའང༌། ཐུགས་སྲས་རྣམས་ཀྱིས་དེ་དག་ལ་བཀའ་བཀྱོན་བྱས༌སོ།།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13Then the little children were brought to Jesus for Him to place His hands on them and pray for them. And the disciples rebuked those who brought them. 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F2F5A17-6223-743E-2B15-17A1ACCB7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4"/>
    </mc:Choice>
    <mc:Fallback xmlns="">
      <p:transition spd="slow" advTm="1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5BA15-5642-DA52-3274-63EBEEEC63E8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46F11-9A0B-00BE-7437-8D0D4B93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8793" cy="7223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0B2A-5B2D-A896-EAF6-A28C0CAEAAC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14འོན༌ཀྱང༌། སྐྱབས་མགོན་ཡེ་ཤུས་འདི་སྐད༌དུ། ནམ་མཁའི་རྒྱལ་སྲིད་ནི་དེ་ལྟ་བུ་རྣམས་ཀྱི་ཡིན༌པས། བྱིས་པ་རྣམས་མི་འགོག་པར་བདག་གི་དྲུང་ལ་ཡོང་དུ་ཆུག་ཅེས་གསུངས༌ཤིང༌།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14But Jesus said, “Let the little children come to Me, and do not hinder them! For the kingdom of heaven belongs to such as these.”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7B484C-BB7B-6398-0099-072617D44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4"/>
    </mc:Choice>
    <mc:Fallback xmlns="">
      <p:transition spd="slow" advTm="13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25696-7523-C20A-AF3F-2DA7737F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4B134-B8B9-F93A-5E76-9BA3BF1CC59E}"/>
              </a:ext>
            </a:extLst>
          </p:cNvPr>
          <p:cNvSpPr txBox="1"/>
          <p:nvPr/>
        </p:nvSpPr>
        <p:spPr>
          <a:xfrm>
            <a:off x="8969115" y="4332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>
                <a:solidFill>
                  <a:schemeClr val="bg1"/>
                </a:solidFill>
                <a:effectLst/>
                <a:latin typeface="ArialMT"/>
              </a:rPr>
              <a:t>མད་ཐཱ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མཱཪ་ཀུ 10:15ངས་ཁྱོད་རྣམས་ལ་བདེན་པར་སྨྲ༌སྟེ། མི་སུས་ཀྱང་དཀོན་མཆོག་གི་རྒྱལ་སྲིད་ནི་བྱིས་པའི་ཚུལ་གྱིས་དང་དུ་མ་བླངས༌ན། མི་དེ་ཅིས་ཀྱང་རྒྱལ་སྲིད་དེར་ཞུགས་མི་ནུས་ཞེས་གསུངས་པ༌དང༌།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0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Mark 10:15Truly I tell you, anyone who does not receive the kingdom of God like a little child will never enter it.”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BCAFD0-6F71-8231-92C5-8C1FCC2AD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3"/>
    </mc:Choice>
    <mc:Fallback xmlns="">
      <p:transition spd="slow" advTm="1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78224-D6DB-F237-0EF8-C0970FC4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821" y="0"/>
            <a:ext cx="126138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4C811-7A9F-C431-1985-A41D7EBA716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16ཁོང་གིས་བྱིས་པ་དེ་རྣམས་པང་དུ་བསྣམས་ཤིང་དེ་དག་གི་སྟེང་ལ་ཕྱག་བཞག་སྟེ་བྱིན་གྱིས་བརླབས༌སོ།།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>
                <a:solidFill>
                  <a:srgbClr val="777A7B"/>
                </a:solidFill>
                <a:latin typeface="Arial" panose="020B0604020202020204" pitchFamily="34" charset="0"/>
              </a:rPr>
              <a:t>16And He took the children in His arms, placed His hands on them, and blessed them.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BA100B-AD94-FB76-B013-CEB52A060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8"/>
    </mc:Choice>
    <mc:Fallback xmlns="">
      <p:transition spd="slow" advTm="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5DF19-5E22-A7CF-7B6E-F3F52A0D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2560"/>
            <a:ext cx="14305280" cy="829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FE7EF-9001-2D4F-CE81-97D8D9DCDA1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17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latin typeface="TimesNewRomanPSMT"/>
              </a:rPr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latin typeface="TimesNewRomanPS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མཱཪ་ཀུ 10</a:t>
            </a: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The ten lepers - Luke 17:11-19 </a:t>
            </a:r>
            <a:endParaRPr lang="en-IN" sz="6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B0A98A-F431-EFDD-8E14-B0C68C8BE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"/>
    </mc:Choice>
    <mc:Fallback xmlns="">
      <p:transition spd="slow" advTm="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54C96-6F94-C5EE-AFA3-32DFB543F16E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མཱཪ་ཀུ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ལོ་ཀུ 17: 11སྐྱབས་མགོན་ཡེ་ཤུ་ཁོང་ཉིད་ཡེ་རུ་སཱ་ལེམ་ལ་ཕེབས་པའི་ལམ་བར་དུ་སཱ་མར་ཡ་ཡུལ་དང་ག་ལིལ་ཡུལ་གཉིས་ཀྱི་ས་མཚམས་བརྒྱུད༌ནས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Luke17:11While Jesus was on His way to Jerusalem, He was passing between Samaria and Galilee.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EF753D-08E2-8848-73AE-35AF45BA2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"/>
    </mc:Choice>
    <mc:Fallback xmlns="">
      <p:transition spd="slow" advTm="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5282-5935-7310-50AE-55C71ADE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2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B47E7-99D3-B7E3-C43A-2F5FE0ABE6C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12གྲོང་སྡེ་ཞིག་ཏུ་ཕེབས་པ༌ན། མཛེ་ནད་ཅན་མི་བཅུ་ཁོང་ལ་མཇལ་དུ་ཡོང་ཞིང་རྒྱང་རིང་དུ་འགྲེངས་ནས་བསྡད༌དེ།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12As He entered one of the villages, He was met by ten lepers. They stood at a distance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AA4ACA-8A9E-34EA-E80C-9F9838D1C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4"/>
    </mc:Choice>
    <mc:Fallback xmlns="">
      <p:transition spd="slow" advTm="8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73D68-19E0-2F7C-02B2-70CBC642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30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BD701-4E0F-A5FF-BFFE-5211A9D9503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13སྐད་ཆེན༌པོས། སྟོན་པ་ཡེ་ཤུ༌ལགས། ངེད་རྣམས་ལ་ཐུགས་རྗེའི་སྤྱན་གྱིས་གཟིགས་རོགས་མཛོད་ཅེས་ཞུས་སོ།།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13and raised their voices, shouting, “Jesus, Master, have mercy on us!”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D19BB0-8290-221D-41C8-D955C73F8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6"/>
    </mc:Choice>
    <mc:Fallback xmlns="">
      <p:transition spd="slow" advTm="8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1088</Words>
  <Application>Microsoft Office PowerPoint</Application>
  <PresentationFormat>Widescreen</PresentationFormat>
  <Paragraphs>60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2025-05-20T10:42:54Z</dcterms:modified>
</cp:coreProperties>
</file>