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96"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1" r:id="rId24"/>
    <p:sldId id="282" r:id="rId25"/>
    <p:sldId id="283"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06419-87C0-45E9-9982-4E5F2994687E}" v="2" dt="2024-07-22T12:55:38.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180" autoAdjust="0"/>
  </p:normalViewPr>
  <p:slideViewPr>
    <p:cSldViewPr snapToGrid="0">
      <p:cViewPr varScale="1">
        <p:scale>
          <a:sx n="78" d="100"/>
          <a:sy n="78" d="100"/>
        </p:scale>
        <p:origin x="878"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80E15B7-7940-4462-8500-32BFE80592EF}"/>
    <pc:docChg chg="modSld">
      <pc:chgData name="Leonie Smith" userId="fed1330f33f5650e" providerId="LiveId" clId="{380E15B7-7940-4462-8500-32BFE80592EF}" dt="2022-12-19T12:07:16.311" v="58" actId="20577"/>
      <pc:docMkLst>
        <pc:docMk/>
      </pc:docMkLst>
      <pc:sldChg chg="addSp modSp mod">
        <pc:chgData name="Leonie Smith" userId="fed1330f33f5650e" providerId="LiveId" clId="{380E15B7-7940-4462-8500-32BFE80592EF}" dt="2022-12-19T11:27:58.059" v="2" actId="14100"/>
        <pc:sldMkLst>
          <pc:docMk/>
          <pc:sldMk cId="3788111665" sldId="258"/>
        </pc:sldMkLst>
        <pc:spChg chg="add mod">
          <ac:chgData name="Leonie Smith" userId="fed1330f33f5650e" providerId="LiveId" clId="{380E15B7-7940-4462-8500-32BFE80592EF}" dt="2022-12-19T11:27:58.059" v="2" actId="14100"/>
          <ac:spMkLst>
            <pc:docMk/>
            <pc:sldMk cId="3788111665" sldId="258"/>
            <ac:spMk id="2" creationId="{2105BA15-5642-DA52-3274-63EBEEEC63E8}"/>
          </ac:spMkLst>
        </pc:spChg>
      </pc:sldChg>
      <pc:sldChg chg="addSp modSp mod">
        <pc:chgData name="Leonie Smith" userId="fed1330f33f5650e" providerId="LiveId" clId="{380E15B7-7940-4462-8500-32BFE80592EF}" dt="2022-12-19T12:04:06.359" v="22" actId="20577"/>
        <pc:sldMkLst>
          <pc:docMk/>
          <pc:sldMk cId="939110669" sldId="271"/>
        </pc:sldMkLst>
        <pc:spChg chg="add mod">
          <ac:chgData name="Leonie Smith" userId="fed1330f33f5650e" providerId="LiveId" clId="{380E15B7-7940-4462-8500-32BFE80592EF}" dt="2022-12-19T12:04:06.359" v="22" actId="20577"/>
          <ac:spMkLst>
            <pc:docMk/>
            <pc:sldMk cId="939110669" sldId="271"/>
            <ac:spMk id="2" creationId="{A1AB47E7-99D3-B7E3-C43A-2F5FE0ABE6C6}"/>
          </ac:spMkLst>
        </pc:spChg>
      </pc:sldChg>
      <pc:sldChg chg="addSp modSp mod">
        <pc:chgData name="Leonie Smith" userId="fed1330f33f5650e" providerId="LiveId" clId="{380E15B7-7940-4462-8500-32BFE80592EF}" dt="2022-12-19T12:04:11.544" v="23" actId="20577"/>
        <pc:sldMkLst>
          <pc:docMk/>
          <pc:sldMk cId="4024569785" sldId="272"/>
        </pc:sldMkLst>
        <pc:spChg chg="add mod">
          <ac:chgData name="Leonie Smith" userId="fed1330f33f5650e" providerId="LiveId" clId="{380E15B7-7940-4462-8500-32BFE80592EF}" dt="2022-12-19T12:04:11.544" v="23" actId="20577"/>
          <ac:spMkLst>
            <pc:docMk/>
            <pc:sldMk cId="4024569785" sldId="272"/>
            <ac:spMk id="2" creationId="{F40BD701-4E0F-A5FF-BFFE-5211A9D95039}"/>
          </ac:spMkLst>
        </pc:spChg>
      </pc:sldChg>
      <pc:sldChg chg="addSp modSp mod">
        <pc:chgData name="Leonie Smith" userId="fed1330f33f5650e" providerId="LiveId" clId="{380E15B7-7940-4462-8500-32BFE80592EF}" dt="2022-12-19T12:04:21.939" v="25" actId="1076"/>
        <pc:sldMkLst>
          <pc:docMk/>
          <pc:sldMk cId="487179600" sldId="273"/>
        </pc:sldMkLst>
        <pc:spChg chg="add mod">
          <ac:chgData name="Leonie Smith" userId="fed1330f33f5650e" providerId="LiveId" clId="{380E15B7-7940-4462-8500-32BFE80592EF}" dt="2022-12-19T12:04:21.939" v="25" actId="1076"/>
          <ac:spMkLst>
            <pc:docMk/>
            <pc:sldMk cId="487179600" sldId="273"/>
            <ac:spMk id="2" creationId="{5380A292-7AE1-E9A5-0CEA-84A00F53C403}"/>
          </ac:spMkLst>
        </pc:spChg>
      </pc:sldChg>
      <pc:sldChg chg="addSp modSp mod">
        <pc:chgData name="Leonie Smith" userId="fed1330f33f5650e" providerId="LiveId" clId="{380E15B7-7940-4462-8500-32BFE80592EF}" dt="2022-12-19T12:04:28.305" v="26" actId="20577"/>
        <pc:sldMkLst>
          <pc:docMk/>
          <pc:sldMk cId="2168401200" sldId="274"/>
        </pc:sldMkLst>
        <pc:spChg chg="add mod">
          <ac:chgData name="Leonie Smith" userId="fed1330f33f5650e" providerId="LiveId" clId="{380E15B7-7940-4462-8500-32BFE80592EF}" dt="2022-12-19T12:04:28.305" v="26" actId="20577"/>
          <ac:spMkLst>
            <pc:docMk/>
            <pc:sldMk cId="2168401200" sldId="274"/>
            <ac:spMk id="2" creationId="{93110CDE-B785-4E0E-428F-EE453088AF20}"/>
          </ac:spMkLst>
        </pc:spChg>
      </pc:sldChg>
      <pc:sldChg chg="addSp modSp mod">
        <pc:chgData name="Leonie Smith" userId="fed1330f33f5650e" providerId="LiveId" clId="{380E15B7-7940-4462-8500-32BFE80592EF}" dt="2022-12-19T12:04:42.351" v="31" actId="20577"/>
        <pc:sldMkLst>
          <pc:docMk/>
          <pc:sldMk cId="2996969115" sldId="275"/>
        </pc:sldMkLst>
        <pc:spChg chg="add mod">
          <ac:chgData name="Leonie Smith" userId="fed1330f33f5650e" providerId="LiveId" clId="{380E15B7-7940-4462-8500-32BFE80592EF}" dt="2022-12-19T12:04:42.351" v="31" actId="20577"/>
          <ac:spMkLst>
            <pc:docMk/>
            <pc:sldMk cId="2996969115" sldId="275"/>
            <ac:spMk id="2" creationId="{46F4F6E5-5059-55FA-ED4B-2C853ED14833}"/>
          </ac:spMkLst>
        </pc:spChg>
      </pc:sldChg>
      <pc:sldChg chg="addSp modSp mod">
        <pc:chgData name="Leonie Smith" userId="fed1330f33f5650e" providerId="LiveId" clId="{380E15B7-7940-4462-8500-32BFE80592EF}" dt="2022-12-19T12:04:59.527" v="36" actId="1076"/>
        <pc:sldMkLst>
          <pc:docMk/>
          <pc:sldMk cId="2390376940" sldId="276"/>
        </pc:sldMkLst>
        <pc:spChg chg="add mod">
          <ac:chgData name="Leonie Smith" userId="fed1330f33f5650e" providerId="LiveId" clId="{380E15B7-7940-4462-8500-32BFE80592EF}" dt="2022-12-19T12:04:59.527" v="36" actId="1076"/>
          <ac:spMkLst>
            <pc:docMk/>
            <pc:sldMk cId="2390376940" sldId="276"/>
            <ac:spMk id="2" creationId="{A4B2C9E5-3757-C90F-DDAE-CDF86DA93E36}"/>
          </ac:spMkLst>
        </pc:spChg>
      </pc:sldChg>
      <pc:sldChg chg="addSp modSp mod">
        <pc:chgData name="Leonie Smith" userId="fed1330f33f5650e" providerId="LiveId" clId="{380E15B7-7940-4462-8500-32BFE80592EF}" dt="2022-12-19T12:05:08.781" v="39" actId="20577"/>
        <pc:sldMkLst>
          <pc:docMk/>
          <pc:sldMk cId="4265919077" sldId="277"/>
        </pc:sldMkLst>
        <pc:spChg chg="add mod">
          <ac:chgData name="Leonie Smith" userId="fed1330f33f5650e" providerId="LiveId" clId="{380E15B7-7940-4462-8500-32BFE80592EF}" dt="2022-12-19T12:05:08.781" v="39" actId="20577"/>
          <ac:spMkLst>
            <pc:docMk/>
            <pc:sldMk cId="4265919077" sldId="277"/>
            <ac:spMk id="2" creationId="{A3AB483E-569D-6284-7842-3CED19A069F7}"/>
          </ac:spMkLst>
        </pc:spChg>
      </pc:sldChg>
      <pc:sldChg chg="addSp modSp mod">
        <pc:chgData name="Leonie Smith" userId="fed1330f33f5650e" providerId="LiveId" clId="{380E15B7-7940-4462-8500-32BFE80592EF}" dt="2022-12-19T12:05:26.870" v="41" actId="20577"/>
        <pc:sldMkLst>
          <pc:docMk/>
          <pc:sldMk cId="210266664" sldId="278"/>
        </pc:sldMkLst>
        <pc:spChg chg="add mod">
          <ac:chgData name="Leonie Smith" userId="fed1330f33f5650e" providerId="LiveId" clId="{380E15B7-7940-4462-8500-32BFE80592EF}" dt="2022-12-19T12:05:26.870" v="41" actId="20577"/>
          <ac:spMkLst>
            <pc:docMk/>
            <pc:sldMk cId="210266664" sldId="278"/>
            <ac:spMk id="2" creationId="{1A6F0B2A-5B2D-A896-EAF6-A28C0CAEAAC0}"/>
          </ac:spMkLst>
        </pc:spChg>
      </pc:sldChg>
      <pc:sldChg chg="addSp modSp mod">
        <pc:chgData name="Leonie Smith" userId="fed1330f33f5650e" providerId="LiveId" clId="{380E15B7-7940-4462-8500-32BFE80592EF}" dt="2022-12-19T12:05:44.093" v="44" actId="1076"/>
        <pc:sldMkLst>
          <pc:docMk/>
          <pc:sldMk cId="888433145" sldId="279"/>
        </pc:sldMkLst>
        <pc:spChg chg="add mod">
          <ac:chgData name="Leonie Smith" userId="fed1330f33f5650e" providerId="LiveId" clId="{380E15B7-7940-4462-8500-32BFE80592EF}" dt="2022-12-19T12:05:44.093" v="44" actId="1076"/>
          <ac:spMkLst>
            <pc:docMk/>
            <pc:sldMk cId="888433145" sldId="279"/>
            <ac:spMk id="2" creationId="{6FD4B134-B8B9-F93A-5E76-9BA3BF1CC59E}"/>
          </ac:spMkLst>
        </pc:spChg>
      </pc:sldChg>
      <pc:sldChg chg="addSp modSp mod">
        <pc:chgData name="Leonie Smith" userId="fed1330f33f5650e" providerId="LiveId" clId="{380E15B7-7940-4462-8500-32BFE80592EF}" dt="2022-12-19T12:06:58.878" v="55" actId="20577"/>
        <pc:sldMkLst>
          <pc:docMk/>
          <pc:sldMk cId="1126511635" sldId="282"/>
        </pc:sldMkLst>
        <pc:spChg chg="add mod">
          <ac:chgData name="Leonie Smith" userId="fed1330f33f5650e" providerId="LiveId" clId="{380E15B7-7940-4462-8500-32BFE80592EF}" dt="2022-12-19T12:06:58.878" v="55" actId="20577"/>
          <ac:spMkLst>
            <pc:docMk/>
            <pc:sldMk cId="1126511635" sldId="282"/>
            <ac:spMk id="2" creationId="{E194C811-7A9F-C431-1985-A41D7EBA7167}"/>
          </ac:spMkLst>
        </pc:spChg>
      </pc:sldChg>
      <pc:sldChg chg="addSp modSp mod">
        <pc:chgData name="Leonie Smith" userId="fed1330f33f5650e" providerId="LiveId" clId="{380E15B7-7940-4462-8500-32BFE80592EF}" dt="2022-12-19T12:07:16.311" v="58" actId="20577"/>
        <pc:sldMkLst>
          <pc:docMk/>
          <pc:sldMk cId="3922583308" sldId="284"/>
        </pc:sldMkLst>
        <pc:spChg chg="add mod">
          <ac:chgData name="Leonie Smith" userId="fed1330f33f5650e" providerId="LiveId" clId="{380E15B7-7940-4462-8500-32BFE80592EF}" dt="2022-12-19T12:07:16.311" v="58" actId="20577"/>
          <ac:spMkLst>
            <pc:docMk/>
            <pc:sldMk cId="3922583308" sldId="284"/>
            <ac:spMk id="2" creationId="{1C7FE7EF-9001-2D4F-CE81-97D8D9DCDA16}"/>
          </ac:spMkLst>
        </pc:spChg>
      </pc:sldChg>
      <pc:sldChg chg="addSp modSp">
        <pc:chgData name="Leonie Smith" userId="fed1330f33f5650e" providerId="LiveId" clId="{380E15B7-7940-4462-8500-32BFE80592EF}" dt="2022-12-19T11:28:04.041" v="3"/>
        <pc:sldMkLst>
          <pc:docMk/>
          <pc:sldMk cId="1157271771" sldId="296"/>
        </pc:sldMkLst>
        <pc:spChg chg="add mod">
          <ac:chgData name="Leonie Smith" userId="fed1330f33f5650e" providerId="LiveId" clId="{380E15B7-7940-4462-8500-32BFE80592EF}" dt="2022-12-19T11:28:04.041" v="3"/>
          <ac:spMkLst>
            <pc:docMk/>
            <pc:sldMk cId="1157271771" sldId="296"/>
            <ac:spMk id="2" creationId="{E2054C96-6F94-C5EE-AFA3-32DFB543F16E}"/>
          </ac:spMkLst>
        </pc:spChg>
      </pc:sldChg>
    </pc:docChg>
  </pc:docChgLst>
  <pc:docChgLst>
    <pc:chgData name="Leonie Smith" userId="fed1330f33f5650e" providerId="LiveId" clId="{C769514D-FC1A-4BF8-B9D9-1E770D2C9F65}"/>
    <pc:docChg chg="modSld">
      <pc:chgData name="Leonie Smith" userId="fed1330f33f5650e" providerId="LiveId" clId="{C769514D-FC1A-4BF8-B9D9-1E770D2C9F65}" dt="2024-01-05T04:10:53.148" v="50"/>
      <pc:docMkLst>
        <pc:docMk/>
      </pc:docMkLst>
      <pc:sldChg chg="addSp delSp modSp mod modTransition modAnim">
        <pc:chgData name="Leonie Smith" userId="fed1330f33f5650e" providerId="LiveId" clId="{C769514D-FC1A-4BF8-B9D9-1E770D2C9F65}" dt="2024-01-05T04:05:12.435" v="2"/>
        <pc:sldMkLst>
          <pc:docMk/>
          <pc:sldMk cId="1499918570" sldId="257"/>
        </pc:sldMkLst>
        <pc:picChg chg="add del mod">
          <ac:chgData name="Leonie Smith" userId="fed1330f33f5650e" providerId="LiveId" clId="{C769514D-FC1A-4BF8-B9D9-1E770D2C9F65}" dt="2024-01-05T04:05:12.435" v="2"/>
          <ac:picMkLst>
            <pc:docMk/>
            <pc:sldMk cId="1499918570" sldId="257"/>
            <ac:picMk id="5" creationId="{B16EEA84-926E-0C13-301C-68F000DE0279}"/>
          </ac:picMkLst>
        </pc:picChg>
        <pc:picChg chg="add mod">
          <ac:chgData name="Leonie Smith" userId="fed1330f33f5650e" providerId="LiveId" clId="{C769514D-FC1A-4BF8-B9D9-1E770D2C9F65}" dt="2024-01-05T04:05:12.435" v="2"/>
          <ac:picMkLst>
            <pc:docMk/>
            <pc:sldMk cId="1499918570" sldId="257"/>
            <ac:picMk id="6" creationId="{5034291C-3F8C-45EA-7962-BE892D2CCDC7}"/>
          </ac:picMkLst>
        </pc:picChg>
        <pc:picChg chg="del">
          <ac:chgData name="Leonie Smith" userId="fed1330f33f5650e" providerId="LiveId" clId="{C769514D-FC1A-4BF8-B9D9-1E770D2C9F65}" dt="2024-01-05T04:05:05.451" v="1"/>
          <ac:picMkLst>
            <pc:docMk/>
            <pc:sldMk cId="1499918570" sldId="257"/>
            <ac:picMk id="8" creationId="{E79EE2B1-86CA-A1F7-D2FF-98AE0D3AE0B2}"/>
          </ac:picMkLst>
        </pc:picChg>
      </pc:sldChg>
      <pc:sldChg chg="addSp delSp modSp mod modTransition modAnim">
        <pc:chgData name="Leonie Smith" userId="fed1330f33f5650e" providerId="LiveId" clId="{C769514D-FC1A-4BF8-B9D9-1E770D2C9F65}" dt="2024-01-05T04:05:35.985" v="5"/>
        <pc:sldMkLst>
          <pc:docMk/>
          <pc:sldMk cId="454763615" sldId="259"/>
        </pc:sldMkLst>
        <pc:picChg chg="add del mod">
          <ac:chgData name="Leonie Smith" userId="fed1330f33f5650e" providerId="LiveId" clId="{C769514D-FC1A-4BF8-B9D9-1E770D2C9F65}" dt="2024-01-05T04:05:35.985" v="5"/>
          <ac:picMkLst>
            <pc:docMk/>
            <pc:sldMk cId="454763615" sldId="259"/>
            <ac:picMk id="5" creationId="{38755124-334B-062D-4477-AB4E92266367}"/>
          </ac:picMkLst>
        </pc:picChg>
        <pc:picChg chg="add mod">
          <ac:chgData name="Leonie Smith" userId="fed1330f33f5650e" providerId="LiveId" clId="{C769514D-FC1A-4BF8-B9D9-1E770D2C9F65}" dt="2024-01-05T04:05:35.985" v="5"/>
          <ac:picMkLst>
            <pc:docMk/>
            <pc:sldMk cId="454763615" sldId="259"/>
            <ac:picMk id="6" creationId="{1EB0A98A-F431-EFDD-8E14-B0C68C8BECB6}"/>
          </ac:picMkLst>
        </pc:picChg>
        <pc:picChg chg="del">
          <ac:chgData name="Leonie Smith" userId="fed1330f33f5650e" providerId="LiveId" clId="{C769514D-FC1A-4BF8-B9D9-1E770D2C9F65}" dt="2024-01-05T04:05:28.990" v="4"/>
          <ac:picMkLst>
            <pc:docMk/>
            <pc:sldMk cId="454763615" sldId="259"/>
            <ac:picMk id="8" creationId="{BCCF4A99-319E-C61D-700C-BF4475B72ADA}"/>
          </ac:picMkLst>
        </pc:picChg>
      </pc:sldChg>
      <pc:sldChg chg="addSp delSp modSp mod modTransition modAnim">
        <pc:chgData name="Leonie Smith" userId="fed1330f33f5650e" providerId="LiveId" clId="{C769514D-FC1A-4BF8-B9D9-1E770D2C9F65}" dt="2024-01-05T04:05:59.193" v="8"/>
        <pc:sldMkLst>
          <pc:docMk/>
          <pc:sldMk cId="2346136586" sldId="260"/>
        </pc:sldMkLst>
        <pc:picChg chg="add del mod ord">
          <ac:chgData name="Leonie Smith" userId="fed1330f33f5650e" providerId="LiveId" clId="{C769514D-FC1A-4BF8-B9D9-1E770D2C9F65}" dt="2024-01-05T04:05:59.193" v="8"/>
          <ac:picMkLst>
            <pc:docMk/>
            <pc:sldMk cId="2346136586" sldId="260"/>
            <ac:picMk id="5" creationId="{C109748F-3F13-881C-E359-6ECA31042F03}"/>
          </ac:picMkLst>
        </pc:picChg>
        <pc:picChg chg="add mod">
          <ac:chgData name="Leonie Smith" userId="fed1330f33f5650e" providerId="LiveId" clId="{C769514D-FC1A-4BF8-B9D9-1E770D2C9F65}" dt="2024-01-05T04:05:59.193" v="8"/>
          <ac:picMkLst>
            <pc:docMk/>
            <pc:sldMk cId="2346136586" sldId="260"/>
            <ac:picMk id="6" creationId="{B1EF753D-08E2-8848-73AE-35AF45BA2706}"/>
          </ac:picMkLst>
        </pc:picChg>
        <pc:picChg chg="del">
          <ac:chgData name="Leonie Smith" userId="fed1330f33f5650e" providerId="LiveId" clId="{C769514D-FC1A-4BF8-B9D9-1E770D2C9F65}" dt="2024-01-05T04:05:47.403" v="7"/>
          <ac:picMkLst>
            <pc:docMk/>
            <pc:sldMk cId="2346136586" sldId="260"/>
            <ac:picMk id="16" creationId="{1231DC8B-15FE-D888-B9C0-1836D35469FD}"/>
          </ac:picMkLst>
        </pc:picChg>
      </pc:sldChg>
      <pc:sldChg chg="addSp delSp modSp mod modTransition modAnim">
        <pc:chgData name="Leonie Smith" userId="fed1330f33f5650e" providerId="LiveId" clId="{C769514D-FC1A-4BF8-B9D9-1E770D2C9F65}" dt="2024-01-05T04:06:18.347" v="11"/>
        <pc:sldMkLst>
          <pc:docMk/>
          <pc:sldMk cId="4037329247" sldId="261"/>
        </pc:sldMkLst>
        <pc:picChg chg="add del mod ord">
          <ac:chgData name="Leonie Smith" userId="fed1330f33f5650e" providerId="LiveId" clId="{C769514D-FC1A-4BF8-B9D9-1E770D2C9F65}" dt="2024-01-05T04:06:18.347" v="11"/>
          <ac:picMkLst>
            <pc:docMk/>
            <pc:sldMk cId="4037329247" sldId="261"/>
            <ac:picMk id="5" creationId="{B7B17DAE-6504-9F6A-410F-9FF9ECCEE4B7}"/>
          </ac:picMkLst>
        </pc:picChg>
        <pc:picChg chg="add mod">
          <ac:chgData name="Leonie Smith" userId="fed1330f33f5650e" providerId="LiveId" clId="{C769514D-FC1A-4BF8-B9D9-1E770D2C9F65}" dt="2024-01-05T04:06:18.347" v="11"/>
          <ac:picMkLst>
            <pc:docMk/>
            <pc:sldMk cId="4037329247" sldId="261"/>
            <ac:picMk id="6" creationId="{A6AA4ACA-8A9E-34EA-E80C-9F9838D1C121}"/>
          </ac:picMkLst>
        </pc:picChg>
        <pc:picChg chg="del">
          <ac:chgData name="Leonie Smith" userId="fed1330f33f5650e" providerId="LiveId" clId="{C769514D-FC1A-4BF8-B9D9-1E770D2C9F65}" dt="2024-01-05T04:06:06.857" v="10"/>
          <ac:picMkLst>
            <pc:docMk/>
            <pc:sldMk cId="4037329247" sldId="261"/>
            <ac:picMk id="21" creationId="{FACCFAEC-7216-79F5-ACC9-564B84388A89}"/>
          </ac:picMkLst>
        </pc:picChg>
      </pc:sldChg>
      <pc:sldChg chg="addSp delSp modSp mod modTransition modAnim">
        <pc:chgData name="Leonie Smith" userId="fed1330f33f5650e" providerId="LiveId" clId="{C769514D-FC1A-4BF8-B9D9-1E770D2C9F65}" dt="2024-01-05T04:06:38.127" v="14"/>
        <pc:sldMkLst>
          <pc:docMk/>
          <pc:sldMk cId="1909638311" sldId="262"/>
        </pc:sldMkLst>
        <pc:picChg chg="add del mod ord">
          <ac:chgData name="Leonie Smith" userId="fed1330f33f5650e" providerId="LiveId" clId="{C769514D-FC1A-4BF8-B9D9-1E770D2C9F65}" dt="2024-01-05T04:06:38.127" v="14"/>
          <ac:picMkLst>
            <pc:docMk/>
            <pc:sldMk cId="1909638311" sldId="262"/>
            <ac:picMk id="5" creationId="{C748BBA7-3811-B61A-6E83-F0234115BF3B}"/>
          </ac:picMkLst>
        </pc:picChg>
        <pc:picChg chg="add mod">
          <ac:chgData name="Leonie Smith" userId="fed1330f33f5650e" providerId="LiveId" clId="{C769514D-FC1A-4BF8-B9D9-1E770D2C9F65}" dt="2024-01-05T04:06:38.127" v="14"/>
          <ac:picMkLst>
            <pc:docMk/>
            <pc:sldMk cId="1909638311" sldId="262"/>
            <ac:picMk id="6" creationId="{2BD19BB0-8290-221D-41C8-D955C73F8D09}"/>
          </ac:picMkLst>
        </pc:picChg>
        <pc:picChg chg="del">
          <ac:chgData name="Leonie Smith" userId="fed1330f33f5650e" providerId="LiveId" clId="{C769514D-FC1A-4BF8-B9D9-1E770D2C9F65}" dt="2024-01-05T04:06:26.526" v="13"/>
          <ac:picMkLst>
            <pc:docMk/>
            <pc:sldMk cId="1909638311" sldId="262"/>
            <ac:picMk id="17" creationId="{6D471E0C-068D-A310-6E56-A0B90233D906}"/>
          </ac:picMkLst>
        </pc:picChg>
      </pc:sldChg>
      <pc:sldChg chg="addSp delSp modSp mod modTransition modAnim">
        <pc:chgData name="Leonie Smith" userId="fed1330f33f5650e" providerId="LiveId" clId="{C769514D-FC1A-4BF8-B9D9-1E770D2C9F65}" dt="2024-01-05T04:07:14.773" v="20"/>
        <pc:sldMkLst>
          <pc:docMk/>
          <pc:sldMk cId="641208035" sldId="263"/>
        </pc:sldMkLst>
        <pc:picChg chg="add del mod ord">
          <ac:chgData name="Leonie Smith" userId="fed1330f33f5650e" providerId="LiveId" clId="{C769514D-FC1A-4BF8-B9D9-1E770D2C9F65}" dt="2024-01-05T04:06:52.537" v="17"/>
          <ac:picMkLst>
            <pc:docMk/>
            <pc:sldMk cId="641208035" sldId="263"/>
            <ac:picMk id="5" creationId="{6C73AAF1-42EA-D24D-1AD5-6E74645D177B}"/>
          </ac:picMkLst>
        </pc:picChg>
        <pc:picChg chg="add del mod">
          <ac:chgData name="Leonie Smith" userId="fed1330f33f5650e" providerId="LiveId" clId="{C769514D-FC1A-4BF8-B9D9-1E770D2C9F65}" dt="2024-01-05T04:06:57.137" v="19"/>
          <ac:picMkLst>
            <pc:docMk/>
            <pc:sldMk cId="641208035" sldId="263"/>
            <ac:picMk id="6" creationId="{FD55B0CD-9EE6-7546-5C5A-991A19403E00}"/>
          </ac:picMkLst>
        </pc:picChg>
        <pc:picChg chg="add del mod ord">
          <ac:chgData name="Leonie Smith" userId="fed1330f33f5650e" providerId="LiveId" clId="{C769514D-FC1A-4BF8-B9D9-1E770D2C9F65}" dt="2024-01-05T04:07:14.773" v="20"/>
          <ac:picMkLst>
            <pc:docMk/>
            <pc:sldMk cId="641208035" sldId="263"/>
            <ac:picMk id="9" creationId="{A322A4F3-B2C5-745B-0CEE-65653219BAB6}"/>
          </ac:picMkLst>
        </pc:picChg>
        <pc:picChg chg="add mod">
          <ac:chgData name="Leonie Smith" userId="fed1330f33f5650e" providerId="LiveId" clId="{C769514D-FC1A-4BF8-B9D9-1E770D2C9F65}" dt="2024-01-05T04:07:14.773" v="20"/>
          <ac:picMkLst>
            <pc:docMk/>
            <pc:sldMk cId="641208035" sldId="263"/>
            <ac:picMk id="10" creationId="{F36A628A-998D-1A03-061E-1FF86402BCBC}"/>
          </ac:picMkLst>
        </pc:picChg>
        <pc:picChg chg="del">
          <ac:chgData name="Leonie Smith" userId="fed1330f33f5650e" providerId="LiveId" clId="{C769514D-FC1A-4BF8-B9D9-1E770D2C9F65}" dt="2024-01-05T04:06:44.418" v="16"/>
          <ac:picMkLst>
            <pc:docMk/>
            <pc:sldMk cId="641208035" sldId="263"/>
            <ac:picMk id="35" creationId="{30D0901C-1BDE-46D2-6564-9693087523B0}"/>
          </ac:picMkLst>
        </pc:picChg>
      </pc:sldChg>
      <pc:sldChg chg="addSp delSp modSp mod modTransition modAnim">
        <pc:chgData name="Leonie Smith" userId="fed1330f33f5650e" providerId="LiveId" clId="{C769514D-FC1A-4BF8-B9D9-1E770D2C9F65}" dt="2024-01-05T04:08:23.515" v="29"/>
        <pc:sldMkLst>
          <pc:docMk/>
          <pc:sldMk cId="4044745628" sldId="264"/>
        </pc:sldMkLst>
        <pc:picChg chg="add del mod ord">
          <ac:chgData name="Leonie Smith" userId="fed1330f33f5650e" providerId="LiveId" clId="{C769514D-FC1A-4BF8-B9D9-1E770D2C9F65}" dt="2024-01-05T04:07:29.212" v="23"/>
          <ac:picMkLst>
            <pc:docMk/>
            <pc:sldMk cId="4044745628" sldId="264"/>
            <ac:picMk id="5" creationId="{5495FC32-6D59-E906-87D0-16D53FC9B568}"/>
          </ac:picMkLst>
        </pc:picChg>
        <pc:picChg chg="add del mod">
          <ac:chgData name="Leonie Smith" userId="fed1330f33f5650e" providerId="LiveId" clId="{C769514D-FC1A-4BF8-B9D9-1E770D2C9F65}" dt="2024-01-05T04:07:39.650" v="25"/>
          <ac:picMkLst>
            <pc:docMk/>
            <pc:sldMk cId="4044745628" sldId="264"/>
            <ac:picMk id="6" creationId="{378F7802-23F9-46C8-4DDA-8CED9DC97E12}"/>
          </ac:picMkLst>
        </pc:picChg>
        <pc:picChg chg="add del mod ord">
          <ac:chgData name="Leonie Smith" userId="fed1330f33f5650e" providerId="LiveId" clId="{C769514D-FC1A-4BF8-B9D9-1E770D2C9F65}" dt="2024-01-05T04:08:00.574" v="26"/>
          <ac:picMkLst>
            <pc:docMk/>
            <pc:sldMk cId="4044745628" sldId="264"/>
            <ac:picMk id="9" creationId="{800CBFA7-0887-C940-4FE5-3C557E80CE9E}"/>
          </ac:picMkLst>
        </pc:picChg>
        <pc:picChg chg="add del mod">
          <ac:chgData name="Leonie Smith" userId="fed1330f33f5650e" providerId="LiveId" clId="{C769514D-FC1A-4BF8-B9D9-1E770D2C9F65}" dt="2024-01-05T04:08:03.663" v="28"/>
          <ac:picMkLst>
            <pc:docMk/>
            <pc:sldMk cId="4044745628" sldId="264"/>
            <ac:picMk id="10" creationId="{4D52D424-B649-4D4C-A9E4-5EB34A90F05B}"/>
          </ac:picMkLst>
        </pc:picChg>
        <pc:picChg chg="add del mod ord">
          <ac:chgData name="Leonie Smith" userId="fed1330f33f5650e" providerId="LiveId" clId="{C769514D-FC1A-4BF8-B9D9-1E770D2C9F65}" dt="2024-01-05T04:08:23.515" v="29"/>
          <ac:picMkLst>
            <pc:docMk/>
            <pc:sldMk cId="4044745628" sldId="264"/>
            <ac:picMk id="13" creationId="{B817266B-8C3C-19DA-BFAF-678ABC1C46E2}"/>
          </ac:picMkLst>
        </pc:picChg>
        <pc:picChg chg="add mod">
          <ac:chgData name="Leonie Smith" userId="fed1330f33f5650e" providerId="LiveId" clId="{C769514D-FC1A-4BF8-B9D9-1E770D2C9F65}" dt="2024-01-05T04:08:23.515" v="29"/>
          <ac:picMkLst>
            <pc:docMk/>
            <pc:sldMk cId="4044745628" sldId="264"/>
            <ac:picMk id="14" creationId="{93FFB37A-12C4-10D6-6EAF-D4FD3EA67983}"/>
          </ac:picMkLst>
        </pc:picChg>
        <pc:picChg chg="del">
          <ac:chgData name="Leonie Smith" userId="fed1330f33f5650e" providerId="LiveId" clId="{C769514D-FC1A-4BF8-B9D9-1E770D2C9F65}" dt="2024-01-05T04:07:21.561" v="22"/>
          <ac:picMkLst>
            <pc:docMk/>
            <pc:sldMk cId="4044745628" sldId="264"/>
            <ac:picMk id="19" creationId="{A5D280B3-DF60-0D96-436A-9D6AE1B033D4}"/>
          </ac:picMkLst>
        </pc:picChg>
      </pc:sldChg>
      <pc:sldChg chg="addSp delSp modSp mod modTransition modAnim">
        <pc:chgData name="Leonie Smith" userId="fed1330f33f5650e" providerId="LiveId" clId="{C769514D-FC1A-4BF8-B9D9-1E770D2C9F65}" dt="2024-01-05T04:08:50.158" v="32"/>
        <pc:sldMkLst>
          <pc:docMk/>
          <pc:sldMk cId="978260341" sldId="265"/>
        </pc:sldMkLst>
        <pc:picChg chg="add del mod ord">
          <ac:chgData name="Leonie Smith" userId="fed1330f33f5650e" providerId="LiveId" clId="{C769514D-FC1A-4BF8-B9D9-1E770D2C9F65}" dt="2024-01-05T04:08:50.158" v="32"/>
          <ac:picMkLst>
            <pc:docMk/>
            <pc:sldMk cId="978260341" sldId="265"/>
            <ac:picMk id="5" creationId="{799A9198-FEEF-A960-67D6-BE488EF2B695}"/>
          </ac:picMkLst>
        </pc:picChg>
        <pc:picChg chg="add mod">
          <ac:chgData name="Leonie Smith" userId="fed1330f33f5650e" providerId="LiveId" clId="{C769514D-FC1A-4BF8-B9D9-1E770D2C9F65}" dt="2024-01-05T04:08:50.158" v="32"/>
          <ac:picMkLst>
            <pc:docMk/>
            <pc:sldMk cId="978260341" sldId="265"/>
            <ac:picMk id="6" creationId="{B757E8E4-450A-DDFD-C196-10DEA8C68941}"/>
          </ac:picMkLst>
        </pc:picChg>
        <pc:picChg chg="del">
          <ac:chgData name="Leonie Smith" userId="fed1330f33f5650e" providerId="LiveId" clId="{C769514D-FC1A-4BF8-B9D9-1E770D2C9F65}" dt="2024-01-05T04:08:32.999" v="31"/>
          <ac:picMkLst>
            <pc:docMk/>
            <pc:sldMk cId="978260341" sldId="265"/>
            <ac:picMk id="48" creationId="{F7986F7A-D19A-FFB8-3442-5D0766DCAD6B}"/>
          </ac:picMkLst>
        </pc:picChg>
      </pc:sldChg>
      <pc:sldChg chg="addSp delSp modSp mod modTransition modAnim">
        <pc:chgData name="Leonie Smith" userId="fed1330f33f5650e" providerId="LiveId" clId="{C769514D-FC1A-4BF8-B9D9-1E770D2C9F65}" dt="2024-01-05T04:09:10.516" v="35"/>
        <pc:sldMkLst>
          <pc:docMk/>
          <pc:sldMk cId="3575870363" sldId="266"/>
        </pc:sldMkLst>
        <pc:picChg chg="add del mod ord">
          <ac:chgData name="Leonie Smith" userId="fed1330f33f5650e" providerId="LiveId" clId="{C769514D-FC1A-4BF8-B9D9-1E770D2C9F65}" dt="2024-01-05T04:09:10.516" v="35"/>
          <ac:picMkLst>
            <pc:docMk/>
            <pc:sldMk cId="3575870363" sldId="266"/>
            <ac:picMk id="5" creationId="{CE7FCF3B-CC90-1C56-E64D-AE17AE5BFCFE}"/>
          </ac:picMkLst>
        </pc:picChg>
        <pc:picChg chg="add mod">
          <ac:chgData name="Leonie Smith" userId="fed1330f33f5650e" providerId="LiveId" clId="{C769514D-FC1A-4BF8-B9D9-1E770D2C9F65}" dt="2024-01-05T04:09:10.516" v="35"/>
          <ac:picMkLst>
            <pc:docMk/>
            <pc:sldMk cId="3575870363" sldId="266"/>
            <ac:picMk id="6" creationId="{EFF7511B-E639-0326-685D-D7D037898B76}"/>
          </ac:picMkLst>
        </pc:picChg>
        <pc:picChg chg="del">
          <ac:chgData name="Leonie Smith" userId="fed1330f33f5650e" providerId="LiveId" clId="{C769514D-FC1A-4BF8-B9D9-1E770D2C9F65}" dt="2024-01-05T04:08:57.783" v="34"/>
          <ac:picMkLst>
            <pc:docMk/>
            <pc:sldMk cId="3575870363" sldId="266"/>
            <ac:picMk id="18" creationId="{2B776281-B007-178A-3691-1A322B07702C}"/>
          </ac:picMkLst>
        </pc:picChg>
      </pc:sldChg>
      <pc:sldChg chg="addSp delSp modSp mod modTransition modAnim">
        <pc:chgData name="Leonie Smith" userId="fed1330f33f5650e" providerId="LiveId" clId="{C769514D-FC1A-4BF8-B9D9-1E770D2C9F65}" dt="2024-01-05T04:09:50.693" v="41"/>
        <pc:sldMkLst>
          <pc:docMk/>
          <pc:sldMk cId="4017137865" sldId="267"/>
        </pc:sldMkLst>
        <pc:picChg chg="add del mod ord">
          <ac:chgData name="Leonie Smith" userId="fed1330f33f5650e" providerId="LiveId" clId="{C769514D-FC1A-4BF8-B9D9-1E770D2C9F65}" dt="2024-01-05T04:09:28.311" v="38"/>
          <ac:picMkLst>
            <pc:docMk/>
            <pc:sldMk cId="4017137865" sldId="267"/>
            <ac:picMk id="5" creationId="{C74F7AA7-32E4-CBB4-A5AA-6D63984C4B65}"/>
          </ac:picMkLst>
        </pc:picChg>
        <pc:picChg chg="add del mod">
          <ac:chgData name="Leonie Smith" userId="fed1330f33f5650e" providerId="LiveId" clId="{C769514D-FC1A-4BF8-B9D9-1E770D2C9F65}" dt="2024-01-05T04:09:33.319" v="40"/>
          <ac:picMkLst>
            <pc:docMk/>
            <pc:sldMk cId="4017137865" sldId="267"/>
            <ac:picMk id="6" creationId="{D1BC678F-BE7C-7295-1F10-528F31FFD9FD}"/>
          </ac:picMkLst>
        </pc:picChg>
        <pc:picChg chg="add del mod ord">
          <ac:chgData name="Leonie Smith" userId="fed1330f33f5650e" providerId="LiveId" clId="{C769514D-FC1A-4BF8-B9D9-1E770D2C9F65}" dt="2024-01-05T04:09:50.693" v="41"/>
          <ac:picMkLst>
            <pc:docMk/>
            <pc:sldMk cId="4017137865" sldId="267"/>
            <ac:picMk id="9" creationId="{BE985E80-DA67-FADB-A714-33F2E3B01FD5}"/>
          </ac:picMkLst>
        </pc:picChg>
        <pc:picChg chg="add mod">
          <ac:chgData name="Leonie Smith" userId="fed1330f33f5650e" providerId="LiveId" clId="{C769514D-FC1A-4BF8-B9D9-1E770D2C9F65}" dt="2024-01-05T04:09:50.693" v="41"/>
          <ac:picMkLst>
            <pc:docMk/>
            <pc:sldMk cId="4017137865" sldId="267"/>
            <ac:picMk id="10" creationId="{CF2F5A17-6223-743E-2B15-17A1ACCB766A}"/>
          </ac:picMkLst>
        </pc:picChg>
        <pc:picChg chg="del">
          <ac:chgData name="Leonie Smith" userId="fed1330f33f5650e" providerId="LiveId" clId="{C769514D-FC1A-4BF8-B9D9-1E770D2C9F65}" dt="2024-01-05T04:09:16.727" v="37"/>
          <ac:picMkLst>
            <pc:docMk/>
            <pc:sldMk cId="4017137865" sldId="267"/>
            <ac:picMk id="36" creationId="{0FCE6AA3-AE76-ACE9-E56F-C8DEDF866BB2}"/>
          </ac:picMkLst>
        </pc:picChg>
      </pc:sldChg>
      <pc:sldChg chg="addSp delSp modSp mod modTransition modAnim">
        <pc:chgData name="Leonie Smith" userId="fed1330f33f5650e" providerId="LiveId" clId="{C769514D-FC1A-4BF8-B9D9-1E770D2C9F65}" dt="2024-01-05T04:10:13.455" v="44"/>
        <pc:sldMkLst>
          <pc:docMk/>
          <pc:sldMk cId="3137811553" sldId="268"/>
        </pc:sldMkLst>
        <pc:picChg chg="add del mod ord">
          <ac:chgData name="Leonie Smith" userId="fed1330f33f5650e" providerId="LiveId" clId="{C769514D-FC1A-4BF8-B9D9-1E770D2C9F65}" dt="2024-01-05T04:10:13.455" v="44"/>
          <ac:picMkLst>
            <pc:docMk/>
            <pc:sldMk cId="3137811553" sldId="268"/>
            <ac:picMk id="5" creationId="{47B4C613-6374-B923-8644-379ACCFDEFCF}"/>
          </ac:picMkLst>
        </pc:picChg>
        <pc:picChg chg="add mod">
          <ac:chgData name="Leonie Smith" userId="fed1330f33f5650e" providerId="LiveId" clId="{C769514D-FC1A-4BF8-B9D9-1E770D2C9F65}" dt="2024-01-05T04:10:13.455" v="44"/>
          <ac:picMkLst>
            <pc:docMk/>
            <pc:sldMk cId="3137811553" sldId="268"/>
            <ac:picMk id="6" creationId="{4F7B484C-BB7B-6398-0099-072617D44DD1}"/>
          </ac:picMkLst>
        </pc:picChg>
        <pc:picChg chg="del">
          <ac:chgData name="Leonie Smith" userId="fed1330f33f5650e" providerId="LiveId" clId="{C769514D-FC1A-4BF8-B9D9-1E770D2C9F65}" dt="2024-01-05T04:09:57.162" v="43"/>
          <ac:picMkLst>
            <pc:docMk/>
            <pc:sldMk cId="3137811553" sldId="268"/>
            <ac:picMk id="16" creationId="{EEC2EEFB-13A6-E136-ABD8-D0549721246B}"/>
          </ac:picMkLst>
        </pc:picChg>
      </pc:sldChg>
      <pc:sldChg chg="addSp delSp modSp mod modTransition modAnim">
        <pc:chgData name="Leonie Smith" userId="fed1330f33f5650e" providerId="LiveId" clId="{C769514D-FC1A-4BF8-B9D9-1E770D2C9F65}" dt="2024-01-05T04:10:36.451" v="47"/>
        <pc:sldMkLst>
          <pc:docMk/>
          <pc:sldMk cId="1922139011" sldId="281"/>
        </pc:sldMkLst>
        <pc:picChg chg="add del mod ord">
          <ac:chgData name="Leonie Smith" userId="fed1330f33f5650e" providerId="LiveId" clId="{C769514D-FC1A-4BF8-B9D9-1E770D2C9F65}" dt="2024-01-05T04:10:36.451" v="47"/>
          <ac:picMkLst>
            <pc:docMk/>
            <pc:sldMk cId="1922139011" sldId="281"/>
            <ac:picMk id="5" creationId="{19CED931-E9C8-F96F-EF0A-EE022869C5C7}"/>
          </ac:picMkLst>
        </pc:picChg>
        <pc:picChg chg="add mod">
          <ac:chgData name="Leonie Smith" userId="fed1330f33f5650e" providerId="LiveId" clId="{C769514D-FC1A-4BF8-B9D9-1E770D2C9F65}" dt="2024-01-05T04:10:36.451" v="47"/>
          <ac:picMkLst>
            <pc:docMk/>
            <pc:sldMk cId="1922139011" sldId="281"/>
            <ac:picMk id="6" creationId="{47BCAFD0-6F71-8231-92C5-8C1FCC2AD183}"/>
          </ac:picMkLst>
        </pc:picChg>
        <pc:picChg chg="del">
          <ac:chgData name="Leonie Smith" userId="fed1330f33f5650e" providerId="LiveId" clId="{C769514D-FC1A-4BF8-B9D9-1E770D2C9F65}" dt="2024-01-05T04:10:21.567" v="46"/>
          <ac:picMkLst>
            <pc:docMk/>
            <pc:sldMk cId="1922139011" sldId="281"/>
            <ac:picMk id="16" creationId="{95366E45-2323-2783-DBF1-CDCD15357BE3}"/>
          </ac:picMkLst>
        </pc:picChg>
      </pc:sldChg>
      <pc:sldChg chg="addSp delSp modSp mod modTransition modAnim">
        <pc:chgData name="Leonie Smith" userId="fed1330f33f5650e" providerId="LiveId" clId="{C769514D-FC1A-4BF8-B9D9-1E770D2C9F65}" dt="2024-01-05T04:10:53.148" v="50"/>
        <pc:sldMkLst>
          <pc:docMk/>
          <pc:sldMk cId="3166251957" sldId="283"/>
        </pc:sldMkLst>
        <pc:picChg chg="add del mod ord">
          <ac:chgData name="Leonie Smith" userId="fed1330f33f5650e" providerId="LiveId" clId="{C769514D-FC1A-4BF8-B9D9-1E770D2C9F65}" dt="2024-01-05T04:10:53.148" v="50"/>
          <ac:picMkLst>
            <pc:docMk/>
            <pc:sldMk cId="3166251957" sldId="283"/>
            <ac:picMk id="5" creationId="{101B1E8D-259F-6265-8A05-837AC752EC66}"/>
          </ac:picMkLst>
        </pc:picChg>
        <pc:picChg chg="add mod">
          <ac:chgData name="Leonie Smith" userId="fed1330f33f5650e" providerId="LiveId" clId="{C769514D-FC1A-4BF8-B9D9-1E770D2C9F65}" dt="2024-01-05T04:10:53.148" v="50"/>
          <ac:picMkLst>
            <pc:docMk/>
            <pc:sldMk cId="3166251957" sldId="283"/>
            <ac:picMk id="6" creationId="{81BA100B-AD94-FB76-B013-CEB52A060CB4}"/>
          </ac:picMkLst>
        </pc:picChg>
        <pc:picChg chg="del">
          <ac:chgData name="Leonie Smith" userId="fed1330f33f5650e" providerId="LiveId" clId="{C769514D-FC1A-4BF8-B9D9-1E770D2C9F65}" dt="2024-01-05T04:10:43.308" v="49"/>
          <ac:picMkLst>
            <pc:docMk/>
            <pc:sldMk cId="3166251957" sldId="283"/>
            <ac:picMk id="14" creationId="{78470AEC-5483-7D54-D5B6-C8B6733F3A3E}"/>
          </ac:picMkLst>
        </pc:picChg>
      </pc:sldChg>
    </pc:docChg>
  </pc:docChgLst>
  <pc:docChgLst>
    <pc:chgData name="Leonie Smith" userId="fed1330f33f5650e" providerId="LiveId" clId="{E2B4A28D-F597-41A3-9DD2-D5F2840614B4}"/>
    <pc:docChg chg="undo redo custSel addSld delSld modSld">
      <pc:chgData name="Leonie Smith" userId="fed1330f33f5650e" providerId="LiveId" clId="{E2B4A28D-F597-41A3-9DD2-D5F2840614B4}" dt="2022-11-28T04:42:30.212" v="307" actId="5793"/>
      <pc:docMkLst>
        <pc:docMk/>
      </pc:docMkLst>
      <pc:sldChg chg="addSp delSp modSp mod modNotesTx">
        <pc:chgData name="Leonie Smith" userId="fed1330f33f5650e" providerId="LiveId" clId="{E2B4A28D-F597-41A3-9DD2-D5F2840614B4}" dt="2022-11-28T04:42:30.212" v="307" actId="5793"/>
        <pc:sldMkLst>
          <pc:docMk/>
          <pc:sldMk cId="1499918570" sldId="257"/>
        </pc:sldMkLst>
        <pc:picChg chg="add del">
          <ac:chgData name="Leonie Smith" userId="fed1330f33f5650e" providerId="LiveId" clId="{E2B4A28D-F597-41A3-9DD2-D5F2840614B4}" dt="2022-11-17T14:31:07.292" v="159" actId="22"/>
          <ac:picMkLst>
            <pc:docMk/>
            <pc:sldMk cId="1499918570" sldId="257"/>
            <ac:picMk id="5" creationId="{4C9990AA-7386-D245-054E-7B515139D20F}"/>
          </ac:picMkLst>
        </pc:picChg>
        <pc:picChg chg="add mod">
          <ac:chgData name="Leonie Smith" userId="fed1330f33f5650e" providerId="LiveId" clId="{E2B4A28D-F597-41A3-9DD2-D5F2840614B4}" dt="2022-11-24T07:04:31.085" v="174"/>
          <ac:picMkLst>
            <pc:docMk/>
            <pc:sldMk cId="1499918570" sldId="257"/>
            <ac:picMk id="8" creationId="{E79EE2B1-86CA-A1F7-D2FF-98AE0D3AE0B2}"/>
          </ac:picMkLst>
        </pc:picChg>
      </pc:sldChg>
      <pc:sldChg chg="addSp modSp mod">
        <pc:chgData name="Leonie Smith" userId="fed1330f33f5650e" providerId="LiveId" clId="{E2B4A28D-F597-41A3-9DD2-D5F2840614B4}" dt="2022-11-24T07:05:00.565" v="175"/>
        <pc:sldMkLst>
          <pc:docMk/>
          <pc:sldMk cId="454763615" sldId="259"/>
        </pc:sldMkLst>
        <pc:spChg chg="mod">
          <ac:chgData name="Leonie Smith" userId="fed1330f33f5650e" providerId="LiveId" clId="{E2B4A28D-F597-41A3-9DD2-D5F2840614B4}" dt="2022-11-17T14:24:26.125" v="86" actId="20577"/>
          <ac:spMkLst>
            <pc:docMk/>
            <pc:sldMk cId="454763615" sldId="259"/>
            <ac:spMk id="3" creationId="{A58184BD-88F1-BA02-40C1-D8403D0EEC0D}"/>
          </ac:spMkLst>
        </pc:spChg>
        <pc:picChg chg="add mod">
          <ac:chgData name="Leonie Smith" userId="fed1330f33f5650e" providerId="LiveId" clId="{E2B4A28D-F597-41A3-9DD2-D5F2840614B4}" dt="2022-11-24T07:05:00.565" v="175"/>
          <ac:picMkLst>
            <pc:docMk/>
            <pc:sldMk cId="454763615" sldId="259"/>
            <ac:picMk id="8" creationId="{BCCF4A99-319E-C61D-700C-BF4475B72ADA}"/>
          </ac:picMkLst>
        </pc:picChg>
      </pc:sldChg>
      <pc:sldChg chg="addSp delSp modSp mod modTransition modAnim">
        <pc:chgData name="Leonie Smith" userId="fed1330f33f5650e" providerId="LiveId" clId="{E2B4A28D-F597-41A3-9DD2-D5F2840614B4}" dt="2022-11-24T07:08:00.445" v="182"/>
        <pc:sldMkLst>
          <pc:docMk/>
          <pc:sldMk cId="2346136586" sldId="260"/>
        </pc:sldMkLst>
        <pc:picChg chg="add del mod">
          <ac:chgData name="Leonie Smith" userId="fed1330f33f5650e" providerId="LiveId" clId="{E2B4A28D-F597-41A3-9DD2-D5F2840614B4}" dt="2022-11-24T07:06:55.651" v="178"/>
          <ac:picMkLst>
            <pc:docMk/>
            <pc:sldMk cId="2346136586" sldId="260"/>
            <ac:picMk id="8" creationId="{6F8C509D-B412-3E13-CF08-583E62FF7901}"/>
          </ac:picMkLst>
        </pc:picChg>
        <pc:picChg chg="add del mod">
          <ac:chgData name="Leonie Smith" userId="fed1330f33f5650e" providerId="LiveId" clId="{E2B4A28D-F597-41A3-9DD2-D5F2840614B4}" dt="2022-11-24T07:07:10.539" v="179"/>
          <ac:picMkLst>
            <pc:docMk/>
            <pc:sldMk cId="2346136586" sldId="260"/>
            <ac:picMk id="11" creationId="{AE536E2E-D2EE-C2C2-96CD-90774675C760}"/>
          </ac:picMkLst>
        </pc:picChg>
        <pc:picChg chg="add del mod">
          <ac:chgData name="Leonie Smith" userId="fed1330f33f5650e" providerId="LiveId" clId="{E2B4A28D-F597-41A3-9DD2-D5F2840614B4}" dt="2022-11-24T07:07:46.097" v="181"/>
          <ac:picMkLst>
            <pc:docMk/>
            <pc:sldMk cId="2346136586" sldId="260"/>
            <ac:picMk id="12" creationId="{AD1E6C00-CF3C-BF84-ACB3-578D78FED426}"/>
          </ac:picMkLst>
        </pc:picChg>
        <pc:picChg chg="add del mod ord">
          <ac:chgData name="Leonie Smith" userId="fed1330f33f5650e" providerId="LiveId" clId="{E2B4A28D-F597-41A3-9DD2-D5F2840614B4}" dt="2022-11-24T07:08:00.445" v="182"/>
          <ac:picMkLst>
            <pc:docMk/>
            <pc:sldMk cId="2346136586" sldId="260"/>
            <ac:picMk id="15" creationId="{24323CC9-A245-3741-F161-77A845FCB6A4}"/>
          </ac:picMkLst>
        </pc:picChg>
        <pc:picChg chg="add mod">
          <ac:chgData name="Leonie Smith" userId="fed1330f33f5650e" providerId="LiveId" clId="{E2B4A28D-F597-41A3-9DD2-D5F2840614B4}" dt="2022-11-24T07:08:00.445" v="182"/>
          <ac:picMkLst>
            <pc:docMk/>
            <pc:sldMk cId="2346136586" sldId="260"/>
            <ac:picMk id="16" creationId="{1231DC8B-15FE-D888-B9C0-1836D35469FD}"/>
          </ac:picMkLst>
        </pc:picChg>
      </pc:sldChg>
      <pc:sldChg chg="addSp delSp modSp mod modTransition modAnim">
        <pc:chgData name="Leonie Smith" userId="fed1330f33f5650e" providerId="LiveId" clId="{E2B4A28D-F597-41A3-9DD2-D5F2840614B4}" dt="2022-11-24T07:09:46.823" v="192"/>
        <pc:sldMkLst>
          <pc:docMk/>
          <pc:sldMk cId="4037329247" sldId="261"/>
        </pc:sldMkLst>
        <pc:picChg chg="add del mod">
          <ac:chgData name="Leonie Smith" userId="fed1330f33f5650e" providerId="LiveId" clId="{E2B4A28D-F597-41A3-9DD2-D5F2840614B4}" dt="2022-11-24T07:08:51.222" v="185"/>
          <ac:picMkLst>
            <pc:docMk/>
            <pc:sldMk cId="4037329247" sldId="261"/>
            <ac:picMk id="8" creationId="{1D361768-6D1F-3554-530B-A21C4352FAB2}"/>
          </ac:picMkLst>
        </pc:picChg>
        <pc:picChg chg="add del mod">
          <ac:chgData name="Leonie Smith" userId="fed1330f33f5650e" providerId="LiveId" clId="{E2B4A28D-F597-41A3-9DD2-D5F2840614B4}" dt="2022-11-24T07:09:02.570" v="186"/>
          <ac:picMkLst>
            <pc:docMk/>
            <pc:sldMk cId="4037329247" sldId="261"/>
            <ac:picMk id="11" creationId="{393AB636-3BD8-D820-4D8C-D1E329717DA1}"/>
          </ac:picMkLst>
        </pc:picChg>
        <pc:picChg chg="add del mod">
          <ac:chgData name="Leonie Smith" userId="fed1330f33f5650e" providerId="LiveId" clId="{E2B4A28D-F597-41A3-9DD2-D5F2840614B4}" dt="2022-11-24T07:09:08.192" v="188"/>
          <ac:picMkLst>
            <pc:docMk/>
            <pc:sldMk cId="4037329247" sldId="261"/>
            <ac:picMk id="12" creationId="{AA7DCC6A-6A1A-6F09-BDB5-F820E2C97385}"/>
          </ac:picMkLst>
        </pc:picChg>
        <pc:picChg chg="add del mod ord">
          <ac:chgData name="Leonie Smith" userId="fed1330f33f5650e" providerId="LiveId" clId="{E2B4A28D-F597-41A3-9DD2-D5F2840614B4}" dt="2022-11-24T07:09:19.859" v="189"/>
          <ac:picMkLst>
            <pc:docMk/>
            <pc:sldMk cId="4037329247" sldId="261"/>
            <ac:picMk id="15" creationId="{9B7BEBEA-D1A3-9365-9DEB-DF2C9C6D8C0B}"/>
          </ac:picMkLst>
        </pc:picChg>
        <pc:picChg chg="add del mod">
          <ac:chgData name="Leonie Smith" userId="fed1330f33f5650e" providerId="LiveId" clId="{E2B4A28D-F597-41A3-9DD2-D5F2840614B4}" dt="2022-11-24T07:09:36.864" v="191"/>
          <ac:picMkLst>
            <pc:docMk/>
            <pc:sldMk cId="4037329247" sldId="261"/>
            <ac:picMk id="16" creationId="{CC41AACE-A77B-3F83-926C-D2106FCC9F86}"/>
          </ac:picMkLst>
        </pc:picChg>
        <pc:picChg chg="add del mod ord">
          <ac:chgData name="Leonie Smith" userId="fed1330f33f5650e" providerId="LiveId" clId="{E2B4A28D-F597-41A3-9DD2-D5F2840614B4}" dt="2022-11-24T07:09:46.823" v="192"/>
          <ac:picMkLst>
            <pc:docMk/>
            <pc:sldMk cId="4037329247" sldId="261"/>
            <ac:picMk id="20" creationId="{D72327E8-F601-B765-9383-F3D7E81CD30E}"/>
          </ac:picMkLst>
        </pc:picChg>
        <pc:picChg chg="add mod">
          <ac:chgData name="Leonie Smith" userId="fed1330f33f5650e" providerId="LiveId" clId="{E2B4A28D-F597-41A3-9DD2-D5F2840614B4}" dt="2022-11-24T07:09:46.823" v="192"/>
          <ac:picMkLst>
            <pc:docMk/>
            <pc:sldMk cId="4037329247" sldId="261"/>
            <ac:picMk id="21" creationId="{FACCFAEC-7216-79F5-ACC9-564B84388A89}"/>
          </ac:picMkLst>
        </pc:picChg>
      </pc:sldChg>
      <pc:sldChg chg="addSp delSp modSp mod modTransition modAnim">
        <pc:chgData name="Leonie Smith" userId="fed1330f33f5650e" providerId="LiveId" clId="{E2B4A28D-F597-41A3-9DD2-D5F2840614B4}" dt="2022-11-24T07:10:54.506" v="199"/>
        <pc:sldMkLst>
          <pc:docMk/>
          <pc:sldMk cId="1909638311" sldId="262"/>
        </pc:sldMkLst>
        <pc:picChg chg="add del mod">
          <ac:chgData name="Leonie Smith" userId="fed1330f33f5650e" providerId="LiveId" clId="{E2B4A28D-F597-41A3-9DD2-D5F2840614B4}" dt="2022-11-24T07:10:28.828" v="195"/>
          <ac:picMkLst>
            <pc:docMk/>
            <pc:sldMk cId="1909638311" sldId="262"/>
            <ac:picMk id="9" creationId="{C6CB4C3B-B9C0-C800-C83D-E212E650291E}"/>
          </ac:picMkLst>
        </pc:picChg>
        <pc:picChg chg="add del mod">
          <ac:chgData name="Leonie Smith" userId="fed1330f33f5650e" providerId="LiveId" clId="{E2B4A28D-F597-41A3-9DD2-D5F2840614B4}" dt="2022-11-24T07:10:38.093" v="196"/>
          <ac:picMkLst>
            <pc:docMk/>
            <pc:sldMk cId="1909638311" sldId="262"/>
            <ac:picMk id="12" creationId="{88A36412-E181-1DCE-EA80-8D336310B860}"/>
          </ac:picMkLst>
        </pc:picChg>
        <pc:picChg chg="add del mod">
          <ac:chgData name="Leonie Smith" userId="fed1330f33f5650e" providerId="LiveId" clId="{E2B4A28D-F597-41A3-9DD2-D5F2840614B4}" dt="2022-11-24T07:10:44.429" v="198"/>
          <ac:picMkLst>
            <pc:docMk/>
            <pc:sldMk cId="1909638311" sldId="262"/>
            <ac:picMk id="13" creationId="{0F0A3B29-A097-A951-D627-45367AD1F2F8}"/>
          </ac:picMkLst>
        </pc:picChg>
        <pc:picChg chg="add del mod ord">
          <ac:chgData name="Leonie Smith" userId="fed1330f33f5650e" providerId="LiveId" clId="{E2B4A28D-F597-41A3-9DD2-D5F2840614B4}" dt="2022-11-24T07:10:54.506" v="199"/>
          <ac:picMkLst>
            <pc:docMk/>
            <pc:sldMk cId="1909638311" sldId="262"/>
            <ac:picMk id="16" creationId="{B00E45DB-8258-FCDF-1358-EE9F1B1CCC7C}"/>
          </ac:picMkLst>
        </pc:picChg>
        <pc:picChg chg="add mod">
          <ac:chgData name="Leonie Smith" userId="fed1330f33f5650e" providerId="LiveId" clId="{E2B4A28D-F597-41A3-9DD2-D5F2840614B4}" dt="2022-11-24T07:10:54.506" v="199"/>
          <ac:picMkLst>
            <pc:docMk/>
            <pc:sldMk cId="1909638311" sldId="262"/>
            <ac:picMk id="17" creationId="{6D471E0C-068D-A310-6E56-A0B90233D906}"/>
          </ac:picMkLst>
        </pc:picChg>
      </pc:sldChg>
      <pc:sldChg chg="addSp delSp modSp mod modTransition modAnim">
        <pc:chgData name="Leonie Smith" userId="fed1330f33f5650e" providerId="LiveId" clId="{E2B4A28D-F597-41A3-9DD2-D5F2840614B4}" dt="2022-11-24T07:14:55.733" v="215"/>
        <pc:sldMkLst>
          <pc:docMk/>
          <pc:sldMk cId="641208035" sldId="263"/>
        </pc:sldMkLst>
        <pc:picChg chg="add del mod">
          <ac:chgData name="Leonie Smith" userId="fed1330f33f5650e" providerId="LiveId" clId="{E2B4A28D-F597-41A3-9DD2-D5F2840614B4}" dt="2022-11-24T07:11:42.963" v="202"/>
          <ac:picMkLst>
            <pc:docMk/>
            <pc:sldMk cId="641208035" sldId="263"/>
            <ac:picMk id="9" creationId="{EBD2CD09-0E85-B7E4-C50A-F0FD30AA993C}"/>
          </ac:picMkLst>
        </pc:picChg>
        <pc:picChg chg="add del mod">
          <ac:chgData name="Leonie Smith" userId="fed1330f33f5650e" providerId="LiveId" clId="{E2B4A28D-F597-41A3-9DD2-D5F2840614B4}" dt="2022-11-24T07:11:59.172" v="203"/>
          <ac:picMkLst>
            <pc:docMk/>
            <pc:sldMk cId="641208035" sldId="263"/>
            <ac:picMk id="12" creationId="{5A8A7BE8-0BCA-6D76-1D3D-07F008038422}"/>
          </ac:picMkLst>
        </pc:picChg>
        <pc:picChg chg="add del mod">
          <ac:chgData name="Leonie Smith" userId="fed1330f33f5650e" providerId="LiveId" clId="{E2B4A28D-F597-41A3-9DD2-D5F2840614B4}" dt="2022-11-24T07:12:53.314" v="205"/>
          <ac:picMkLst>
            <pc:docMk/>
            <pc:sldMk cId="641208035" sldId="263"/>
            <ac:picMk id="13" creationId="{291441CB-DE35-19A0-D344-E0B40DB48257}"/>
          </ac:picMkLst>
        </pc:picChg>
        <pc:picChg chg="add del mod ord">
          <ac:chgData name="Leonie Smith" userId="fed1330f33f5650e" providerId="LiveId" clId="{E2B4A28D-F597-41A3-9DD2-D5F2840614B4}" dt="2022-11-24T07:13:00.672" v="206"/>
          <ac:picMkLst>
            <pc:docMk/>
            <pc:sldMk cId="641208035" sldId="263"/>
            <ac:picMk id="18" creationId="{171365FF-1A29-1FE0-19B2-908FACC524E2}"/>
          </ac:picMkLst>
        </pc:picChg>
        <pc:picChg chg="add del mod">
          <ac:chgData name="Leonie Smith" userId="fed1330f33f5650e" providerId="LiveId" clId="{E2B4A28D-F597-41A3-9DD2-D5F2840614B4}" dt="2022-11-24T07:13:12.381" v="208"/>
          <ac:picMkLst>
            <pc:docMk/>
            <pc:sldMk cId="641208035" sldId="263"/>
            <ac:picMk id="19" creationId="{CF6EDE62-C307-9FA1-80F1-37C6BDD24A65}"/>
          </ac:picMkLst>
        </pc:picChg>
        <pc:picChg chg="add del mod ord">
          <ac:chgData name="Leonie Smith" userId="fed1330f33f5650e" providerId="LiveId" clId="{E2B4A28D-F597-41A3-9DD2-D5F2840614B4}" dt="2022-11-24T07:13:20.714" v="209"/>
          <ac:picMkLst>
            <pc:docMk/>
            <pc:sldMk cId="641208035" sldId="263"/>
            <ac:picMk id="22" creationId="{CD9A6E23-BB50-A70E-DCF2-58C2A829A023}"/>
          </ac:picMkLst>
        </pc:picChg>
        <pc:picChg chg="add del mod">
          <ac:chgData name="Leonie Smith" userId="fed1330f33f5650e" providerId="LiveId" clId="{E2B4A28D-F597-41A3-9DD2-D5F2840614B4}" dt="2022-11-24T07:13:24.747" v="211"/>
          <ac:picMkLst>
            <pc:docMk/>
            <pc:sldMk cId="641208035" sldId="263"/>
            <ac:picMk id="23" creationId="{C4E5871C-3B6C-6640-EDCC-358E7BF67B80}"/>
          </ac:picMkLst>
        </pc:picChg>
        <pc:picChg chg="add del mod ord">
          <ac:chgData name="Leonie Smith" userId="fed1330f33f5650e" providerId="LiveId" clId="{E2B4A28D-F597-41A3-9DD2-D5F2840614B4}" dt="2022-11-24T07:13:40.532" v="212"/>
          <ac:picMkLst>
            <pc:docMk/>
            <pc:sldMk cId="641208035" sldId="263"/>
            <ac:picMk id="26" creationId="{7074BC64-3DB8-B82E-2197-5A1DB4BB4FF0}"/>
          </ac:picMkLst>
        </pc:picChg>
        <pc:picChg chg="add del mod">
          <ac:chgData name="Leonie Smith" userId="fed1330f33f5650e" providerId="LiveId" clId="{E2B4A28D-F597-41A3-9DD2-D5F2840614B4}" dt="2022-11-24T07:14:38.676" v="214"/>
          <ac:picMkLst>
            <pc:docMk/>
            <pc:sldMk cId="641208035" sldId="263"/>
            <ac:picMk id="27" creationId="{F5925ED4-02A6-D462-C7BB-91396796335F}"/>
          </ac:picMkLst>
        </pc:picChg>
        <pc:picChg chg="add del mod ord">
          <ac:chgData name="Leonie Smith" userId="fed1330f33f5650e" providerId="LiveId" clId="{E2B4A28D-F597-41A3-9DD2-D5F2840614B4}" dt="2022-11-24T07:14:55.733" v="215"/>
          <ac:picMkLst>
            <pc:docMk/>
            <pc:sldMk cId="641208035" sldId="263"/>
            <ac:picMk id="34" creationId="{5993AD9A-0304-8933-BBDE-B89FF4E42FFC}"/>
          </ac:picMkLst>
        </pc:picChg>
        <pc:picChg chg="add mod">
          <ac:chgData name="Leonie Smith" userId="fed1330f33f5650e" providerId="LiveId" clId="{E2B4A28D-F597-41A3-9DD2-D5F2840614B4}" dt="2022-11-24T07:14:55.733" v="215"/>
          <ac:picMkLst>
            <pc:docMk/>
            <pc:sldMk cId="641208035" sldId="263"/>
            <ac:picMk id="35" creationId="{30D0901C-1BDE-46D2-6564-9693087523B0}"/>
          </ac:picMkLst>
        </pc:picChg>
      </pc:sldChg>
      <pc:sldChg chg="addSp delSp modSp mod modTransition modAnim">
        <pc:chgData name="Leonie Smith" userId="fed1330f33f5650e" providerId="LiveId" clId="{E2B4A28D-F597-41A3-9DD2-D5F2840614B4}" dt="2022-11-24T07:16:31.739" v="222"/>
        <pc:sldMkLst>
          <pc:docMk/>
          <pc:sldMk cId="4044745628" sldId="264"/>
        </pc:sldMkLst>
        <pc:picChg chg="add del mod">
          <ac:chgData name="Leonie Smith" userId="fed1330f33f5650e" providerId="LiveId" clId="{E2B4A28D-F597-41A3-9DD2-D5F2840614B4}" dt="2022-11-24T07:15:56.174" v="218"/>
          <ac:picMkLst>
            <pc:docMk/>
            <pc:sldMk cId="4044745628" sldId="264"/>
            <ac:picMk id="11" creationId="{E1E34C7B-BDA1-BB6C-DED3-83C9C7C54A09}"/>
          </ac:picMkLst>
        </pc:picChg>
        <pc:picChg chg="add del mod">
          <ac:chgData name="Leonie Smith" userId="fed1330f33f5650e" providerId="LiveId" clId="{E2B4A28D-F597-41A3-9DD2-D5F2840614B4}" dt="2022-11-24T07:16:05.166" v="219"/>
          <ac:picMkLst>
            <pc:docMk/>
            <pc:sldMk cId="4044745628" sldId="264"/>
            <ac:picMk id="14" creationId="{5C76B6AF-D416-FE67-D4A0-3EAA8175190C}"/>
          </ac:picMkLst>
        </pc:picChg>
        <pc:picChg chg="add del mod">
          <ac:chgData name="Leonie Smith" userId="fed1330f33f5650e" providerId="LiveId" clId="{E2B4A28D-F597-41A3-9DD2-D5F2840614B4}" dt="2022-11-24T07:16:08.221" v="221"/>
          <ac:picMkLst>
            <pc:docMk/>
            <pc:sldMk cId="4044745628" sldId="264"/>
            <ac:picMk id="15" creationId="{2D37BD17-AFE3-8C57-CE94-EC130A2790E1}"/>
          </ac:picMkLst>
        </pc:picChg>
        <pc:picChg chg="add del mod ord">
          <ac:chgData name="Leonie Smith" userId="fed1330f33f5650e" providerId="LiveId" clId="{E2B4A28D-F597-41A3-9DD2-D5F2840614B4}" dt="2022-11-24T07:16:31.739" v="222"/>
          <ac:picMkLst>
            <pc:docMk/>
            <pc:sldMk cId="4044745628" sldId="264"/>
            <ac:picMk id="18" creationId="{4D0069BA-EAF8-2940-4CC9-3DF664E189C4}"/>
          </ac:picMkLst>
        </pc:picChg>
        <pc:picChg chg="add mod">
          <ac:chgData name="Leonie Smith" userId="fed1330f33f5650e" providerId="LiveId" clId="{E2B4A28D-F597-41A3-9DD2-D5F2840614B4}" dt="2022-11-24T07:16:31.739" v="222"/>
          <ac:picMkLst>
            <pc:docMk/>
            <pc:sldMk cId="4044745628" sldId="264"/>
            <ac:picMk id="19" creationId="{A5D280B3-DF60-0D96-436A-9D6AE1B033D4}"/>
          </ac:picMkLst>
        </pc:picChg>
      </pc:sldChg>
      <pc:sldChg chg="addSp delSp modSp mod modTransition modAnim">
        <pc:chgData name="Leonie Smith" userId="fed1330f33f5650e" providerId="LiveId" clId="{E2B4A28D-F597-41A3-9DD2-D5F2840614B4}" dt="2022-11-28T04:40:23.029" v="303"/>
        <pc:sldMkLst>
          <pc:docMk/>
          <pc:sldMk cId="978260341" sldId="265"/>
        </pc:sldMkLst>
        <pc:picChg chg="add del mod ord">
          <ac:chgData name="Leonie Smith" userId="fed1330f33f5650e" providerId="LiveId" clId="{E2B4A28D-F597-41A3-9DD2-D5F2840614B4}" dt="2022-11-28T04:35:10.737" v="282"/>
          <ac:picMkLst>
            <pc:docMk/>
            <pc:sldMk cId="978260341" sldId="265"/>
            <ac:picMk id="11" creationId="{79757D2A-B221-8BD4-9C48-11994AC9B3D6}"/>
          </ac:picMkLst>
        </pc:picChg>
        <pc:picChg chg="add del mod">
          <ac:chgData name="Leonie Smith" userId="fed1330f33f5650e" providerId="LiveId" clId="{E2B4A28D-F597-41A3-9DD2-D5F2840614B4}" dt="2022-11-24T07:19:00.271" v="225"/>
          <ac:picMkLst>
            <pc:docMk/>
            <pc:sldMk cId="978260341" sldId="265"/>
            <ac:picMk id="11" creationId="{9C8398FE-CE11-EFC3-906C-B82E4A59AAA7}"/>
          </ac:picMkLst>
        </pc:picChg>
        <pc:picChg chg="add del mod">
          <ac:chgData name="Leonie Smith" userId="fed1330f33f5650e" providerId="LiveId" clId="{E2B4A28D-F597-41A3-9DD2-D5F2840614B4}" dt="2022-11-28T04:35:14.964" v="284"/>
          <ac:picMkLst>
            <pc:docMk/>
            <pc:sldMk cId="978260341" sldId="265"/>
            <ac:picMk id="12" creationId="{ABC88F01-2D23-1DFF-255C-26FB4A954FCF}"/>
          </ac:picMkLst>
        </pc:picChg>
        <pc:picChg chg="add del mod">
          <ac:chgData name="Leonie Smith" userId="fed1330f33f5650e" providerId="LiveId" clId="{E2B4A28D-F597-41A3-9DD2-D5F2840614B4}" dt="2022-11-24T07:19:18.813" v="226"/>
          <ac:picMkLst>
            <pc:docMk/>
            <pc:sldMk cId="978260341" sldId="265"/>
            <ac:picMk id="14" creationId="{E1F43D39-4EB2-BDC3-89B2-2964EC3AE427}"/>
          </ac:picMkLst>
        </pc:picChg>
        <pc:picChg chg="add del mod">
          <ac:chgData name="Leonie Smith" userId="fed1330f33f5650e" providerId="LiveId" clId="{E2B4A28D-F597-41A3-9DD2-D5F2840614B4}" dt="2022-11-24T07:20:06.202" v="228"/>
          <ac:picMkLst>
            <pc:docMk/>
            <pc:sldMk cId="978260341" sldId="265"/>
            <ac:picMk id="15" creationId="{1614F848-7562-4644-BDAE-38F60925F195}"/>
          </ac:picMkLst>
        </pc:picChg>
        <pc:picChg chg="add del mod ord">
          <ac:chgData name="Leonie Smith" userId="fed1330f33f5650e" providerId="LiveId" clId="{E2B4A28D-F597-41A3-9DD2-D5F2840614B4}" dt="2022-11-28T04:35:21.415" v="285"/>
          <ac:picMkLst>
            <pc:docMk/>
            <pc:sldMk cId="978260341" sldId="265"/>
            <ac:picMk id="15" creationId="{E396028F-2932-EA4D-C386-C86046424892}"/>
          </ac:picMkLst>
        </pc:picChg>
        <pc:picChg chg="add del mod">
          <ac:chgData name="Leonie Smith" userId="fed1330f33f5650e" providerId="LiveId" clId="{E2B4A28D-F597-41A3-9DD2-D5F2840614B4}" dt="2022-11-28T04:35:25.627" v="287"/>
          <ac:picMkLst>
            <pc:docMk/>
            <pc:sldMk cId="978260341" sldId="265"/>
            <ac:picMk id="16" creationId="{2B3C1569-2B15-755A-CCB5-0E07671AFC1D}"/>
          </ac:picMkLst>
        </pc:picChg>
        <pc:picChg chg="add del mod ord">
          <ac:chgData name="Leonie Smith" userId="fed1330f33f5650e" providerId="LiveId" clId="{E2B4A28D-F597-41A3-9DD2-D5F2840614B4}" dt="2022-11-28T04:35:38.266" v="288"/>
          <ac:picMkLst>
            <pc:docMk/>
            <pc:sldMk cId="978260341" sldId="265"/>
            <ac:picMk id="19" creationId="{20238383-2430-A59A-BE88-020C6CFCF5CC}"/>
          </ac:picMkLst>
        </pc:picChg>
        <pc:picChg chg="add del mod">
          <ac:chgData name="Leonie Smith" userId="fed1330f33f5650e" providerId="LiveId" clId="{E2B4A28D-F597-41A3-9DD2-D5F2840614B4}" dt="2022-11-28T04:36:38.431" v="290"/>
          <ac:picMkLst>
            <pc:docMk/>
            <pc:sldMk cId="978260341" sldId="265"/>
            <ac:picMk id="20" creationId="{09B87A96-6951-C638-195A-AFD9428E0A72}"/>
          </ac:picMkLst>
        </pc:picChg>
        <pc:picChg chg="add del mod ord">
          <ac:chgData name="Leonie Smith" userId="fed1330f33f5650e" providerId="LiveId" clId="{E2B4A28D-F597-41A3-9DD2-D5F2840614B4}" dt="2022-11-24T07:20:20.035" v="229"/>
          <ac:picMkLst>
            <pc:docMk/>
            <pc:sldMk cId="978260341" sldId="265"/>
            <ac:picMk id="20" creationId="{45C6AA1B-1976-3BFE-6B01-2B37D8CE6879}"/>
          </ac:picMkLst>
        </pc:picChg>
        <pc:picChg chg="add del mod">
          <ac:chgData name="Leonie Smith" userId="fed1330f33f5650e" providerId="LiveId" clId="{E2B4A28D-F597-41A3-9DD2-D5F2840614B4}" dt="2022-11-24T07:20:27.042" v="231"/>
          <ac:picMkLst>
            <pc:docMk/>
            <pc:sldMk cId="978260341" sldId="265"/>
            <ac:picMk id="21" creationId="{F5FFDA14-58D2-AD46-DC8E-C4C90D9A5A19}"/>
          </ac:picMkLst>
        </pc:picChg>
        <pc:picChg chg="add del mod ord">
          <ac:chgData name="Leonie Smith" userId="fed1330f33f5650e" providerId="LiveId" clId="{E2B4A28D-F597-41A3-9DD2-D5F2840614B4}" dt="2022-11-28T04:36:49.272" v="291"/>
          <ac:picMkLst>
            <pc:docMk/>
            <pc:sldMk cId="978260341" sldId="265"/>
            <ac:picMk id="23" creationId="{C95D6D40-167D-6F59-4C73-DCF775AE5E48}"/>
          </ac:picMkLst>
        </pc:picChg>
        <pc:picChg chg="add del mod ord">
          <ac:chgData name="Leonie Smith" userId="fed1330f33f5650e" providerId="LiveId" clId="{E2B4A28D-F597-41A3-9DD2-D5F2840614B4}" dt="2022-11-24T07:20:46.785" v="232"/>
          <ac:picMkLst>
            <pc:docMk/>
            <pc:sldMk cId="978260341" sldId="265"/>
            <ac:picMk id="24" creationId="{23955D78-2966-B56B-0D87-D6DEB745D434}"/>
          </ac:picMkLst>
        </pc:picChg>
        <pc:picChg chg="add del mod">
          <ac:chgData name="Leonie Smith" userId="fed1330f33f5650e" providerId="LiveId" clId="{E2B4A28D-F597-41A3-9DD2-D5F2840614B4}" dt="2022-11-28T04:36:59.208" v="293"/>
          <ac:picMkLst>
            <pc:docMk/>
            <pc:sldMk cId="978260341" sldId="265"/>
            <ac:picMk id="24" creationId="{3DF2F01F-C5E8-EA3B-B982-9C56BB503C22}"/>
          </ac:picMkLst>
        </pc:picChg>
        <pc:picChg chg="add del mod">
          <ac:chgData name="Leonie Smith" userId="fed1330f33f5650e" providerId="LiveId" clId="{E2B4A28D-F597-41A3-9DD2-D5F2840614B4}" dt="2022-11-24T07:21:01.427" v="234"/>
          <ac:picMkLst>
            <pc:docMk/>
            <pc:sldMk cId="978260341" sldId="265"/>
            <ac:picMk id="25" creationId="{E044C959-3709-0108-83C3-167DD95B61F4}"/>
          </ac:picMkLst>
        </pc:picChg>
        <pc:picChg chg="add del mod ord">
          <ac:chgData name="Leonie Smith" userId="fed1330f33f5650e" providerId="LiveId" clId="{E2B4A28D-F597-41A3-9DD2-D5F2840614B4}" dt="2022-11-28T04:37:12.514" v="294"/>
          <ac:picMkLst>
            <pc:docMk/>
            <pc:sldMk cId="978260341" sldId="265"/>
            <ac:picMk id="27" creationId="{BA934AB5-6529-51FA-B914-7F4AABAE1910}"/>
          </ac:picMkLst>
        </pc:picChg>
        <pc:picChg chg="add del mod ord">
          <ac:chgData name="Leonie Smith" userId="fed1330f33f5650e" providerId="LiveId" clId="{E2B4A28D-F597-41A3-9DD2-D5F2840614B4}" dt="2022-11-24T07:21:19.126" v="235"/>
          <ac:picMkLst>
            <pc:docMk/>
            <pc:sldMk cId="978260341" sldId="265"/>
            <ac:picMk id="28" creationId="{273EFC6E-3FBE-FF54-552B-2CEE5A75D299}"/>
          </ac:picMkLst>
        </pc:picChg>
        <pc:picChg chg="add del mod">
          <ac:chgData name="Leonie Smith" userId="fed1330f33f5650e" providerId="LiveId" clId="{E2B4A28D-F597-41A3-9DD2-D5F2840614B4}" dt="2022-11-28T04:37:51.770" v="296"/>
          <ac:picMkLst>
            <pc:docMk/>
            <pc:sldMk cId="978260341" sldId="265"/>
            <ac:picMk id="28" creationId="{B34C0916-B4D2-EE4A-DC9E-96C21FB5CD49}"/>
          </ac:picMkLst>
        </pc:picChg>
        <pc:picChg chg="add del mod">
          <ac:chgData name="Leonie Smith" userId="fed1330f33f5650e" providerId="LiveId" clId="{E2B4A28D-F597-41A3-9DD2-D5F2840614B4}" dt="2022-11-24T07:21:48.237" v="237"/>
          <ac:picMkLst>
            <pc:docMk/>
            <pc:sldMk cId="978260341" sldId="265"/>
            <ac:picMk id="29" creationId="{034D7076-F66B-B731-F29E-1630E29DE5BE}"/>
          </ac:picMkLst>
        </pc:picChg>
        <pc:picChg chg="add del mod ord">
          <ac:chgData name="Leonie Smith" userId="fed1330f33f5650e" providerId="LiveId" clId="{E2B4A28D-F597-41A3-9DD2-D5F2840614B4}" dt="2022-11-28T04:38:08.582" v="297"/>
          <ac:picMkLst>
            <pc:docMk/>
            <pc:sldMk cId="978260341" sldId="265"/>
            <ac:picMk id="31" creationId="{B83EF315-E045-693A-0B4F-575C2E8D5BB7}"/>
          </ac:picMkLst>
        </pc:picChg>
        <pc:picChg chg="add del mod">
          <ac:chgData name="Leonie Smith" userId="fed1330f33f5650e" providerId="LiveId" clId="{E2B4A28D-F597-41A3-9DD2-D5F2840614B4}" dt="2022-11-28T04:39:03.951" v="299"/>
          <ac:picMkLst>
            <pc:docMk/>
            <pc:sldMk cId="978260341" sldId="265"/>
            <ac:picMk id="32" creationId="{D0EE3830-06A9-9561-6D5F-E10569A7BBB2}"/>
          </ac:picMkLst>
        </pc:picChg>
        <pc:picChg chg="add del mod ord">
          <ac:chgData name="Leonie Smith" userId="fed1330f33f5650e" providerId="LiveId" clId="{E2B4A28D-F597-41A3-9DD2-D5F2840614B4}" dt="2022-11-24T07:21:56.557" v="238"/>
          <ac:picMkLst>
            <pc:docMk/>
            <pc:sldMk cId="978260341" sldId="265"/>
            <ac:picMk id="34" creationId="{EDA2857D-D17C-11EA-DF84-6864E341CA7D}"/>
          </ac:picMkLst>
        </pc:picChg>
        <pc:picChg chg="add del mod">
          <ac:chgData name="Leonie Smith" userId="fed1330f33f5650e" providerId="LiveId" clId="{E2B4A28D-F597-41A3-9DD2-D5F2840614B4}" dt="2022-11-24T07:22:09.693" v="240"/>
          <ac:picMkLst>
            <pc:docMk/>
            <pc:sldMk cId="978260341" sldId="265"/>
            <ac:picMk id="35" creationId="{F0E5CE02-EDDE-C196-F383-14077392B999}"/>
          </ac:picMkLst>
        </pc:picChg>
        <pc:picChg chg="add del mod ord">
          <ac:chgData name="Leonie Smith" userId="fed1330f33f5650e" providerId="LiveId" clId="{E2B4A28D-F597-41A3-9DD2-D5F2840614B4}" dt="2022-11-24T07:22:27.889" v="241"/>
          <ac:picMkLst>
            <pc:docMk/>
            <pc:sldMk cId="978260341" sldId="265"/>
            <ac:picMk id="38" creationId="{A1A29E5F-878A-E41B-B8A0-6AF1A28A9C88}"/>
          </ac:picMkLst>
        </pc:picChg>
        <pc:picChg chg="add del mod">
          <ac:chgData name="Leonie Smith" userId="fed1330f33f5650e" providerId="LiveId" clId="{E2B4A28D-F597-41A3-9DD2-D5F2840614B4}" dt="2022-11-28T04:35:00.179" v="281"/>
          <ac:picMkLst>
            <pc:docMk/>
            <pc:sldMk cId="978260341" sldId="265"/>
            <ac:picMk id="39" creationId="{F00BD6D0-AC95-1443-66D6-00835B9D491F}"/>
          </ac:picMkLst>
        </pc:picChg>
        <pc:picChg chg="add del mod ord">
          <ac:chgData name="Leonie Smith" userId="fed1330f33f5650e" providerId="LiveId" clId="{E2B4A28D-F597-41A3-9DD2-D5F2840614B4}" dt="2022-11-28T04:39:19.398" v="300"/>
          <ac:picMkLst>
            <pc:docMk/>
            <pc:sldMk cId="978260341" sldId="265"/>
            <ac:picMk id="41" creationId="{F5A66AD8-7D75-9654-D6D4-890256EC1F78}"/>
          </ac:picMkLst>
        </pc:picChg>
        <pc:picChg chg="add del mod">
          <ac:chgData name="Leonie Smith" userId="fed1330f33f5650e" providerId="LiveId" clId="{E2B4A28D-F597-41A3-9DD2-D5F2840614B4}" dt="2022-11-28T04:40:06.754" v="302"/>
          <ac:picMkLst>
            <pc:docMk/>
            <pc:sldMk cId="978260341" sldId="265"/>
            <ac:picMk id="42" creationId="{352EAB3A-E9A2-9DC4-B586-5B1736539C57}"/>
          </ac:picMkLst>
        </pc:picChg>
        <pc:picChg chg="add del mod ord">
          <ac:chgData name="Leonie Smith" userId="fed1330f33f5650e" providerId="LiveId" clId="{E2B4A28D-F597-41A3-9DD2-D5F2840614B4}" dt="2022-11-28T04:40:23.029" v="303"/>
          <ac:picMkLst>
            <pc:docMk/>
            <pc:sldMk cId="978260341" sldId="265"/>
            <ac:picMk id="47" creationId="{8047FF62-2FA6-3D13-D551-6FE84B0EA552}"/>
          </ac:picMkLst>
        </pc:picChg>
        <pc:picChg chg="add mod">
          <ac:chgData name="Leonie Smith" userId="fed1330f33f5650e" providerId="LiveId" clId="{E2B4A28D-F597-41A3-9DD2-D5F2840614B4}" dt="2022-11-28T04:40:23.029" v="303"/>
          <ac:picMkLst>
            <pc:docMk/>
            <pc:sldMk cId="978260341" sldId="265"/>
            <ac:picMk id="48" creationId="{F7986F7A-D19A-FFB8-3442-5D0766DCAD6B}"/>
          </ac:picMkLst>
        </pc:picChg>
      </pc:sldChg>
      <pc:sldChg chg="addSp delSp modSp mod modTransition modAnim">
        <pc:chgData name="Leonie Smith" userId="fed1330f33f5650e" providerId="LiveId" clId="{E2B4A28D-F597-41A3-9DD2-D5F2840614B4}" dt="2022-11-24T07:23:53.206" v="248"/>
        <pc:sldMkLst>
          <pc:docMk/>
          <pc:sldMk cId="3575870363" sldId="266"/>
        </pc:sldMkLst>
        <pc:picChg chg="add del mod">
          <ac:chgData name="Leonie Smith" userId="fed1330f33f5650e" providerId="LiveId" clId="{E2B4A28D-F597-41A3-9DD2-D5F2840614B4}" dt="2022-11-24T07:23:21.163" v="244"/>
          <ac:picMkLst>
            <pc:docMk/>
            <pc:sldMk cId="3575870363" sldId="266"/>
            <ac:picMk id="10" creationId="{C23BDEE0-94B1-CED1-9C72-3EFF5221B4BD}"/>
          </ac:picMkLst>
        </pc:picChg>
        <pc:picChg chg="add del mod">
          <ac:chgData name="Leonie Smith" userId="fed1330f33f5650e" providerId="LiveId" clId="{E2B4A28D-F597-41A3-9DD2-D5F2840614B4}" dt="2022-11-24T07:23:31.802" v="245"/>
          <ac:picMkLst>
            <pc:docMk/>
            <pc:sldMk cId="3575870363" sldId="266"/>
            <ac:picMk id="13" creationId="{DE3AB8AF-047D-A4A7-E392-477C86740FA6}"/>
          </ac:picMkLst>
        </pc:picChg>
        <pc:picChg chg="add del mod">
          <ac:chgData name="Leonie Smith" userId="fed1330f33f5650e" providerId="LiveId" clId="{E2B4A28D-F597-41A3-9DD2-D5F2840614B4}" dt="2022-11-24T07:23:40.226" v="247"/>
          <ac:picMkLst>
            <pc:docMk/>
            <pc:sldMk cId="3575870363" sldId="266"/>
            <ac:picMk id="14" creationId="{B90E432B-A0E9-31F1-14AA-1C83E3559652}"/>
          </ac:picMkLst>
        </pc:picChg>
        <pc:picChg chg="add del mod ord">
          <ac:chgData name="Leonie Smith" userId="fed1330f33f5650e" providerId="LiveId" clId="{E2B4A28D-F597-41A3-9DD2-D5F2840614B4}" dt="2022-11-24T07:23:53.206" v="248"/>
          <ac:picMkLst>
            <pc:docMk/>
            <pc:sldMk cId="3575870363" sldId="266"/>
            <ac:picMk id="17" creationId="{00BDE305-83B8-4BEC-B7E5-AFAB5614AD61}"/>
          </ac:picMkLst>
        </pc:picChg>
        <pc:picChg chg="add mod">
          <ac:chgData name="Leonie Smith" userId="fed1330f33f5650e" providerId="LiveId" clId="{E2B4A28D-F597-41A3-9DD2-D5F2840614B4}" dt="2022-11-24T07:23:53.206" v="248"/>
          <ac:picMkLst>
            <pc:docMk/>
            <pc:sldMk cId="3575870363" sldId="266"/>
            <ac:picMk id="18" creationId="{2B776281-B007-178A-3691-1A322B07702C}"/>
          </ac:picMkLst>
        </pc:picChg>
      </pc:sldChg>
      <pc:sldChg chg="addSp delSp modSp add mod modTransition modAnim">
        <pc:chgData name="Leonie Smith" userId="fed1330f33f5650e" providerId="LiveId" clId="{E2B4A28D-F597-41A3-9DD2-D5F2840614B4}" dt="2022-11-24T07:27:05.503" v="267"/>
        <pc:sldMkLst>
          <pc:docMk/>
          <pc:sldMk cId="4017137865" sldId="267"/>
        </pc:sldMkLst>
        <pc:spChg chg="mod">
          <ac:chgData name="Leonie Smith" userId="fed1330f33f5650e" providerId="LiveId" clId="{E2B4A28D-F597-41A3-9DD2-D5F2840614B4}" dt="2022-11-17T14:24:56.184" v="97" actId="403"/>
          <ac:spMkLst>
            <pc:docMk/>
            <pc:sldMk cId="4017137865" sldId="267"/>
            <ac:spMk id="3" creationId="{A58184BD-88F1-BA02-40C1-D8403D0EEC0D}"/>
          </ac:spMkLst>
        </pc:spChg>
        <pc:spChg chg="mod">
          <ac:chgData name="Leonie Smith" userId="fed1330f33f5650e" providerId="LiveId" clId="{E2B4A28D-F597-41A3-9DD2-D5F2840614B4}" dt="2022-11-17T14:16:49.002" v="17" actId="20577"/>
          <ac:spMkLst>
            <pc:docMk/>
            <pc:sldMk cId="4017137865" sldId="267"/>
            <ac:spMk id="4" creationId="{EE2AC625-9141-A801-F431-DD5F79396320}"/>
          </ac:spMkLst>
        </pc:spChg>
        <pc:picChg chg="add del mod">
          <ac:chgData name="Leonie Smith" userId="fed1330f33f5650e" providerId="LiveId" clId="{E2B4A28D-F597-41A3-9DD2-D5F2840614B4}" dt="2022-11-24T07:24:37.173" v="251"/>
          <ac:picMkLst>
            <pc:docMk/>
            <pc:sldMk cId="4017137865" sldId="267"/>
            <ac:picMk id="9" creationId="{3CC5C7F0-69AC-B15D-59FE-5AB19266FF18}"/>
          </ac:picMkLst>
        </pc:picChg>
        <pc:picChg chg="add del mod">
          <ac:chgData name="Leonie Smith" userId="fed1330f33f5650e" providerId="LiveId" clId="{E2B4A28D-F597-41A3-9DD2-D5F2840614B4}" dt="2022-11-24T07:24:54.901" v="252"/>
          <ac:picMkLst>
            <pc:docMk/>
            <pc:sldMk cId="4017137865" sldId="267"/>
            <ac:picMk id="12" creationId="{336E0F0D-DD0E-9A36-138F-88E74753BD52}"/>
          </ac:picMkLst>
        </pc:picChg>
        <pc:picChg chg="add del mod">
          <ac:chgData name="Leonie Smith" userId="fed1330f33f5650e" providerId="LiveId" clId="{E2B4A28D-F597-41A3-9DD2-D5F2840614B4}" dt="2022-11-24T07:25:10.395" v="254"/>
          <ac:picMkLst>
            <pc:docMk/>
            <pc:sldMk cId="4017137865" sldId="267"/>
            <ac:picMk id="13" creationId="{F59CB081-B492-B129-C647-CC702C4F20C5}"/>
          </ac:picMkLst>
        </pc:picChg>
        <pc:picChg chg="add del mod ord">
          <ac:chgData name="Leonie Smith" userId="fed1330f33f5650e" providerId="LiveId" clId="{E2B4A28D-F597-41A3-9DD2-D5F2840614B4}" dt="2022-11-24T07:25:20.595" v="255"/>
          <ac:picMkLst>
            <pc:docMk/>
            <pc:sldMk cId="4017137865" sldId="267"/>
            <ac:picMk id="16" creationId="{9B9A0BAD-DDB2-F57D-F487-C316F85795AD}"/>
          </ac:picMkLst>
        </pc:picChg>
        <pc:picChg chg="add del mod">
          <ac:chgData name="Leonie Smith" userId="fed1330f33f5650e" providerId="LiveId" clId="{E2B4A28D-F597-41A3-9DD2-D5F2840614B4}" dt="2022-11-24T07:25:28.006" v="257"/>
          <ac:picMkLst>
            <pc:docMk/>
            <pc:sldMk cId="4017137865" sldId="267"/>
            <ac:picMk id="17" creationId="{B18712B0-D13D-7DE9-A7A8-971C480BB306}"/>
          </ac:picMkLst>
        </pc:picChg>
        <pc:picChg chg="add del mod ord">
          <ac:chgData name="Leonie Smith" userId="fed1330f33f5650e" providerId="LiveId" clId="{E2B4A28D-F597-41A3-9DD2-D5F2840614B4}" dt="2022-11-24T07:25:34.636" v="258"/>
          <ac:picMkLst>
            <pc:docMk/>
            <pc:sldMk cId="4017137865" sldId="267"/>
            <ac:picMk id="20" creationId="{E0AAD85C-058C-FEB5-0F70-9DF0B28723C6}"/>
          </ac:picMkLst>
        </pc:picChg>
        <pc:picChg chg="add del mod">
          <ac:chgData name="Leonie Smith" userId="fed1330f33f5650e" providerId="LiveId" clId="{E2B4A28D-F597-41A3-9DD2-D5F2840614B4}" dt="2022-11-24T07:25:39.413" v="260"/>
          <ac:picMkLst>
            <pc:docMk/>
            <pc:sldMk cId="4017137865" sldId="267"/>
            <ac:picMk id="21" creationId="{329896D7-545A-DBCF-A81C-12AEF03B88AF}"/>
          </ac:picMkLst>
        </pc:picChg>
        <pc:picChg chg="add del mod ord">
          <ac:chgData name="Leonie Smith" userId="fed1330f33f5650e" providerId="LiveId" clId="{E2B4A28D-F597-41A3-9DD2-D5F2840614B4}" dt="2022-11-24T07:25:50.729" v="261"/>
          <ac:picMkLst>
            <pc:docMk/>
            <pc:sldMk cId="4017137865" sldId="267"/>
            <ac:picMk id="24" creationId="{7BAFF7BE-3D97-AF20-B7B1-C859DAE8963C}"/>
          </ac:picMkLst>
        </pc:picChg>
        <pc:picChg chg="add del mod">
          <ac:chgData name="Leonie Smith" userId="fed1330f33f5650e" providerId="LiveId" clId="{E2B4A28D-F597-41A3-9DD2-D5F2840614B4}" dt="2022-11-24T07:25:56.044" v="263"/>
          <ac:picMkLst>
            <pc:docMk/>
            <pc:sldMk cId="4017137865" sldId="267"/>
            <ac:picMk id="25" creationId="{7E0D356F-582E-9AB9-5EFD-662F9E95A80F}"/>
          </ac:picMkLst>
        </pc:picChg>
        <pc:picChg chg="add del mod ord">
          <ac:chgData name="Leonie Smith" userId="fed1330f33f5650e" providerId="LiveId" clId="{E2B4A28D-F597-41A3-9DD2-D5F2840614B4}" dt="2022-11-24T07:26:13.783" v="264"/>
          <ac:picMkLst>
            <pc:docMk/>
            <pc:sldMk cId="4017137865" sldId="267"/>
            <ac:picMk id="28" creationId="{60E62F8E-F6AE-1A2D-DA16-6D58BBF54F68}"/>
          </ac:picMkLst>
        </pc:picChg>
        <pc:picChg chg="add del mod">
          <ac:chgData name="Leonie Smith" userId="fed1330f33f5650e" providerId="LiveId" clId="{E2B4A28D-F597-41A3-9DD2-D5F2840614B4}" dt="2022-11-24T07:26:47.522" v="266"/>
          <ac:picMkLst>
            <pc:docMk/>
            <pc:sldMk cId="4017137865" sldId="267"/>
            <ac:picMk id="29" creationId="{D48146B3-775F-DDFB-852F-A5EC532E1982}"/>
          </ac:picMkLst>
        </pc:picChg>
        <pc:picChg chg="add del mod ord">
          <ac:chgData name="Leonie Smith" userId="fed1330f33f5650e" providerId="LiveId" clId="{E2B4A28D-F597-41A3-9DD2-D5F2840614B4}" dt="2022-11-24T07:27:05.503" v="267"/>
          <ac:picMkLst>
            <pc:docMk/>
            <pc:sldMk cId="4017137865" sldId="267"/>
            <ac:picMk id="35" creationId="{941034E7-C78A-6D90-F283-8969287A95DF}"/>
          </ac:picMkLst>
        </pc:picChg>
        <pc:picChg chg="add mod">
          <ac:chgData name="Leonie Smith" userId="fed1330f33f5650e" providerId="LiveId" clId="{E2B4A28D-F597-41A3-9DD2-D5F2840614B4}" dt="2022-11-24T07:27:05.503" v="267"/>
          <ac:picMkLst>
            <pc:docMk/>
            <pc:sldMk cId="4017137865" sldId="267"/>
            <ac:picMk id="36" creationId="{0FCE6AA3-AE76-ACE9-E56F-C8DEDF866BB2}"/>
          </ac:picMkLst>
        </pc:picChg>
      </pc:sldChg>
      <pc:sldChg chg="addSp delSp modSp add mod modTransition modAnim">
        <pc:chgData name="Leonie Smith" userId="fed1330f33f5650e" providerId="LiveId" clId="{E2B4A28D-F597-41A3-9DD2-D5F2840614B4}" dt="2022-11-24T07:28:51.983" v="271"/>
        <pc:sldMkLst>
          <pc:docMk/>
          <pc:sldMk cId="3137811553" sldId="268"/>
        </pc:sldMkLst>
        <pc:spChg chg="mod">
          <ac:chgData name="Leonie Smith" userId="fed1330f33f5650e" providerId="LiveId" clId="{E2B4A28D-F597-41A3-9DD2-D5F2840614B4}" dt="2022-11-17T14:25:13.532" v="109" actId="403"/>
          <ac:spMkLst>
            <pc:docMk/>
            <pc:sldMk cId="3137811553" sldId="268"/>
            <ac:spMk id="3" creationId="{A58184BD-88F1-BA02-40C1-D8403D0EEC0D}"/>
          </ac:spMkLst>
        </pc:spChg>
        <pc:spChg chg="mod">
          <ac:chgData name="Leonie Smith" userId="fed1330f33f5650e" providerId="LiveId" clId="{E2B4A28D-F597-41A3-9DD2-D5F2840614B4}" dt="2022-11-17T14:17:04.747" v="25" actId="403"/>
          <ac:spMkLst>
            <pc:docMk/>
            <pc:sldMk cId="3137811553" sldId="268"/>
            <ac:spMk id="4" creationId="{EE2AC625-9141-A801-F431-DD5F79396320}"/>
          </ac:spMkLst>
        </pc:spChg>
        <pc:picChg chg="add del mod">
          <ac:chgData name="Leonie Smith" userId="fed1330f33f5650e" providerId="LiveId" clId="{E2B4A28D-F597-41A3-9DD2-D5F2840614B4}" dt="2022-11-24T07:28:38.967" v="270"/>
          <ac:picMkLst>
            <pc:docMk/>
            <pc:sldMk cId="3137811553" sldId="268"/>
            <ac:picMk id="8" creationId="{BC3AB569-D7F8-A342-5389-2002B71D581F}"/>
          </ac:picMkLst>
        </pc:picChg>
        <pc:picChg chg="add del mod">
          <ac:chgData name="Leonie Smith" userId="fed1330f33f5650e" providerId="LiveId" clId="{E2B4A28D-F597-41A3-9DD2-D5F2840614B4}" dt="2022-11-24T07:28:51.983" v="271"/>
          <ac:picMkLst>
            <pc:docMk/>
            <pc:sldMk cId="3137811553" sldId="268"/>
            <ac:picMk id="15" creationId="{B97B49AD-1B51-364D-D5B8-916307A2631E}"/>
          </ac:picMkLst>
        </pc:picChg>
        <pc:picChg chg="add mod">
          <ac:chgData name="Leonie Smith" userId="fed1330f33f5650e" providerId="LiveId" clId="{E2B4A28D-F597-41A3-9DD2-D5F2840614B4}" dt="2022-11-24T07:28:51.983" v="271"/>
          <ac:picMkLst>
            <pc:docMk/>
            <pc:sldMk cId="3137811553" sldId="268"/>
            <ac:picMk id="16" creationId="{EEC2EEFB-13A6-E136-ABD8-D0549721246B}"/>
          </ac:picMkLst>
        </pc:picChg>
      </pc:sldChg>
      <pc:sldChg chg="modSp add del mod">
        <pc:chgData name="Leonie Smith" userId="fed1330f33f5650e" providerId="LiveId" clId="{E2B4A28D-F597-41A3-9DD2-D5F2840614B4}" dt="2022-11-17T14:19:54.199" v="34" actId="2696"/>
        <pc:sldMkLst>
          <pc:docMk/>
          <pc:sldMk cId="100491716" sldId="269"/>
        </pc:sldMkLst>
        <pc:spChg chg="mod">
          <ac:chgData name="Leonie Smith" userId="fed1330f33f5650e" providerId="LiveId" clId="{E2B4A28D-F597-41A3-9DD2-D5F2840614B4}" dt="2022-11-17T14:17:15.381" v="33" actId="403"/>
          <ac:spMkLst>
            <pc:docMk/>
            <pc:sldMk cId="100491716" sldId="269"/>
            <ac:spMk id="4" creationId="{EE2AC625-9141-A801-F431-DD5F79396320}"/>
          </ac:spMkLst>
        </pc:spChg>
      </pc:sldChg>
      <pc:sldChg chg="addSp delSp modSp add mod">
        <pc:chgData name="Leonie Smith" userId="fed1330f33f5650e" providerId="LiveId" clId="{E2B4A28D-F597-41A3-9DD2-D5F2840614B4}" dt="2022-11-17T14:27:38.747" v="141" actId="14100"/>
        <pc:sldMkLst>
          <pc:docMk/>
          <pc:sldMk cId="210266664" sldId="278"/>
        </pc:sldMkLst>
        <pc:picChg chg="add del mod">
          <ac:chgData name="Leonie Smith" userId="fed1330f33f5650e" providerId="LiveId" clId="{E2B4A28D-F597-41A3-9DD2-D5F2840614B4}" dt="2022-11-17T14:27:02.261" v="138" actId="21"/>
          <ac:picMkLst>
            <pc:docMk/>
            <pc:sldMk cId="210266664" sldId="278"/>
            <ac:picMk id="3" creationId="{907F4FD3-71EB-3D14-9623-414DD7ACEB31}"/>
          </ac:picMkLst>
        </pc:picChg>
        <pc:picChg chg="add mod">
          <ac:chgData name="Leonie Smith" userId="fed1330f33f5650e" providerId="LiveId" clId="{E2B4A28D-F597-41A3-9DD2-D5F2840614B4}" dt="2022-11-17T14:27:38.747" v="141" actId="14100"/>
          <ac:picMkLst>
            <pc:docMk/>
            <pc:sldMk cId="210266664" sldId="278"/>
            <ac:picMk id="5" creationId="{5B246F11-9A0B-00BE-7437-8D0D4B9315FA}"/>
          </ac:picMkLst>
        </pc:picChg>
      </pc:sldChg>
      <pc:sldChg chg="addSp delSp modSp add mod">
        <pc:chgData name="Leonie Smith" userId="fed1330f33f5650e" providerId="LiveId" clId="{E2B4A28D-F597-41A3-9DD2-D5F2840614B4}" dt="2022-11-17T14:29:01.264" v="149" actId="1076"/>
        <pc:sldMkLst>
          <pc:docMk/>
          <pc:sldMk cId="888433145" sldId="279"/>
        </pc:sldMkLst>
        <pc:picChg chg="add del mod">
          <ac:chgData name="Leonie Smith" userId="fed1330f33f5650e" providerId="LiveId" clId="{E2B4A28D-F597-41A3-9DD2-D5F2840614B4}" dt="2022-11-17T14:28:39.652" v="145" actId="21"/>
          <ac:picMkLst>
            <pc:docMk/>
            <pc:sldMk cId="888433145" sldId="279"/>
            <ac:picMk id="3" creationId="{00D232B9-56CC-7E5E-B36E-5E0870B7E674}"/>
          </ac:picMkLst>
        </pc:picChg>
        <pc:picChg chg="add mod">
          <ac:chgData name="Leonie Smith" userId="fed1330f33f5650e" providerId="LiveId" clId="{E2B4A28D-F597-41A3-9DD2-D5F2840614B4}" dt="2022-11-17T14:29:01.264" v="149" actId="1076"/>
          <ac:picMkLst>
            <pc:docMk/>
            <pc:sldMk cId="888433145" sldId="279"/>
            <ac:picMk id="5" creationId="{47C25696-7523-C20A-AF3F-2DA7737F7F09}"/>
          </ac:picMkLst>
        </pc:picChg>
      </pc:sldChg>
      <pc:sldChg chg="addSp delSp add del mod">
        <pc:chgData name="Leonie Smith" userId="fed1330f33f5650e" providerId="LiveId" clId="{E2B4A28D-F597-41A3-9DD2-D5F2840614B4}" dt="2022-11-17T14:20:28.742" v="37" actId="2696"/>
        <pc:sldMkLst>
          <pc:docMk/>
          <pc:sldMk cId="791300187" sldId="280"/>
        </pc:sldMkLst>
        <pc:spChg chg="add del">
          <ac:chgData name="Leonie Smith" userId="fed1330f33f5650e" providerId="LiveId" clId="{E2B4A28D-F597-41A3-9DD2-D5F2840614B4}" dt="2022-11-17T14:20:22.129" v="36" actId="22"/>
          <ac:spMkLst>
            <pc:docMk/>
            <pc:sldMk cId="791300187" sldId="280"/>
            <ac:spMk id="3" creationId="{A013A36F-F7B3-7F9E-33E8-32798DC1341A}"/>
          </ac:spMkLst>
        </pc:spChg>
      </pc:sldChg>
      <pc:sldChg chg="add del">
        <pc:chgData name="Leonie Smith" userId="fed1330f33f5650e" providerId="LiveId" clId="{E2B4A28D-F597-41A3-9DD2-D5F2840614B4}" dt="2022-11-17T14:20:39.573" v="39"/>
        <pc:sldMkLst>
          <pc:docMk/>
          <pc:sldMk cId="3195121852" sldId="280"/>
        </pc:sldMkLst>
      </pc:sldChg>
      <pc:sldChg chg="addSp delSp modSp add mod modTransition modAnim">
        <pc:chgData name="Leonie Smith" userId="fed1330f33f5650e" providerId="LiveId" clId="{E2B4A28D-F597-41A3-9DD2-D5F2840614B4}" dt="2022-11-24T07:30:16.971" v="275"/>
        <pc:sldMkLst>
          <pc:docMk/>
          <pc:sldMk cId="1922139011" sldId="281"/>
        </pc:sldMkLst>
        <pc:spChg chg="mod">
          <ac:chgData name="Leonie Smith" userId="fed1330f33f5650e" providerId="LiveId" clId="{E2B4A28D-F597-41A3-9DD2-D5F2840614B4}" dt="2022-11-17T14:25:40.654" v="121" actId="403"/>
          <ac:spMkLst>
            <pc:docMk/>
            <pc:sldMk cId="1922139011" sldId="281"/>
            <ac:spMk id="3" creationId="{A58184BD-88F1-BA02-40C1-D8403D0EEC0D}"/>
          </ac:spMkLst>
        </pc:spChg>
        <pc:spChg chg="mod">
          <ac:chgData name="Leonie Smith" userId="fed1330f33f5650e" providerId="LiveId" clId="{E2B4A28D-F597-41A3-9DD2-D5F2840614B4}" dt="2022-11-17T14:21:28.129" v="60" actId="20577"/>
          <ac:spMkLst>
            <pc:docMk/>
            <pc:sldMk cId="1922139011" sldId="281"/>
            <ac:spMk id="4" creationId="{EE2AC625-9141-A801-F431-DD5F79396320}"/>
          </ac:spMkLst>
        </pc:spChg>
        <pc:picChg chg="add del mod">
          <ac:chgData name="Leonie Smith" userId="fed1330f33f5650e" providerId="LiveId" clId="{E2B4A28D-F597-41A3-9DD2-D5F2840614B4}" dt="2022-11-24T07:30:02.198" v="274"/>
          <ac:picMkLst>
            <pc:docMk/>
            <pc:sldMk cId="1922139011" sldId="281"/>
            <ac:picMk id="9" creationId="{FBF6D354-F69E-8441-998D-97709CD30281}"/>
          </ac:picMkLst>
        </pc:picChg>
        <pc:picChg chg="add del mod">
          <ac:chgData name="Leonie Smith" userId="fed1330f33f5650e" providerId="LiveId" clId="{E2B4A28D-F597-41A3-9DD2-D5F2840614B4}" dt="2022-11-24T07:30:16.971" v="275"/>
          <ac:picMkLst>
            <pc:docMk/>
            <pc:sldMk cId="1922139011" sldId="281"/>
            <ac:picMk id="15" creationId="{88D5DE83-65D8-0E32-6F4C-E7BC24A1990A}"/>
          </ac:picMkLst>
        </pc:picChg>
        <pc:picChg chg="add mod">
          <ac:chgData name="Leonie Smith" userId="fed1330f33f5650e" providerId="LiveId" clId="{E2B4A28D-F597-41A3-9DD2-D5F2840614B4}" dt="2022-11-24T07:30:16.971" v="275"/>
          <ac:picMkLst>
            <pc:docMk/>
            <pc:sldMk cId="1922139011" sldId="281"/>
            <ac:picMk id="16" creationId="{95366E45-2323-2783-DBF1-CDCD15357BE3}"/>
          </ac:picMkLst>
        </pc:picChg>
      </pc:sldChg>
      <pc:sldChg chg="addSp delSp modSp add mod">
        <pc:chgData name="Leonie Smith" userId="fed1330f33f5650e" providerId="LiveId" clId="{E2B4A28D-F597-41A3-9DD2-D5F2840614B4}" dt="2022-11-17T14:31:33.587" v="167" actId="22"/>
        <pc:sldMkLst>
          <pc:docMk/>
          <pc:sldMk cId="1126511635" sldId="282"/>
        </pc:sldMkLst>
        <pc:spChg chg="add del">
          <ac:chgData name="Leonie Smith" userId="fed1330f33f5650e" providerId="LiveId" clId="{E2B4A28D-F597-41A3-9DD2-D5F2840614B4}" dt="2022-11-17T14:30:16.077" v="154" actId="21"/>
          <ac:spMkLst>
            <pc:docMk/>
            <pc:sldMk cId="1126511635" sldId="282"/>
            <ac:spMk id="3" creationId="{0D805EE5-8C87-BA25-3808-441C1E9BC766}"/>
          </ac:spMkLst>
        </pc:spChg>
        <pc:picChg chg="add del">
          <ac:chgData name="Leonie Smith" userId="fed1330f33f5650e" providerId="LiveId" clId="{E2B4A28D-F597-41A3-9DD2-D5F2840614B4}" dt="2022-11-17T14:29:45.666" v="151" actId="22"/>
          <ac:picMkLst>
            <pc:docMk/>
            <pc:sldMk cId="1126511635" sldId="282"/>
            <ac:picMk id="5" creationId="{7D4498CF-CCD3-A426-493B-2FF5B2677F04}"/>
          </ac:picMkLst>
        </pc:picChg>
        <pc:picChg chg="add del mod">
          <ac:chgData name="Leonie Smith" userId="fed1330f33f5650e" providerId="LiveId" clId="{E2B4A28D-F597-41A3-9DD2-D5F2840614B4}" dt="2022-11-17T14:31:32.658" v="166" actId="21"/>
          <ac:picMkLst>
            <pc:docMk/>
            <pc:sldMk cId="1126511635" sldId="282"/>
            <ac:picMk id="7" creationId="{93578224-D6DB-F237-0EF8-C0970FC4331E}"/>
          </ac:picMkLst>
        </pc:picChg>
        <pc:picChg chg="add del mod">
          <ac:chgData name="Leonie Smith" userId="fed1330f33f5650e" providerId="LiveId" clId="{E2B4A28D-F597-41A3-9DD2-D5F2840614B4}" dt="2022-11-17T14:31:33.587" v="167" actId="22"/>
          <ac:picMkLst>
            <pc:docMk/>
            <pc:sldMk cId="1126511635" sldId="282"/>
            <ac:picMk id="9" creationId="{4EB4036B-EF3A-0678-4459-C99121E384E9}"/>
          </ac:picMkLst>
        </pc:picChg>
      </pc:sldChg>
      <pc:sldChg chg="addSp delSp modSp add mod modTransition modAnim">
        <pc:chgData name="Leonie Smith" userId="fed1330f33f5650e" providerId="LiveId" clId="{E2B4A28D-F597-41A3-9DD2-D5F2840614B4}" dt="2022-11-24T07:31:32.980" v="279"/>
        <pc:sldMkLst>
          <pc:docMk/>
          <pc:sldMk cId="3166251957" sldId="283"/>
        </pc:sldMkLst>
        <pc:spChg chg="mod">
          <ac:chgData name="Leonie Smith" userId="fed1330f33f5650e" providerId="LiveId" clId="{E2B4A28D-F597-41A3-9DD2-D5F2840614B4}" dt="2022-11-17T14:25:54.724" v="134" actId="403"/>
          <ac:spMkLst>
            <pc:docMk/>
            <pc:sldMk cId="3166251957" sldId="283"/>
            <ac:spMk id="3" creationId="{A58184BD-88F1-BA02-40C1-D8403D0EEC0D}"/>
          </ac:spMkLst>
        </pc:spChg>
        <pc:spChg chg="mod">
          <ac:chgData name="Leonie Smith" userId="fed1330f33f5650e" providerId="LiveId" clId="{E2B4A28D-F597-41A3-9DD2-D5F2840614B4}" dt="2022-11-17T14:21:46.724" v="69" actId="403"/>
          <ac:spMkLst>
            <pc:docMk/>
            <pc:sldMk cId="3166251957" sldId="283"/>
            <ac:spMk id="4" creationId="{EE2AC625-9141-A801-F431-DD5F79396320}"/>
          </ac:spMkLst>
        </pc:spChg>
        <pc:picChg chg="add del mod">
          <ac:chgData name="Leonie Smith" userId="fed1330f33f5650e" providerId="LiveId" clId="{E2B4A28D-F597-41A3-9DD2-D5F2840614B4}" dt="2022-11-24T07:31:22.210" v="278"/>
          <ac:picMkLst>
            <pc:docMk/>
            <pc:sldMk cId="3166251957" sldId="283"/>
            <ac:picMk id="8" creationId="{2E86887B-D7C6-5C14-B103-AE4CEBE89BD3}"/>
          </ac:picMkLst>
        </pc:picChg>
        <pc:picChg chg="add del mod">
          <ac:chgData name="Leonie Smith" userId="fed1330f33f5650e" providerId="LiveId" clId="{E2B4A28D-F597-41A3-9DD2-D5F2840614B4}" dt="2022-11-24T07:31:32.980" v="279"/>
          <ac:picMkLst>
            <pc:docMk/>
            <pc:sldMk cId="3166251957" sldId="283"/>
            <ac:picMk id="13" creationId="{6038E92F-2DF1-90CE-6386-112B1F92F575}"/>
          </ac:picMkLst>
        </pc:picChg>
        <pc:picChg chg="add mod">
          <ac:chgData name="Leonie Smith" userId="fed1330f33f5650e" providerId="LiveId" clId="{E2B4A28D-F597-41A3-9DD2-D5F2840614B4}" dt="2022-11-24T07:31:32.980" v="279"/>
          <ac:picMkLst>
            <pc:docMk/>
            <pc:sldMk cId="3166251957" sldId="283"/>
            <ac:picMk id="14" creationId="{78470AEC-5483-7D54-D5B6-C8B6733F3A3E}"/>
          </ac:picMkLst>
        </pc:picChg>
      </pc:sldChg>
      <pc:sldChg chg="addSp delSp modSp add mod">
        <pc:chgData name="Leonie Smith" userId="fed1330f33f5650e" providerId="LiveId" clId="{E2B4A28D-F597-41A3-9DD2-D5F2840614B4}" dt="2022-11-17T14:32:00.381" v="172" actId="14100"/>
        <pc:sldMkLst>
          <pc:docMk/>
          <pc:sldMk cId="3922583308" sldId="284"/>
        </pc:sldMkLst>
        <pc:picChg chg="add del mod">
          <ac:chgData name="Leonie Smith" userId="fed1330f33f5650e" providerId="LiveId" clId="{E2B4A28D-F597-41A3-9DD2-D5F2840614B4}" dt="2022-11-17T14:31:40.443" v="169"/>
          <ac:picMkLst>
            <pc:docMk/>
            <pc:sldMk cId="3922583308" sldId="284"/>
            <ac:picMk id="2" creationId="{63DA86D9-D185-8A3A-C8DD-C12A7E9ED83D}"/>
          </ac:picMkLst>
        </pc:picChg>
        <pc:picChg chg="add mod">
          <ac:chgData name="Leonie Smith" userId="fed1330f33f5650e" providerId="LiveId" clId="{E2B4A28D-F597-41A3-9DD2-D5F2840614B4}" dt="2022-11-17T14:32:00.381" v="172" actId="14100"/>
          <ac:picMkLst>
            <pc:docMk/>
            <pc:sldMk cId="3922583308" sldId="284"/>
            <ac:picMk id="4" creationId="{AE95DF19-5E22-A7CF-7B6E-F3F52A0D7BBB}"/>
          </ac:picMkLst>
        </pc:picChg>
      </pc:sldChg>
      <pc:sldChg chg="add del">
        <pc:chgData name="Leonie Smith" userId="fed1330f33f5650e" providerId="LiveId" clId="{E2B4A28D-F597-41A3-9DD2-D5F2840614B4}" dt="2022-11-17T14:32:12.655" v="173" actId="2696"/>
        <pc:sldMkLst>
          <pc:docMk/>
          <pc:sldMk cId="1522780631" sldId="285"/>
        </pc:sldMkLst>
      </pc:sldChg>
      <pc:sldChg chg="add del">
        <pc:chgData name="Leonie Smith" userId="fed1330f33f5650e" providerId="LiveId" clId="{E2B4A28D-F597-41A3-9DD2-D5F2840614B4}" dt="2022-11-17T14:32:12.655" v="173" actId="2696"/>
        <pc:sldMkLst>
          <pc:docMk/>
          <pc:sldMk cId="1850742486" sldId="286"/>
        </pc:sldMkLst>
      </pc:sldChg>
      <pc:sldChg chg="add del">
        <pc:chgData name="Leonie Smith" userId="fed1330f33f5650e" providerId="LiveId" clId="{E2B4A28D-F597-41A3-9DD2-D5F2840614B4}" dt="2022-11-17T14:32:12.655" v="173" actId="2696"/>
        <pc:sldMkLst>
          <pc:docMk/>
          <pc:sldMk cId="2332778949" sldId="287"/>
        </pc:sldMkLst>
      </pc:sldChg>
      <pc:sldChg chg="add del">
        <pc:chgData name="Leonie Smith" userId="fed1330f33f5650e" providerId="LiveId" clId="{E2B4A28D-F597-41A3-9DD2-D5F2840614B4}" dt="2022-11-17T14:32:12.655" v="173" actId="2696"/>
        <pc:sldMkLst>
          <pc:docMk/>
          <pc:sldMk cId="1828872212" sldId="288"/>
        </pc:sldMkLst>
      </pc:sldChg>
      <pc:sldChg chg="add del">
        <pc:chgData name="Leonie Smith" userId="fed1330f33f5650e" providerId="LiveId" clId="{E2B4A28D-F597-41A3-9DD2-D5F2840614B4}" dt="2022-11-17T14:32:12.655" v="173" actId="2696"/>
        <pc:sldMkLst>
          <pc:docMk/>
          <pc:sldMk cId="3153919605" sldId="289"/>
        </pc:sldMkLst>
      </pc:sldChg>
      <pc:sldChg chg="add del">
        <pc:chgData name="Leonie Smith" userId="fed1330f33f5650e" providerId="LiveId" clId="{E2B4A28D-F597-41A3-9DD2-D5F2840614B4}" dt="2022-11-17T14:32:12.655" v="173" actId="2696"/>
        <pc:sldMkLst>
          <pc:docMk/>
          <pc:sldMk cId="1292473336" sldId="290"/>
        </pc:sldMkLst>
      </pc:sldChg>
      <pc:sldChg chg="add del">
        <pc:chgData name="Leonie Smith" userId="fed1330f33f5650e" providerId="LiveId" clId="{E2B4A28D-F597-41A3-9DD2-D5F2840614B4}" dt="2022-11-17T14:32:12.655" v="173" actId="2696"/>
        <pc:sldMkLst>
          <pc:docMk/>
          <pc:sldMk cId="1878919862" sldId="291"/>
        </pc:sldMkLst>
      </pc:sldChg>
      <pc:sldChg chg="add del">
        <pc:chgData name="Leonie Smith" userId="fed1330f33f5650e" providerId="LiveId" clId="{E2B4A28D-F597-41A3-9DD2-D5F2840614B4}" dt="2022-11-17T14:32:12.655" v="173" actId="2696"/>
        <pc:sldMkLst>
          <pc:docMk/>
          <pc:sldMk cId="1014080634" sldId="292"/>
        </pc:sldMkLst>
      </pc:sldChg>
      <pc:sldChg chg="add del">
        <pc:chgData name="Leonie Smith" userId="fed1330f33f5650e" providerId="LiveId" clId="{E2B4A28D-F597-41A3-9DD2-D5F2840614B4}" dt="2022-11-17T14:32:12.655" v="173" actId="2696"/>
        <pc:sldMkLst>
          <pc:docMk/>
          <pc:sldMk cId="2219299321" sldId="293"/>
        </pc:sldMkLst>
      </pc:sldChg>
      <pc:sldChg chg="add del">
        <pc:chgData name="Leonie Smith" userId="fed1330f33f5650e" providerId="LiveId" clId="{E2B4A28D-F597-41A3-9DD2-D5F2840614B4}" dt="2022-11-17T14:32:12.655" v="173" actId="2696"/>
        <pc:sldMkLst>
          <pc:docMk/>
          <pc:sldMk cId="2859407553" sldId="294"/>
        </pc:sldMkLst>
      </pc:sldChg>
      <pc:sldChg chg="add del">
        <pc:chgData name="Leonie Smith" userId="fed1330f33f5650e" providerId="LiveId" clId="{E2B4A28D-F597-41A3-9DD2-D5F2840614B4}" dt="2022-11-17T14:32:12.655" v="173" actId="2696"/>
        <pc:sldMkLst>
          <pc:docMk/>
          <pc:sldMk cId="3279066978" sldId="295"/>
        </pc:sldMkLst>
      </pc:sldChg>
      <pc:sldChg chg="addSp delSp mod">
        <pc:chgData name="Leonie Smith" userId="fed1330f33f5650e" providerId="LiveId" clId="{E2B4A28D-F597-41A3-9DD2-D5F2840614B4}" dt="2022-11-17T14:16:03.978" v="2" actId="21"/>
        <pc:sldMkLst>
          <pc:docMk/>
          <pc:sldMk cId="1157271771" sldId="296"/>
        </pc:sldMkLst>
        <pc:picChg chg="add del">
          <ac:chgData name="Leonie Smith" userId="fed1330f33f5650e" providerId="LiveId" clId="{E2B4A28D-F597-41A3-9DD2-D5F2840614B4}" dt="2022-11-17T14:16:03.978" v="2" actId="21"/>
          <ac:picMkLst>
            <pc:docMk/>
            <pc:sldMk cId="1157271771" sldId="296"/>
            <ac:picMk id="11" creationId="{7512AA60-41D6-807E-3F0B-E8E10EEBBD78}"/>
          </ac:picMkLst>
        </pc:picChg>
      </pc:sldChg>
    </pc:docChg>
  </pc:docChgLst>
  <pc:docChgLst>
    <pc:chgData name="Leonie Smith" userId="fed1330f33f5650e" providerId="LiveId" clId="{DA0FE189-B95C-4130-8867-578F2727239B}"/>
    <pc:docChg chg="modSld">
      <pc:chgData name="Leonie Smith" userId="fed1330f33f5650e" providerId="LiveId" clId="{DA0FE189-B95C-4130-8867-578F2727239B}" dt="2024-01-06T04:19:56.726" v="9" actId="20577"/>
      <pc:docMkLst>
        <pc:docMk/>
      </pc:docMkLst>
      <pc:sldChg chg="modNotesTx">
        <pc:chgData name="Leonie Smith" userId="fed1330f33f5650e" providerId="LiveId" clId="{DA0FE189-B95C-4130-8867-578F2727239B}" dt="2024-01-06T04:19:56.726" v="9" actId="20577"/>
        <pc:sldMkLst>
          <pc:docMk/>
          <pc:sldMk cId="1499918570" sldId="257"/>
        </pc:sldMkLst>
      </pc:sldChg>
    </pc:docChg>
  </pc:docChgLst>
  <pc:docChgLst>
    <pc:chgData name="Alfred Smith" userId="3c60a3631c0db8ad" providerId="LiveId" clId="{0B206419-87C0-45E9-9982-4E5F2994687E}"/>
    <pc:docChg chg="undo redo custSel modSld">
      <pc:chgData name="Alfred Smith" userId="3c60a3631c0db8ad" providerId="LiveId" clId="{0B206419-87C0-45E9-9982-4E5F2994687E}" dt="2024-07-22T13:29:49.320" v="53"/>
      <pc:docMkLst>
        <pc:docMk/>
      </pc:docMkLst>
      <pc:sldChg chg="addSp delSp modSp mod">
        <pc:chgData name="Alfred Smith" userId="3c60a3631c0db8ad" providerId="LiveId" clId="{0B206419-87C0-45E9-9982-4E5F2994687E}" dt="2024-07-22T12:55:12.728" v="1"/>
        <pc:sldMkLst>
          <pc:docMk/>
          <pc:sldMk cId="1499918570" sldId="257"/>
        </pc:sldMkLst>
        <pc:spChg chg="del">
          <ac:chgData name="Alfred Smith" userId="3c60a3631c0db8ad" providerId="LiveId" clId="{0B206419-87C0-45E9-9982-4E5F2994687E}" dt="2024-07-22T12:55:12.116" v="0" actId="478"/>
          <ac:spMkLst>
            <pc:docMk/>
            <pc:sldMk cId="1499918570" sldId="257"/>
            <ac:spMk id="3" creationId="{0228937D-0D81-2DA1-1C55-FD99B23FE1AE}"/>
          </ac:spMkLst>
        </pc:spChg>
        <pc:spChg chg="add mod">
          <ac:chgData name="Alfred Smith" userId="3c60a3631c0db8ad" providerId="LiveId" clId="{0B206419-87C0-45E9-9982-4E5F2994687E}" dt="2024-07-22T12:55:12.728" v="1"/>
          <ac:spMkLst>
            <pc:docMk/>
            <pc:sldMk cId="1499918570" sldId="257"/>
            <ac:spMk id="4" creationId="{54ABF3B8-D46C-EADF-6AF9-D963362CDAB7}"/>
          </ac:spMkLst>
        </pc:spChg>
      </pc:sldChg>
      <pc:sldChg chg="modSp mod">
        <pc:chgData name="Alfred Smith" userId="3c60a3631c0db8ad" providerId="LiveId" clId="{0B206419-87C0-45E9-9982-4E5F2994687E}" dt="2024-07-22T13:25:16.699" v="19"/>
        <pc:sldMkLst>
          <pc:docMk/>
          <pc:sldMk cId="2346136586" sldId="260"/>
        </pc:sldMkLst>
        <pc:spChg chg="mod">
          <ac:chgData name="Alfred Smith" userId="3c60a3631c0db8ad" providerId="LiveId" clId="{0B206419-87C0-45E9-9982-4E5F2994687E}" dt="2024-07-22T13:24:39.972" v="9" actId="6549"/>
          <ac:spMkLst>
            <pc:docMk/>
            <pc:sldMk cId="2346136586" sldId="260"/>
            <ac:spMk id="3" creationId="{A58184BD-88F1-BA02-40C1-D8403D0EEC0D}"/>
          </ac:spMkLst>
        </pc:spChg>
        <pc:spChg chg="mod">
          <ac:chgData name="Alfred Smith" userId="3c60a3631c0db8ad" providerId="LiveId" clId="{0B206419-87C0-45E9-9982-4E5F2994687E}" dt="2024-07-22T13:25:16.699" v="19"/>
          <ac:spMkLst>
            <pc:docMk/>
            <pc:sldMk cId="2346136586" sldId="260"/>
            <ac:spMk id="4" creationId="{EE2AC625-9141-A801-F431-DD5F79396320}"/>
          </ac:spMkLst>
        </pc:spChg>
      </pc:sldChg>
      <pc:sldChg chg="modSp mod">
        <pc:chgData name="Alfred Smith" userId="3c60a3631c0db8ad" providerId="LiveId" clId="{0B206419-87C0-45E9-9982-4E5F2994687E}" dt="2024-07-22T13:25:35.122" v="23"/>
        <pc:sldMkLst>
          <pc:docMk/>
          <pc:sldMk cId="4037329247" sldId="261"/>
        </pc:sldMkLst>
        <pc:spChg chg="mod">
          <ac:chgData name="Alfred Smith" userId="3c60a3631c0db8ad" providerId="LiveId" clId="{0B206419-87C0-45E9-9982-4E5F2994687E}" dt="2024-07-22T13:25:35.122" v="23"/>
          <ac:spMkLst>
            <pc:docMk/>
            <pc:sldMk cId="4037329247" sldId="261"/>
            <ac:spMk id="4" creationId="{EE2AC625-9141-A801-F431-DD5F79396320}"/>
          </ac:spMkLst>
        </pc:spChg>
      </pc:sldChg>
      <pc:sldChg chg="modSp mod">
        <pc:chgData name="Alfred Smith" userId="3c60a3631c0db8ad" providerId="LiveId" clId="{0B206419-87C0-45E9-9982-4E5F2994687E}" dt="2024-07-22T13:25:47.486" v="25"/>
        <pc:sldMkLst>
          <pc:docMk/>
          <pc:sldMk cId="1909638311" sldId="262"/>
        </pc:sldMkLst>
        <pc:spChg chg="mod">
          <ac:chgData name="Alfred Smith" userId="3c60a3631c0db8ad" providerId="LiveId" clId="{0B206419-87C0-45E9-9982-4E5F2994687E}" dt="2024-07-22T13:25:47.486" v="25"/>
          <ac:spMkLst>
            <pc:docMk/>
            <pc:sldMk cId="1909638311" sldId="262"/>
            <ac:spMk id="4" creationId="{EE2AC625-9141-A801-F431-DD5F79396320}"/>
          </ac:spMkLst>
        </pc:spChg>
      </pc:sldChg>
      <pc:sldChg chg="modSp mod">
        <pc:chgData name="Alfred Smith" userId="3c60a3631c0db8ad" providerId="LiveId" clId="{0B206419-87C0-45E9-9982-4E5F2994687E}" dt="2024-07-22T13:26:20.761" v="29"/>
        <pc:sldMkLst>
          <pc:docMk/>
          <pc:sldMk cId="641208035" sldId="263"/>
        </pc:sldMkLst>
        <pc:spChg chg="mod">
          <ac:chgData name="Alfred Smith" userId="3c60a3631c0db8ad" providerId="LiveId" clId="{0B206419-87C0-45E9-9982-4E5F2994687E}" dt="2024-07-22T13:26:20.761" v="29"/>
          <ac:spMkLst>
            <pc:docMk/>
            <pc:sldMk cId="641208035" sldId="263"/>
            <ac:spMk id="4" creationId="{EE2AC625-9141-A801-F431-DD5F79396320}"/>
          </ac:spMkLst>
        </pc:spChg>
      </pc:sldChg>
      <pc:sldChg chg="modSp mod">
        <pc:chgData name="Alfred Smith" userId="3c60a3631c0db8ad" providerId="LiveId" clId="{0B206419-87C0-45E9-9982-4E5F2994687E}" dt="2024-07-22T13:26:40.589" v="31"/>
        <pc:sldMkLst>
          <pc:docMk/>
          <pc:sldMk cId="4044745628" sldId="264"/>
        </pc:sldMkLst>
        <pc:spChg chg="mod">
          <ac:chgData name="Alfred Smith" userId="3c60a3631c0db8ad" providerId="LiveId" clId="{0B206419-87C0-45E9-9982-4E5F2994687E}" dt="2024-07-22T13:26:40.589" v="31"/>
          <ac:spMkLst>
            <pc:docMk/>
            <pc:sldMk cId="4044745628" sldId="264"/>
            <ac:spMk id="4" creationId="{EE2AC625-9141-A801-F431-DD5F79396320}"/>
          </ac:spMkLst>
        </pc:spChg>
      </pc:sldChg>
      <pc:sldChg chg="modSp mod">
        <pc:chgData name="Alfred Smith" userId="3c60a3631c0db8ad" providerId="LiveId" clId="{0B206419-87C0-45E9-9982-4E5F2994687E}" dt="2024-07-22T13:27:01.385" v="34" actId="6549"/>
        <pc:sldMkLst>
          <pc:docMk/>
          <pc:sldMk cId="978260341" sldId="265"/>
        </pc:sldMkLst>
        <pc:spChg chg="mod">
          <ac:chgData name="Alfred Smith" userId="3c60a3631c0db8ad" providerId="LiveId" clId="{0B206419-87C0-45E9-9982-4E5F2994687E}" dt="2024-07-22T13:27:01.385" v="34" actId="6549"/>
          <ac:spMkLst>
            <pc:docMk/>
            <pc:sldMk cId="978260341" sldId="265"/>
            <ac:spMk id="4" creationId="{EE2AC625-9141-A801-F431-DD5F79396320}"/>
          </ac:spMkLst>
        </pc:spChg>
      </pc:sldChg>
      <pc:sldChg chg="modSp mod">
        <pc:chgData name="Alfred Smith" userId="3c60a3631c0db8ad" providerId="LiveId" clId="{0B206419-87C0-45E9-9982-4E5F2994687E}" dt="2024-07-22T13:27:19.685" v="38"/>
        <pc:sldMkLst>
          <pc:docMk/>
          <pc:sldMk cId="3575870363" sldId="266"/>
        </pc:sldMkLst>
        <pc:spChg chg="mod">
          <ac:chgData name="Alfred Smith" userId="3c60a3631c0db8ad" providerId="LiveId" clId="{0B206419-87C0-45E9-9982-4E5F2994687E}" dt="2024-07-22T13:27:19.685" v="38"/>
          <ac:spMkLst>
            <pc:docMk/>
            <pc:sldMk cId="3575870363" sldId="266"/>
            <ac:spMk id="4" creationId="{EE2AC625-9141-A801-F431-DD5F79396320}"/>
          </ac:spMkLst>
        </pc:spChg>
      </pc:sldChg>
      <pc:sldChg chg="modSp mod">
        <pc:chgData name="Alfred Smith" userId="3c60a3631c0db8ad" providerId="LiveId" clId="{0B206419-87C0-45E9-9982-4E5F2994687E}" dt="2024-07-22T13:28:21.367" v="43" actId="20577"/>
        <pc:sldMkLst>
          <pc:docMk/>
          <pc:sldMk cId="4017137865" sldId="267"/>
        </pc:sldMkLst>
        <pc:spChg chg="mod">
          <ac:chgData name="Alfred Smith" userId="3c60a3631c0db8ad" providerId="LiveId" clId="{0B206419-87C0-45E9-9982-4E5F2994687E}" dt="2024-07-22T13:27:50.422" v="41" actId="20577"/>
          <ac:spMkLst>
            <pc:docMk/>
            <pc:sldMk cId="4017137865" sldId="267"/>
            <ac:spMk id="3" creationId="{A58184BD-88F1-BA02-40C1-D8403D0EEC0D}"/>
          </ac:spMkLst>
        </pc:spChg>
        <pc:spChg chg="mod">
          <ac:chgData name="Alfred Smith" userId="3c60a3631c0db8ad" providerId="LiveId" clId="{0B206419-87C0-45E9-9982-4E5F2994687E}" dt="2024-07-22T13:28:21.367" v="43" actId="20577"/>
          <ac:spMkLst>
            <pc:docMk/>
            <pc:sldMk cId="4017137865" sldId="267"/>
            <ac:spMk id="4" creationId="{EE2AC625-9141-A801-F431-DD5F79396320}"/>
          </ac:spMkLst>
        </pc:spChg>
      </pc:sldChg>
      <pc:sldChg chg="modSp mod">
        <pc:chgData name="Alfred Smith" userId="3c60a3631c0db8ad" providerId="LiveId" clId="{0B206419-87C0-45E9-9982-4E5F2994687E}" dt="2024-07-22T13:28:40.254" v="45"/>
        <pc:sldMkLst>
          <pc:docMk/>
          <pc:sldMk cId="3137811553" sldId="268"/>
        </pc:sldMkLst>
        <pc:spChg chg="mod">
          <ac:chgData name="Alfred Smith" userId="3c60a3631c0db8ad" providerId="LiveId" clId="{0B206419-87C0-45E9-9982-4E5F2994687E}" dt="2024-07-22T13:28:40.254" v="45"/>
          <ac:spMkLst>
            <pc:docMk/>
            <pc:sldMk cId="3137811553" sldId="268"/>
            <ac:spMk id="4" creationId="{EE2AC625-9141-A801-F431-DD5F79396320}"/>
          </ac:spMkLst>
        </pc:spChg>
      </pc:sldChg>
      <pc:sldChg chg="modSp mod">
        <pc:chgData name="Alfred Smith" userId="3c60a3631c0db8ad" providerId="LiveId" clId="{0B206419-87C0-45E9-9982-4E5F2994687E}" dt="2024-07-22T13:29:36.767" v="51"/>
        <pc:sldMkLst>
          <pc:docMk/>
          <pc:sldMk cId="1922139011" sldId="281"/>
        </pc:sldMkLst>
        <pc:spChg chg="mod">
          <ac:chgData name="Alfred Smith" userId="3c60a3631c0db8ad" providerId="LiveId" clId="{0B206419-87C0-45E9-9982-4E5F2994687E}" dt="2024-07-22T13:29:06.292" v="50" actId="20577"/>
          <ac:spMkLst>
            <pc:docMk/>
            <pc:sldMk cId="1922139011" sldId="281"/>
            <ac:spMk id="3" creationId="{A58184BD-88F1-BA02-40C1-D8403D0EEC0D}"/>
          </ac:spMkLst>
        </pc:spChg>
        <pc:spChg chg="mod">
          <ac:chgData name="Alfred Smith" userId="3c60a3631c0db8ad" providerId="LiveId" clId="{0B206419-87C0-45E9-9982-4E5F2994687E}" dt="2024-07-22T13:29:36.767" v="51"/>
          <ac:spMkLst>
            <pc:docMk/>
            <pc:sldMk cId="1922139011" sldId="281"/>
            <ac:spMk id="4" creationId="{EE2AC625-9141-A801-F431-DD5F79396320}"/>
          </ac:spMkLst>
        </pc:spChg>
      </pc:sldChg>
      <pc:sldChg chg="modSp mod">
        <pc:chgData name="Alfred Smith" userId="3c60a3631c0db8ad" providerId="LiveId" clId="{0B206419-87C0-45E9-9982-4E5F2994687E}" dt="2024-07-22T13:29:49.320" v="53"/>
        <pc:sldMkLst>
          <pc:docMk/>
          <pc:sldMk cId="3166251957" sldId="283"/>
        </pc:sldMkLst>
        <pc:spChg chg="mod">
          <ac:chgData name="Alfred Smith" userId="3c60a3631c0db8ad" providerId="LiveId" clId="{0B206419-87C0-45E9-9982-4E5F2994687E}" dt="2024-07-22T13:29:49.320" v="53"/>
          <ac:spMkLst>
            <pc:docMk/>
            <pc:sldMk cId="3166251957" sldId="283"/>
            <ac:spMk id="4" creationId="{EE2AC625-9141-A801-F431-DD5F79396320}"/>
          </ac:spMkLst>
        </pc:spChg>
      </pc:sldChg>
      <pc:sldChg chg="addSp modSp mod">
        <pc:chgData name="Alfred Smith" userId="3c60a3631c0db8ad" providerId="LiveId" clId="{0B206419-87C0-45E9-9982-4E5F2994687E}" dt="2024-07-22T12:55:42.724" v="3" actId="1076"/>
        <pc:sldMkLst>
          <pc:docMk/>
          <pc:sldMk cId="1157271771" sldId="296"/>
        </pc:sldMkLst>
        <pc:spChg chg="add mod">
          <ac:chgData name="Alfred Smith" userId="3c60a3631c0db8ad" providerId="LiveId" clId="{0B206419-87C0-45E9-9982-4E5F2994687E}" dt="2024-07-22T12:55:42.724" v="3" actId="1076"/>
          <ac:spMkLst>
            <pc:docMk/>
            <pc:sldMk cId="1157271771" sldId="296"/>
            <ac:spMk id="3" creationId="{407F020A-E80F-F4EE-F9A7-BFE7DE93B1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40 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40-4</a:t>
            </a:r>
          </a:p>
        </p:txBody>
      </p:sp>
      <p:pic>
        <p:nvPicPr>
          <p:cNvPr id="6" name="Audio 5">
            <a:hlinkClick r:id="" action="ppaction://media"/>
            <a:extLst>
              <a:ext uri="{FF2B5EF4-FFF2-40B4-BE49-F238E27FC236}">
                <a16:creationId xmlns:a16="http://schemas.microsoft.com/office/drawing/2014/main" id="{5034291C-3F8C-45EA-7962-BE892D2CCDC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54ABF3B8-D46C-EADF-6AF9-D963362CDAB7}"/>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60"/>
    </mc:Choice>
    <mc:Fallback xmlns="">
      <p:transition spd="slow" advTm="3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0E35D-2C64-B9AC-9FE6-789BF169B714}"/>
              </a:ext>
            </a:extLst>
          </p:cNvPr>
          <p:cNvPicPr>
            <a:picLocks noChangeAspect="1"/>
          </p:cNvPicPr>
          <p:nvPr/>
        </p:nvPicPr>
        <p:blipFill>
          <a:blip r:embed="rId2"/>
          <a:stretch>
            <a:fillRect/>
          </a:stretch>
        </p:blipFill>
        <p:spPr>
          <a:xfrm>
            <a:off x="0" y="-338030"/>
            <a:ext cx="12192000" cy="7196030"/>
          </a:xfrm>
          <a:prstGeom prst="rect">
            <a:avLst/>
          </a:prstGeom>
        </p:spPr>
      </p:pic>
      <p:sp>
        <p:nvSpPr>
          <p:cNvPr id="2" name="TextBox 1">
            <a:extLst>
              <a:ext uri="{FF2B5EF4-FFF2-40B4-BE49-F238E27FC236}">
                <a16:creationId xmlns:a16="http://schemas.microsoft.com/office/drawing/2014/main" id="{5380A292-7AE1-E9A5-0CEA-84A00F53C403}"/>
              </a:ext>
            </a:extLst>
          </p:cNvPr>
          <p:cNvSpPr txBox="1"/>
          <p:nvPr/>
        </p:nvSpPr>
        <p:spPr>
          <a:xfrm>
            <a:off x="9707051" y="240778"/>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ཁོ་ཚོ་གཟིགས་ནས་ཁོང་གིས་ཁོ་ཚོར་“སོང་ལ་རང་གི་ལུས་ཡ་ཧུ་དཱ་པའི་བླ་མར་སྟོན་”ཞེས་གསུངས་ནས་ལམ་བར་དུ་གསོས་ཏེ་ཐམས་ཅད་དག་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14When Jesus saw them, He said, “Go, show yourselves to the priests.” And as they were on their way, they were cleansed.</a:t>
            </a:r>
            <a:endParaRPr lang="en-IN" dirty="0"/>
          </a:p>
        </p:txBody>
      </p:sp>
      <p:pic>
        <p:nvPicPr>
          <p:cNvPr id="10" name="Audio 9">
            <a:hlinkClick r:id="" action="ppaction://media"/>
            <a:extLst>
              <a:ext uri="{FF2B5EF4-FFF2-40B4-BE49-F238E27FC236}">
                <a16:creationId xmlns:a16="http://schemas.microsoft.com/office/drawing/2014/main" id="{F36A628A-998D-1A03-061E-1FF86402BC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289"/>
    </mc:Choice>
    <mc:Fallback xmlns="">
      <p:transition spd="slow" advTm="1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8FD916-C201-183A-983B-D04D4C0A9117}"/>
              </a:ext>
            </a:extLst>
          </p:cNvPr>
          <p:cNvPicPr>
            <a:picLocks noChangeAspect="1"/>
          </p:cNvPicPr>
          <p:nvPr/>
        </p:nvPicPr>
        <p:blipFill>
          <a:blip r:embed="rId2"/>
          <a:stretch>
            <a:fillRect/>
          </a:stretch>
        </p:blipFill>
        <p:spPr>
          <a:xfrm>
            <a:off x="-152401" y="1"/>
            <a:ext cx="12344401" cy="6858000"/>
          </a:xfrm>
          <a:prstGeom prst="rect">
            <a:avLst/>
          </a:prstGeom>
        </p:spPr>
      </p:pic>
      <p:sp>
        <p:nvSpPr>
          <p:cNvPr id="2" name="TextBox 1">
            <a:extLst>
              <a:ext uri="{FF2B5EF4-FFF2-40B4-BE49-F238E27FC236}">
                <a16:creationId xmlns:a16="http://schemas.microsoft.com/office/drawing/2014/main" id="{93110CDE-B785-4E0E-428F-EE453088AF2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ནད་དག་པ་མཐོང་སྟེ་ཁོ་ཚོ་ལས་མི་གཅིག་ཕྱིར་ལོག་ནས་སྐད་ཆེན་པོས་དཀོན་མཆོག་ལ་བསྟོད་པ་ཕུལ།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ཡེ་ཤུའི་མདུན་དུ་ཕྱག་འཚལ་བ་དང༌། ཁོང་ལ་བཀའ་དྲིན་ཆེ་ཞེས་ཞུས། ཁོ་ནི་ས་མར་ཡཱ་པ་ཞིག་ཡིན།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15When one of them saw that he was healed, he came back, praising God in a loud voice. 16He fell facedown at Jesus’ feet in thanksgiving to Him—and he was a Samaritan.</a:t>
            </a:r>
            <a:endParaRPr lang="en-IN" dirty="0"/>
          </a:p>
        </p:txBody>
      </p:sp>
      <p:pic>
        <p:nvPicPr>
          <p:cNvPr id="14" name="Audio 13">
            <a:hlinkClick r:id="" action="ppaction://media"/>
            <a:extLst>
              <a:ext uri="{FF2B5EF4-FFF2-40B4-BE49-F238E27FC236}">
                <a16:creationId xmlns:a16="http://schemas.microsoft.com/office/drawing/2014/main" id="{93FFB37A-12C4-10D6-6EAF-D4FD3EA679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523"/>
    </mc:Choice>
    <mc:Fallback xmlns="">
      <p:transition spd="slow" advTm="16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3428D9-236F-367F-F303-A7C33141E365}"/>
              </a:ext>
            </a:extLst>
          </p:cNvPr>
          <p:cNvPicPr>
            <a:picLocks noChangeAspect="1"/>
          </p:cNvPicPr>
          <p:nvPr/>
        </p:nvPicPr>
        <p:blipFill>
          <a:blip r:embed="rId2"/>
          <a:stretch>
            <a:fillRect/>
          </a:stretch>
        </p:blipFill>
        <p:spPr>
          <a:xfrm>
            <a:off x="0" y="-12915"/>
            <a:ext cx="12192000" cy="6870915"/>
          </a:xfrm>
          <a:prstGeom prst="rect">
            <a:avLst/>
          </a:prstGeom>
        </p:spPr>
      </p:pic>
      <p:sp>
        <p:nvSpPr>
          <p:cNvPr id="2" name="TextBox 1">
            <a:extLst>
              <a:ext uri="{FF2B5EF4-FFF2-40B4-BE49-F238E27FC236}">
                <a16:creationId xmlns:a16="http://schemas.microsoft.com/office/drawing/2014/main" id="{46F4F6E5-5059-55FA-ED4B-2C853ED14833}"/>
              </a:ext>
            </a:extLst>
          </p:cNvPr>
          <p:cNvSpPr txBox="1"/>
          <p:nvPr/>
        </p:nvSpPr>
        <p:spPr>
          <a:xfrm>
            <a:off x="9530589" y="513494"/>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དེ་ནས་ཡེ་ཤུས་“མི་བཅུ་པོ་མཛེ་ནད་ལས་དག་པར་མ་གྱུར་རམ། གཞན་དགུ་པོ་དེ་ཚོ་གང་དུ་ཡོད།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ཕྱི་པ་འདི་ལས་དཀོན་མཆོག་ལ་བསྟོད་པ་འབུལ་མཁན་གཞན་སུ་ཡང་མེད་དམ་”ཞེས་གསུངས།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17“Were not all ten cleansed?” Jesus asked. “Where then are the other nine? 18Was no one found except this foreigner to return and give glory to God?”</a:t>
            </a:r>
            <a:endParaRPr lang="en-IN" dirty="0"/>
          </a:p>
        </p:txBody>
      </p:sp>
      <p:pic>
        <p:nvPicPr>
          <p:cNvPr id="6" name="Audio 5">
            <a:hlinkClick r:id="" action="ppaction://media"/>
            <a:extLst>
              <a:ext uri="{FF2B5EF4-FFF2-40B4-BE49-F238E27FC236}">
                <a16:creationId xmlns:a16="http://schemas.microsoft.com/office/drawing/2014/main" id="{B757E8E4-450A-DDFD-C196-10DEA8C689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855"/>
    </mc:Choice>
    <mc:Fallback xmlns="">
      <p:transition spd="slow" advTm="1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F9384-14B8-6D57-182C-F6C9305C997C}"/>
              </a:ext>
            </a:extLst>
          </p:cNvPr>
          <p:cNvPicPr>
            <a:picLocks noChangeAspect="1"/>
          </p:cNvPicPr>
          <p:nvPr/>
        </p:nvPicPr>
        <p:blipFill>
          <a:blip r:embed="rId2"/>
          <a:stretch>
            <a:fillRect/>
          </a:stretch>
        </p:blipFill>
        <p:spPr>
          <a:xfrm>
            <a:off x="0" y="-4089"/>
            <a:ext cx="12439650" cy="6862089"/>
          </a:xfrm>
          <a:prstGeom prst="rect">
            <a:avLst/>
          </a:prstGeom>
        </p:spPr>
      </p:pic>
      <p:sp>
        <p:nvSpPr>
          <p:cNvPr id="2" name="TextBox 1">
            <a:extLst>
              <a:ext uri="{FF2B5EF4-FFF2-40B4-BE49-F238E27FC236}">
                <a16:creationId xmlns:a16="http://schemas.microsoft.com/office/drawing/2014/main" id="{A4B2C9E5-3757-C90F-DDAE-CDF86DA93E36}"/>
              </a:ext>
            </a:extLst>
          </p:cNvPr>
          <p:cNvSpPr txBox="1"/>
          <p:nvPr/>
        </p:nvSpPr>
        <p:spPr>
          <a:xfrm>
            <a:off x="9338083" y="465367"/>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ཡང་ཁོང་གིས་ཁོ་ལ་“ཡར་ལངས་ནས་སོང་དང༌། ཁྱོད་ཀྱི་དད་པས་ཁྱོད་རང་ཐར་བར་བྱས་སོ་”ཞེས་གསུངས།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19Then Jesus said to him, “Rise and go; your faith has made you well!”</a:t>
            </a:r>
            <a:endParaRPr lang="en-IN" dirty="0"/>
          </a:p>
        </p:txBody>
      </p:sp>
      <p:pic>
        <p:nvPicPr>
          <p:cNvPr id="6" name="Audio 5">
            <a:hlinkClick r:id="" action="ppaction://media"/>
            <a:extLst>
              <a:ext uri="{FF2B5EF4-FFF2-40B4-BE49-F238E27FC236}">
                <a16:creationId xmlns:a16="http://schemas.microsoft.com/office/drawing/2014/main" id="{EFF7511B-E639-0326-685D-D7D037898B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430"/>
    </mc:Choice>
    <mc:Fallback xmlns="">
      <p:transition spd="slow" advTm="9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BFEC6-878B-5926-D9AB-CE541C8437EF}"/>
              </a:ext>
            </a:extLst>
          </p:cNvPr>
          <p:cNvPicPr>
            <a:picLocks noChangeAspect="1"/>
          </p:cNvPicPr>
          <p:nvPr/>
        </p:nvPicPr>
        <p:blipFill>
          <a:blip r:embed="rId2"/>
          <a:stretch>
            <a:fillRect/>
          </a:stretch>
        </p:blipFill>
        <p:spPr>
          <a:xfrm>
            <a:off x="-1" y="0"/>
            <a:ext cx="12981905" cy="6858000"/>
          </a:xfrm>
          <a:prstGeom prst="rect">
            <a:avLst/>
          </a:prstGeom>
        </p:spPr>
      </p:pic>
      <p:sp>
        <p:nvSpPr>
          <p:cNvPr id="2" name="TextBox 1">
            <a:extLst>
              <a:ext uri="{FF2B5EF4-FFF2-40B4-BE49-F238E27FC236}">
                <a16:creationId xmlns:a16="http://schemas.microsoft.com/office/drawing/2014/main" id="{A3AB483E-569D-6284-7842-3CED19A069F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19:13</a:t>
            </a:r>
            <a:r>
              <a:rPr lang="bo-CN" sz="6000" dirty="0">
                <a:solidFill>
                  <a:srgbClr val="121212"/>
                </a:solidFill>
                <a:latin typeface="Arial" panose="020B0604020202020204" pitchFamily="34" charset="0"/>
              </a:rPr>
              <a:t>དེའི་ཚེ་ཁོང་གིས་ཁོ་རྣམས་ལ་ཕྱག་འཇོག་པར་མཛད་ནས་གསོལ་སྨོན་འདེབས་པའི་ཕྱིར་མི་རྣམས་ཀྱིས་ཕྲུ་གུ་འགའ་ཞིག་ཁོང་གི་མདུན་དུ་འཁྲིད། ཉེ་གནས་རྣམས་ཀྱིས་འཁྲིད་མཁན་ལ་གཤེ་གཤེ་བཏང་ཡང༌།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19</a:t>
            </a:r>
            <a:r>
              <a:rPr lang="en-US" sz="4400" dirty="0">
                <a:solidFill>
                  <a:srgbClr val="777A7B"/>
                </a:solidFill>
                <a:latin typeface="Arial" panose="020B0604020202020204" pitchFamily="34" charset="0"/>
              </a:rPr>
              <a:t>13Then the little children were brought to Jesus for Him to place His hands on them and pray for them. And the disciples rebuked those who brought them. </a:t>
            </a:r>
            <a:endParaRPr lang="en-IN" dirty="0"/>
          </a:p>
        </p:txBody>
      </p:sp>
      <p:pic>
        <p:nvPicPr>
          <p:cNvPr id="10" name="Audio 9">
            <a:hlinkClick r:id="" action="ppaction://media"/>
            <a:extLst>
              <a:ext uri="{FF2B5EF4-FFF2-40B4-BE49-F238E27FC236}">
                <a16:creationId xmlns:a16="http://schemas.microsoft.com/office/drawing/2014/main" id="{CF2F5A17-6223-743E-2B15-17A1ACCB76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074"/>
    </mc:Choice>
    <mc:Fallback xmlns="">
      <p:transition spd="slow" advTm="1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18F48-9DFB-AC6D-AA5F-C7EF5A881488}"/>
              </a:ext>
            </a:extLst>
          </p:cNvPr>
          <p:cNvPicPr>
            <a:picLocks noChangeAspect="1"/>
          </p:cNvPicPr>
          <p:nvPr/>
        </p:nvPicPr>
        <p:blipFill>
          <a:blip r:embed="rId2"/>
          <a:stretch>
            <a:fillRect/>
          </a:stretch>
        </p:blipFill>
        <p:spPr>
          <a:xfrm>
            <a:off x="-54104" y="1"/>
            <a:ext cx="12246104" cy="6858000"/>
          </a:xfrm>
          <a:prstGeom prst="rect">
            <a:avLst/>
          </a:prstGeom>
        </p:spPr>
      </p:pic>
      <p:sp>
        <p:nvSpPr>
          <p:cNvPr id="2" name="TextBox 1">
            <a:extLst>
              <a:ext uri="{FF2B5EF4-FFF2-40B4-BE49-F238E27FC236}">
                <a16:creationId xmlns:a16="http://schemas.microsoft.com/office/drawing/2014/main" id="{2105BA15-5642-DA52-3274-63EBEEEC63E8}"/>
              </a:ext>
            </a:extLst>
          </p:cNvPr>
          <p:cNvSpPr txBox="1"/>
          <p:nvPr/>
        </p:nvSpPr>
        <p:spPr>
          <a:xfrm>
            <a:off x="6096000" y="166255"/>
            <a:ext cx="6096000" cy="560890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17</a:t>
            </a:r>
            <a:r>
              <a:rPr lang="en-IN" sz="8000" b="1" cap="all" dirty="0">
                <a:solidFill>
                  <a:schemeClr val="bg1"/>
                </a:solidFill>
                <a:latin typeface="ArialMT"/>
              </a:rPr>
              <a:t>,</a:t>
            </a:r>
            <a:r>
              <a:rPr lang="en-US" sz="8000" b="0" i="0" u="none" strike="noStrike" baseline="0" dirty="0">
                <a:solidFill>
                  <a:schemeClr val="bg1"/>
                </a:solidFill>
                <a:latin typeface="TimesNewRomanPSMT"/>
              </a:rPr>
              <a:t> </a:t>
            </a:r>
            <a:r>
              <a:rPr lang="bo-CN" sz="8000" b="1" i="0" cap="all" dirty="0">
                <a:solidFill>
                  <a:schemeClr val="bg1"/>
                </a:solidFill>
                <a:effectLst/>
                <a:latin typeface="ArialMT"/>
              </a:rPr>
              <a:t>མད་ཐཱ། 19</a:t>
            </a:r>
            <a:r>
              <a:rPr lang="en-US" sz="8000" b="0" i="0" u="none" strike="noStrike" baseline="0" dirty="0">
                <a:solidFill>
                  <a:schemeClr val="bg1"/>
                </a:solidFill>
                <a:latin typeface="TimesNewRomanPSMT"/>
              </a:rPr>
              <a:t>, </a:t>
            </a:r>
            <a:r>
              <a:rPr lang="bo-CN" sz="8000" b="1" i="0" cap="all" dirty="0">
                <a:solidFill>
                  <a:schemeClr val="bg1"/>
                </a:solidFill>
                <a:effectLst/>
                <a:latin typeface="ArialMT"/>
              </a:rPr>
              <a:t>མར་ཀུ 10</a:t>
            </a:r>
          </a:p>
          <a:p>
            <a:pPr algn="ctr"/>
            <a:r>
              <a:rPr lang="bo-CN" sz="8000" b="1" i="0" dirty="0">
                <a:solidFill>
                  <a:schemeClr val="bg1"/>
                </a:solidFill>
                <a:effectLst/>
                <a:latin typeface="Arial" panose="020B0604020202020204" pitchFamily="34" charset="0"/>
              </a:rPr>
              <a:t>མཛེ་ཅན་བཅུ་ཡི་ནད་གསོས་པ།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246F11-9A0B-00BE-7437-8D0D4B9315FA}"/>
              </a:ext>
            </a:extLst>
          </p:cNvPr>
          <p:cNvPicPr>
            <a:picLocks noChangeAspect="1"/>
          </p:cNvPicPr>
          <p:nvPr/>
        </p:nvPicPr>
        <p:blipFill>
          <a:blip r:embed="rId2"/>
          <a:stretch>
            <a:fillRect/>
          </a:stretch>
        </p:blipFill>
        <p:spPr>
          <a:xfrm>
            <a:off x="-1" y="0"/>
            <a:ext cx="12228793" cy="7223760"/>
          </a:xfrm>
          <a:prstGeom prst="rect">
            <a:avLst/>
          </a:prstGeom>
        </p:spPr>
      </p:pic>
      <p:sp>
        <p:nvSpPr>
          <p:cNvPr id="2" name="TextBox 1">
            <a:extLst>
              <a:ext uri="{FF2B5EF4-FFF2-40B4-BE49-F238E27FC236}">
                <a16:creationId xmlns:a16="http://schemas.microsoft.com/office/drawing/2014/main" id="{1A6F0B2A-5B2D-A896-EAF6-A28C0CAEAAC0}"/>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ཡེ་ཤུས་“ཕྲུ་གུ་ཆུང་ངུ་མ་འགོག་པར་ངའི་རྩར་ཡོང་བར་ཆོག གང་ཡིན་ཞེ་ན། ཁོ་ཚོ་དང་འདྲ་བ་རྣམས་ལ་དཀོན་མཆོག་གི་རྒྱལ་སྲིད་ཡོད་པའི་ཕྱིར་རོ་”ཞེས་གསུངས།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14But Jesus said, “Let the little children come to Me, and do not hinder them! For the kingdom of heaven belongs to such as these.”</a:t>
            </a:r>
            <a:endParaRPr lang="en-IN" dirty="0"/>
          </a:p>
        </p:txBody>
      </p:sp>
      <p:pic>
        <p:nvPicPr>
          <p:cNvPr id="6" name="Audio 5">
            <a:hlinkClick r:id="" action="ppaction://media"/>
            <a:extLst>
              <a:ext uri="{FF2B5EF4-FFF2-40B4-BE49-F238E27FC236}">
                <a16:creationId xmlns:a16="http://schemas.microsoft.com/office/drawing/2014/main" id="{4F7B484C-BB7B-6398-0099-072617D44D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014"/>
    </mc:Choice>
    <mc:Fallback xmlns="">
      <p:transition spd="slow" advTm="1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C25696-7523-C20A-AF3F-2DA7737F7F09}"/>
              </a:ext>
            </a:extLst>
          </p:cNvPr>
          <p:cNvPicPr>
            <a:picLocks noChangeAspect="1"/>
          </p:cNvPicPr>
          <p:nvPr/>
        </p:nvPicPr>
        <p:blipFill>
          <a:blip r:embed="rId2"/>
          <a:stretch>
            <a:fillRect/>
          </a:stretch>
        </p:blipFill>
        <p:spPr>
          <a:xfrm>
            <a:off x="0" y="0"/>
            <a:ext cx="12192000" cy="7068368"/>
          </a:xfrm>
          <a:prstGeom prst="rect">
            <a:avLst/>
          </a:prstGeom>
        </p:spPr>
      </p:pic>
      <p:sp>
        <p:nvSpPr>
          <p:cNvPr id="2" name="TextBox 1">
            <a:extLst>
              <a:ext uri="{FF2B5EF4-FFF2-40B4-BE49-F238E27FC236}">
                <a16:creationId xmlns:a16="http://schemas.microsoft.com/office/drawing/2014/main" id="{6FD4B134-B8B9-F93A-5E76-9BA3BF1CC59E}"/>
              </a:ext>
            </a:extLst>
          </p:cNvPr>
          <p:cNvSpPr txBox="1"/>
          <p:nvPr/>
        </p:nvSpPr>
        <p:spPr>
          <a:xfrm>
            <a:off x="8969115" y="43328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མར་ཀུ 10:15</a:t>
            </a:r>
            <a:r>
              <a:rPr lang="bo-CN" sz="6600" dirty="0">
                <a:solidFill>
                  <a:srgbClr val="121212"/>
                </a:solidFill>
                <a:latin typeface="Arial" panose="020B0604020202020204" pitchFamily="34" charset="0"/>
              </a:rPr>
              <a:t>ངས་ཁྱེད་རྣམས་ལ་བདེན་པར་ཟེར་རྒྱུར། སུ་ཞིག་གིས་དཀོན་མཆོག་གི་རྒྱལ་སྲིད་བྱིས་པའི་ཚུལ་དུ་མི་བླངས་ན། དེའི་ནང་དུ་ཅི་ནས་ཀྱང་འགྲོ་མི་ཐུབ་བོ་”ཞེས་གསུངས་ནས།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0" y="299898"/>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Mark 10:15Truly I tell you, anyone who does not receive the kingdom of God like a little child will never enter it.”</a:t>
            </a:r>
            <a:endParaRPr lang="en-IN" sz="4800" dirty="0"/>
          </a:p>
        </p:txBody>
      </p:sp>
      <p:pic>
        <p:nvPicPr>
          <p:cNvPr id="6" name="Audio 5">
            <a:hlinkClick r:id="" action="ppaction://media"/>
            <a:extLst>
              <a:ext uri="{FF2B5EF4-FFF2-40B4-BE49-F238E27FC236}">
                <a16:creationId xmlns:a16="http://schemas.microsoft.com/office/drawing/2014/main" id="{47BCAFD0-6F71-8231-92C5-8C1FCC2AD1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563"/>
    </mc:Choice>
    <mc:Fallback xmlns="">
      <p:transition spd="slow" advTm="11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578224-D6DB-F237-0EF8-C0970FC4331E}"/>
              </a:ext>
            </a:extLst>
          </p:cNvPr>
          <p:cNvPicPr>
            <a:picLocks noChangeAspect="1"/>
          </p:cNvPicPr>
          <p:nvPr/>
        </p:nvPicPr>
        <p:blipFill>
          <a:blip r:embed="rId2"/>
          <a:stretch>
            <a:fillRect/>
          </a:stretch>
        </p:blipFill>
        <p:spPr>
          <a:xfrm>
            <a:off x="-421821" y="0"/>
            <a:ext cx="12613821" cy="6858000"/>
          </a:xfrm>
          <a:prstGeom prst="rect">
            <a:avLst/>
          </a:prstGeom>
        </p:spPr>
      </p:pic>
      <p:sp>
        <p:nvSpPr>
          <p:cNvPr id="2" name="TextBox 1">
            <a:extLst>
              <a:ext uri="{FF2B5EF4-FFF2-40B4-BE49-F238E27FC236}">
                <a16:creationId xmlns:a16="http://schemas.microsoft.com/office/drawing/2014/main" id="{E194C811-7A9F-C431-1985-A41D7EBA7167}"/>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ཁོང་གིས་བྱིས་པ་དེ་རྣམས་སྐུ་པང་དུ་བསྣམས་ཤིང་ཕྱག་བཞག་སྟེ་བྱིན་གྱིས་བརླབས།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16And He took the children in His arms, placed His hands on them, and blessed them.</a:t>
            </a:r>
            <a:endParaRPr lang="en-IN" dirty="0"/>
          </a:p>
        </p:txBody>
      </p:sp>
      <p:pic>
        <p:nvPicPr>
          <p:cNvPr id="6" name="Audio 5">
            <a:hlinkClick r:id="" action="ppaction://media"/>
            <a:extLst>
              <a:ext uri="{FF2B5EF4-FFF2-40B4-BE49-F238E27FC236}">
                <a16:creationId xmlns:a16="http://schemas.microsoft.com/office/drawing/2014/main" id="{81BA100B-AD94-FB76-B013-CEB52A060C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6528"/>
    </mc:Choice>
    <mc:Fallback xmlns="">
      <p:transition spd="slow" advTm="6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5DF19-5E22-A7CF-7B6E-F3F52A0D7BBB}"/>
              </a:ext>
            </a:extLst>
          </p:cNvPr>
          <p:cNvPicPr>
            <a:picLocks noChangeAspect="1"/>
          </p:cNvPicPr>
          <p:nvPr/>
        </p:nvPicPr>
        <p:blipFill>
          <a:blip r:embed="rId2"/>
          <a:stretch>
            <a:fillRect/>
          </a:stretch>
        </p:blipFill>
        <p:spPr>
          <a:xfrm>
            <a:off x="0" y="-1432560"/>
            <a:ext cx="14305280" cy="8290560"/>
          </a:xfrm>
          <a:prstGeom prst="rect">
            <a:avLst/>
          </a:prstGeom>
        </p:spPr>
      </p:pic>
      <p:sp>
        <p:nvSpPr>
          <p:cNvPr id="2" name="TextBox 1">
            <a:extLst>
              <a:ext uri="{FF2B5EF4-FFF2-40B4-BE49-F238E27FC236}">
                <a16:creationId xmlns:a16="http://schemas.microsoft.com/office/drawing/2014/main" id="{1C7FE7EF-9001-2D4F-CE81-97D8D9DCDA16}"/>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17</a:t>
            </a:r>
            <a:r>
              <a:rPr lang="en-IN" sz="8000" b="1" cap="all" dirty="0">
                <a:solidFill>
                  <a:srgbClr val="121212"/>
                </a:solidFill>
                <a:latin typeface="ArialMT"/>
              </a:rPr>
              <a:t>,</a:t>
            </a:r>
            <a:r>
              <a:rPr lang="en-US" sz="8000" b="0" i="0" u="none" strike="noStrike" baseline="0" dirty="0">
                <a:latin typeface="TimesNewRomanPSMT"/>
              </a:rPr>
              <a:t> </a:t>
            </a:r>
            <a:r>
              <a:rPr lang="bo-CN" sz="8000" b="1" i="0" cap="all" dirty="0">
                <a:solidFill>
                  <a:srgbClr val="121212"/>
                </a:solidFill>
                <a:effectLst/>
                <a:latin typeface="ArialMT"/>
              </a:rPr>
              <a:t>མད་ཐཱ། 19</a:t>
            </a:r>
            <a:r>
              <a:rPr lang="en-US" sz="8000" b="0" i="0" u="none" strike="noStrike" baseline="0" dirty="0">
                <a:latin typeface="TimesNewRomanPSMT"/>
              </a:rPr>
              <a:t>, </a:t>
            </a:r>
            <a:r>
              <a:rPr lang="bo-CN" sz="8000" b="1" i="0" cap="all" dirty="0">
                <a:solidFill>
                  <a:srgbClr val="121212"/>
                </a:solidFill>
                <a:effectLst/>
                <a:latin typeface="ArialMT"/>
              </a:rPr>
              <a:t>མར་ཀུ 10</a:t>
            </a:r>
          </a:p>
          <a:p>
            <a:pPr algn="ctr"/>
            <a:r>
              <a:rPr lang="bo-CN" sz="8000" b="1" i="0" dirty="0">
                <a:solidFill>
                  <a:srgbClr val="121212"/>
                </a:solidFill>
                <a:effectLst/>
                <a:latin typeface="Arial" panose="020B0604020202020204" pitchFamily="34" charset="0"/>
              </a:rPr>
              <a:t>མཛེ་ཅན་བཅུ་ཡི་ནད་གསོས་པ།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600" b="0" i="0" u="none" strike="noStrike" baseline="0" dirty="0">
                <a:latin typeface="TimesNewRomanPSMT"/>
              </a:rPr>
              <a:t>The ten lepers - Luke 17:11-19 </a:t>
            </a:r>
            <a:endParaRPr lang="en-IN" sz="6600" dirty="0"/>
          </a:p>
        </p:txBody>
      </p:sp>
      <p:pic>
        <p:nvPicPr>
          <p:cNvPr id="6" name="Audio 5">
            <a:hlinkClick r:id="" action="ppaction://media"/>
            <a:extLst>
              <a:ext uri="{FF2B5EF4-FFF2-40B4-BE49-F238E27FC236}">
                <a16:creationId xmlns:a16="http://schemas.microsoft.com/office/drawing/2014/main" id="{1EB0A98A-F431-EFDD-8E14-B0C68C8BEC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95"/>
    </mc:Choice>
    <mc:Fallback xmlns="">
      <p:transition spd="slow" advTm="3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18F48-9DFB-AC6D-AA5F-C7EF5A881488}"/>
              </a:ext>
            </a:extLst>
          </p:cNvPr>
          <p:cNvPicPr>
            <a:picLocks noChangeAspect="1"/>
          </p:cNvPicPr>
          <p:nvPr/>
        </p:nvPicPr>
        <p:blipFill>
          <a:blip r:embed="rId2"/>
          <a:stretch>
            <a:fillRect/>
          </a:stretch>
        </p:blipFill>
        <p:spPr>
          <a:xfrm>
            <a:off x="-54104" y="1"/>
            <a:ext cx="12246104" cy="6858000"/>
          </a:xfrm>
          <a:prstGeom prst="rect">
            <a:avLst/>
          </a:prstGeom>
        </p:spPr>
      </p:pic>
      <p:sp>
        <p:nvSpPr>
          <p:cNvPr id="2" name="TextBox 1">
            <a:extLst>
              <a:ext uri="{FF2B5EF4-FFF2-40B4-BE49-F238E27FC236}">
                <a16:creationId xmlns:a16="http://schemas.microsoft.com/office/drawing/2014/main" id="{E2054C96-6F94-C5EE-AFA3-32DFB543F16E}"/>
              </a:ext>
            </a:extLst>
          </p:cNvPr>
          <p:cNvSpPr txBox="1"/>
          <p:nvPr/>
        </p:nvSpPr>
        <p:spPr>
          <a:xfrm>
            <a:off x="6096000" y="166255"/>
            <a:ext cx="6096000" cy="560890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17</a:t>
            </a:r>
            <a:r>
              <a:rPr lang="en-IN" sz="8000" b="1" cap="all" dirty="0">
                <a:solidFill>
                  <a:schemeClr val="bg1"/>
                </a:solidFill>
                <a:latin typeface="ArialMT"/>
              </a:rPr>
              <a:t>,</a:t>
            </a:r>
            <a:r>
              <a:rPr lang="en-US" sz="8000" b="0" i="0" u="none" strike="noStrike" baseline="0" dirty="0">
                <a:solidFill>
                  <a:schemeClr val="bg1"/>
                </a:solidFill>
                <a:latin typeface="TimesNewRomanPSMT"/>
              </a:rPr>
              <a:t> </a:t>
            </a:r>
            <a:r>
              <a:rPr lang="bo-CN" sz="8000" b="1" i="0" cap="all" dirty="0">
                <a:solidFill>
                  <a:schemeClr val="bg1"/>
                </a:solidFill>
                <a:effectLst/>
                <a:latin typeface="ArialMT"/>
              </a:rPr>
              <a:t>མད་ཐཱ། 19</a:t>
            </a:r>
            <a:r>
              <a:rPr lang="en-US" sz="8000" b="0" i="0" u="none" strike="noStrike" baseline="0" dirty="0">
                <a:solidFill>
                  <a:schemeClr val="bg1"/>
                </a:solidFill>
                <a:latin typeface="TimesNewRomanPSMT"/>
              </a:rPr>
              <a:t>, </a:t>
            </a:r>
            <a:r>
              <a:rPr lang="bo-CN" sz="8000" b="1" i="0" cap="all" dirty="0">
                <a:solidFill>
                  <a:schemeClr val="bg1"/>
                </a:solidFill>
                <a:effectLst/>
                <a:latin typeface="ArialMT"/>
              </a:rPr>
              <a:t>མར་ཀུ 10</a:t>
            </a:r>
          </a:p>
          <a:p>
            <a:pPr algn="ctr"/>
            <a:r>
              <a:rPr lang="bo-CN" sz="8000" b="1" i="0" dirty="0">
                <a:solidFill>
                  <a:schemeClr val="bg1"/>
                </a:solidFill>
                <a:effectLst/>
                <a:latin typeface="Arial" panose="020B0604020202020204" pitchFamily="34" charset="0"/>
              </a:rPr>
              <a:t>མཛེ་ཅན་བཅུ་ཡི་ནད་གསོས་པ།</a:t>
            </a:r>
            <a:endParaRPr lang="en-IN" sz="8000" dirty="0">
              <a:solidFill>
                <a:schemeClr val="bg1"/>
              </a:solidFill>
            </a:endParaRPr>
          </a:p>
        </p:txBody>
      </p:sp>
      <p:sp>
        <p:nvSpPr>
          <p:cNvPr id="3" name="TextBox 2">
            <a:extLst>
              <a:ext uri="{FF2B5EF4-FFF2-40B4-BE49-F238E27FC236}">
                <a16:creationId xmlns:a16="http://schemas.microsoft.com/office/drawing/2014/main" id="{407F020A-E80F-F4EE-F9A7-BFE7DE93B17A}"/>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57271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17:11</a:t>
            </a:r>
            <a:r>
              <a:rPr lang="bo-CN" sz="7200" dirty="0">
                <a:solidFill>
                  <a:srgbClr val="121212"/>
                </a:solidFill>
                <a:latin typeface="Arial" panose="020B0604020202020204" pitchFamily="34" charset="0"/>
              </a:rPr>
              <a:t>ཡེ་རུ་ཤ་ལེམ་གྱི་ལམ་བར་དུ་ཁོང་ས་མར་ཡཱ་ཡུལ་དང་ག་ལིལ་ཡུལ་གྱི་ས་མཚམས་བརྒྱུད་ནས་ཕེབས་པ་དང༌།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Luke17:11While Jesus was on His way to Jerusalem, He was passing between Samaria and Galilee. </a:t>
            </a:r>
            <a:endParaRPr lang="en-IN" dirty="0"/>
          </a:p>
        </p:txBody>
      </p:sp>
      <p:pic>
        <p:nvPicPr>
          <p:cNvPr id="6" name="Audio 5">
            <a:hlinkClick r:id="" action="ppaction://media"/>
            <a:extLst>
              <a:ext uri="{FF2B5EF4-FFF2-40B4-BE49-F238E27FC236}">
                <a16:creationId xmlns:a16="http://schemas.microsoft.com/office/drawing/2014/main" id="{B1EF753D-08E2-8848-73AE-35AF45BA27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478"/>
    </mc:Choice>
    <mc:Fallback xmlns="">
      <p:transition spd="slow" advTm="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D5282-5935-7310-50AE-55C71ADE7845}"/>
              </a:ext>
            </a:extLst>
          </p:cNvPr>
          <p:cNvPicPr>
            <a:picLocks noChangeAspect="1"/>
          </p:cNvPicPr>
          <p:nvPr/>
        </p:nvPicPr>
        <p:blipFill>
          <a:blip r:embed="rId2"/>
          <a:stretch>
            <a:fillRect/>
          </a:stretch>
        </p:blipFill>
        <p:spPr>
          <a:xfrm>
            <a:off x="0" y="0"/>
            <a:ext cx="12642082" cy="6858000"/>
          </a:xfrm>
          <a:prstGeom prst="rect">
            <a:avLst/>
          </a:prstGeom>
        </p:spPr>
      </p:pic>
      <p:sp>
        <p:nvSpPr>
          <p:cNvPr id="2" name="TextBox 1">
            <a:extLst>
              <a:ext uri="{FF2B5EF4-FFF2-40B4-BE49-F238E27FC236}">
                <a16:creationId xmlns:a16="http://schemas.microsoft.com/office/drawing/2014/main" id="{A1AB47E7-99D3-B7E3-C43A-2F5FE0ABE6C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གྲོང་གསེབ་གཅིག་དང་ཉེ་བར་ཕེབས་ཚེ་མཛེ་ནད་ཅན་གྱི་མི་བཅུ་ཐག་རིང་ན་ལངས་བསྡད་དེ་ཁོང་དང་མཇལ།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12As He entered one of the villages, He was met by ten lepers. They stood at a distance </a:t>
            </a:r>
            <a:endParaRPr lang="en-IN" dirty="0"/>
          </a:p>
        </p:txBody>
      </p:sp>
      <p:pic>
        <p:nvPicPr>
          <p:cNvPr id="6" name="Audio 5">
            <a:hlinkClick r:id="" action="ppaction://media"/>
            <a:extLst>
              <a:ext uri="{FF2B5EF4-FFF2-40B4-BE49-F238E27FC236}">
                <a16:creationId xmlns:a16="http://schemas.microsoft.com/office/drawing/2014/main" id="{A6AA4ACA-8A9E-34EA-E80C-9F9838D1C1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164"/>
    </mc:Choice>
    <mc:Fallback xmlns="">
      <p:transition spd="slow" advTm="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673D68-19E0-2F7C-02B2-70CBC642E0C6}"/>
              </a:ext>
            </a:extLst>
          </p:cNvPr>
          <p:cNvPicPr>
            <a:picLocks noChangeAspect="1"/>
          </p:cNvPicPr>
          <p:nvPr/>
        </p:nvPicPr>
        <p:blipFill>
          <a:blip r:embed="rId2"/>
          <a:stretch>
            <a:fillRect/>
          </a:stretch>
        </p:blipFill>
        <p:spPr>
          <a:xfrm>
            <a:off x="1" y="-33130"/>
            <a:ext cx="12192000" cy="6891130"/>
          </a:xfrm>
          <a:prstGeom prst="rect">
            <a:avLst/>
          </a:prstGeom>
        </p:spPr>
      </p:pic>
      <p:sp>
        <p:nvSpPr>
          <p:cNvPr id="2" name="TextBox 1">
            <a:extLst>
              <a:ext uri="{FF2B5EF4-FFF2-40B4-BE49-F238E27FC236}">
                <a16:creationId xmlns:a16="http://schemas.microsoft.com/office/drawing/2014/main" id="{F40BD701-4E0F-A5FF-BFFE-5211A9D9503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13</a:t>
            </a:r>
            <a:r>
              <a:rPr lang="bo-CN" sz="7200" dirty="0">
                <a:solidFill>
                  <a:srgbClr val="121212"/>
                </a:solidFill>
                <a:latin typeface="Arial" panose="020B0604020202020204" pitchFamily="34" charset="0"/>
              </a:rPr>
              <a:t>ཁོ་ཚོས་སྐད་ཆེན་པོས་“སྟོན་པ་ཡེ་ཤུ་ལགས། ང་ཚོ་ལ་ཐུགས་རྗེས་གཟིགས་རོགས་”ཞེས་ཟེར།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13and raised their voices, shouting, “Jesus, Master, have mercy on us!”</a:t>
            </a:r>
            <a:endParaRPr lang="en-IN" dirty="0"/>
          </a:p>
        </p:txBody>
      </p:sp>
      <p:pic>
        <p:nvPicPr>
          <p:cNvPr id="6" name="Audio 5">
            <a:hlinkClick r:id="" action="ppaction://media"/>
            <a:extLst>
              <a:ext uri="{FF2B5EF4-FFF2-40B4-BE49-F238E27FC236}">
                <a16:creationId xmlns:a16="http://schemas.microsoft.com/office/drawing/2014/main" id="{2BD19BB0-8290-221D-41C8-D955C73F8D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286"/>
    </mc:Choice>
    <mc:Fallback xmlns="">
      <p:transition spd="slow" advTm="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1007</Words>
  <Application>Microsoft Office PowerPoint</Application>
  <PresentationFormat>Widescreen</PresentationFormat>
  <Paragraphs>59</Paragraphs>
  <Slides>26</Slides>
  <Notes>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ArialMT</vt:lpstr>
      <vt:lpstr>Calibri</vt:lpstr>
      <vt:lpstr>Calibri Light</vt:lpstr>
      <vt:lpstr>Microsoft Himalaya</vt:lpstr>
      <vt:lpstr>TimesNewRomanPS-BoldMT</vt:lpstr>
      <vt:lpstr>TimesNewRomanPSMT</vt:lpstr>
      <vt:lpstr>Office Theme</vt:lpstr>
      <vt:lpstr>40-4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2024-07-22T13:29:53Z</dcterms:modified>
</cp:coreProperties>
</file>