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FB852-9B1E-42C5-9340-58A3D89B0C94}" v="1" dt="2024-07-23T07:53:03.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90926" autoAdjust="0"/>
  </p:normalViewPr>
  <p:slideViewPr>
    <p:cSldViewPr snapToGrid="0">
      <p:cViewPr varScale="1">
        <p:scale>
          <a:sx n="81" d="100"/>
          <a:sy n="81" d="100"/>
        </p:scale>
        <p:origin x="61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4A18C87-3852-4180-9BEE-8EFE85B15E92}"/>
    <pc:docChg chg="addSld modSld">
      <pc:chgData name="Leonie Smith" userId="fed1330f33f5650e" providerId="LiveId" clId="{74A18C87-3852-4180-9BEE-8EFE85B15E92}" dt="2022-12-19T12:20:10.041" v="63" actId="20577"/>
      <pc:docMkLst>
        <pc:docMk/>
      </pc:docMkLst>
      <pc:sldChg chg="addSp modSp mod">
        <pc:chgData name="Leonie Smith" userId="fed1330f33f5650e" providerId="LiveId" clId="{74A18C87-3852-4180-9BEE-8EFE85B15E92}" dt="2022-12-19T12:16:00.734" v="6" actId="1076"/>
        <pc:sldMkLst>
          <pc:docMk/>
          <pc:sldMk cId="3788111665" sldId="258"/>
        </pc:sldMkLst>
        <pc:spChg chg="add mod">
          <ac:chgData name="Leonie Smith" userId="fed1330f33f5650e" providerId="LiveId" clId="{74A18C87-3852-4180-9BEE-8EFE85B15E92}" dt="2022-12-19T12:16:00.734" v="6" actId="1076"/>
          <ac:spMkLst>
            <pc:docMk/>
            <pc:sldMk cId="3788111665" sldId="258"/>
            <ac:spMk id="2" creationId="{D518A54A-7F3F-0BC0-FA29-634270049117}"/>
          </ac:spMkLst>
        </pc:spChg>
      </pc:sldChg>
      <pc:sldChg chg="addSp modSp">
        <pc:chgData name="Leonie Smith" userId="fed1330f33f5650e" providerId="LiveId" clId="{74A18C87-3852-4180-9BEE-8EFE85B15E92}" dt="2022-12-19T12:16:07.479" v="7"/>
        <pc:sldMkLst>
          <pc:docMk/>
          <pc:sldMk cId="4120481681" sldId="270"/>
        </pc:sldMkLst>
        <pc:spChg chg="add mod">
          <ac:chgData name="Leonie Smith" userId="fed1330f33f5650e" providerId="LiveId" clId="{74A18C87-3852-4180-9BEE-8EFE85B15E92}" dt="2022-12-19T12:16:07.479" v="7"/>
          <ac:spMkLst>
            <pc:docMk/>
            <pc:sldMk cId="4120481681" sldId="270"/>
            <ac:spMk id="3" creationId="{09EC7193-B20C-3460-8CEA-1727BDE4C61A}"/>
          </ac:spMkLst>
        </pc:spChg>
      </pc:sldChg>
      <pc:sldChg chg="addSp modSp mod">
        <pc:chgData name="Leonie Smith" userId="fed1330f33f5650e" providerId="LiveId" clId="{74A18C87-3852-4180-9BEE-8EFE85B15E92}" dt="2022-12-19T12:18:19.557" v="30" actId="20577"/>
        <pc:sldMkLst>
          <pc:docMk/>
          <pc:sldMk cId="939110669" sldId="271"/>
        </pc:sldMkLst>
        <pc:spChg chg="add mod">
          <ac:chgData name="Leonie Smith" userId="fed1330f33f5650e" providerId="LiveId" clId="{74A18C87-3852-4180-9BEE-8EFE85B15E92}" dt="2022-12-19T12:18:19.557" v="30" actId="20577"/>
          <ac:spMkLst>
            <pc:docMk/>
            <pc:sldMk cId="939110669" sldId="271"/>
            <ac:spMk id="2" creationId="{F7FDA9B6-5A0A-8445-374F-752EFFFF7E75}"/>
          </ac:spMkLst>
        </pc:spChg>
      </pc:sldChg>
      <pc:sldChg chg="addSp modSp mod">
        <pc:chgData name="Leonie Smith" userId="fed1330f33f5650e" providerId="LiveId" clId="{74A18C87-3852-4180-9BEE-8EFE85B15E92}" dt="2022-12-19T12:18:27.577" v="32" actId="20577"/>
        <pc:sldMkLst>
          <pc:docMk/>
          <pc:sldMk cId="4024569785" sldId="272"/>
        </pc:sldMkLst>
        <pc:spChg chg="add mod">
          <ac:chgData name="Leonie Smith" userId="fed1330f33f5650e" providerId="LiveId" clId="{74A18C87-3852-4180-9BEE-8EFE85B15E92}" dt="2022-12-19T12:18:27.577" v="32" actId="20577"/>
          <ac:spMkLst>
            <pc:docMk/>
            <pc:sldMk cId="4024569785" sldId="272"/>
            <ac:spMk id="2" creationId="{3495D1F7-DF55-2514-F630-F0AEF40BF6B9}"/>
          </ac:spMkLst>
        </pc:spChg>
      </pc:sldChg>
      <pc:sldChg chg="addSp modSp mod">
        <pc:chgData name="Leonie Smith" userId="fed1330f33f5650e" providerId="LiveId" clId="{74A18C87-3852-4180-9BEE-8EFE85B15E92}" dt="2022-12-19T12:18:36.416" v="34" actId="20577"/>
        <pc:sldMkLst>
          <pc:docMk/>
          <pc:sldMk cId="487179600" sldId="273"/>
        </pc:sldMkLst>
        <pc:spChg chg="add mod">
          <ac:chgData name="Leonie Smith" userId="fed1330f33f5650e" providerId="LiveId" clId="{74A18C87-3852-4180-9BEE-8EFE85B15E92}" dt="2022-12-19T12:18:36.416" v="34" actId="20577"/>
          <ac:spMkLst>
            <pc:docMk/>
            <pc:sldMk cId="487179600" sldId="273"/>
            <ac:spMk id="2" creationId="{93C21E2A-26FF-08C9-FFC0-14ED9D96862F}"/>
          </ac:spMkLst>
        </pc:spChg>
      </pc:sldChg>
      <pc:sldChg chg="addSp modSp mod">
        <pc:chgData name="Leonie Smith" userId="fed1330f33f5650e" providerId="LiveId" clId="{74A18C87-3852-4180-9BEE-8EFE85B15E92}" dt="2022-12-19T12:18:44.047" v="36" actId="20577"/>
        <pc:sldMkLst>
          <pc:docMk/>
          <pc:sldMk cId="2168401200" sldId="274"/>
        </pc:sldMkLst>
        <pc:spChg chg="add mod">
          <ac:chgData name="Leonie Smith" userId="fed1330f33f5650e" providerId="LiveId" clId="{74A18C87-3852-4180-9BEE-8EFE85B15E92}" dt="2022-12-19T12:18:44.047" v="36" actId="20577"/>
          <ac:spMkLst>
            <pc:docMk/>
            <pc:sldMk cId="2168401200" sldId="274"/>
            <ac:spMk id="3" creationId="{05E9C521-FBD0-0B84-4336-84F08F4CACC9}"/>
          </ac:spMkLst>
        </pc:spChg>
      </pc:sldChg>
      <pc:sldChg chg="addSp modSp mod">
        <pc:chgData name="Leonie Smith" userId="fed1330f33f5650e" providerId="LiveId" clId="{74A18C87-3852-4180-9BEE-8EFE85B15E92}" dt="2022-12-19T12:18:53.013" v="38" actId="20577"/>
        <pc:sldMkLst>
          <pc:docMk/>
          <pc:sldMk cId="2996969115" sldId="275"/>
        </pc:sldMkLst>
        <pc:spChg chg="add mod">
          <ac:chgData name="Leonie Smith" userId="fed1330f33f5650e" providerId="LiveId" clId="{74A18C87-3852-4180-9BEE-8EFE85B15E92}" dt="2022-12-19T12:18:53.013" v="38" actId="20577"/>
          <ac:spMkLst>
            <pc:docMk/>
            <pc:sldMk cId="2996969115" sldId="275"/>
            <ac:spMk id="3" creationId="{26070D0F-9FCA-6702-B067-17BF88B1D3A0}"/>
          </ac:spMkLst>
        </pc:spChg>
      </pc:sldChg>
      <pc:sldChg chg="addSp modSp mod">
        <pc:chgData name="Leonie Smith" userId="fed1330f33f5650e" providerId="LiveId" clId="{74A18C87-3852-4180-9BEE-8EFE85B15E92}" dt="2022-12-19T12:19:00.263" v="43" actId="20577"/>
        <pc:sldMkLst>
          <pc:docMk/>
          <pc:sldMk cId="2390376940" sldId="276"/>
        </pc:sldMkLst>
        <pc:spChg chg="add mod">
          <ac:chgData name="Leonie Smith" userId="fed1330f33f5650e" providerId="LiveId" clId="{74A18C87-3852-4180-9BEE-8EFE85B15E92}" dt="2022-12-19T12:19:00.263" v="43" actId="20577"/>
          <ac:spMkLst>
            <pc:docMk/>
            <pc:sldMk cId="2390376940" sldId="276"/>
            <ac:spMk id="2" creationId="{1AE4AC89-0946-4BED-445A-AD0516ED2138}"/>
          </ac:spMkLst>
        </pc:spChg>
      </pc:sldChg>
      <pc:sldChg chg="addSp modSp mod">
        <pc:chgData name="Leonie Smith" userId="fed1330f33f5650e" providerId="LiveId" clId="{74A18C87-3852-4180-9BEE-8EFE85B15E92}" dt="2022-12-19T12:19:09.188" v="45" actId="20577"/>
        <pc:sldMkLst>
          <pc:docMk/>
          <pc:sldMk cId="4265919077" sldId="277"/>
        </pc:sldMkLst>
        <pc:spChg chg="add mod">
          <ac:chgData name="Leonie Smith" userId="fed1330f33f5650e" providerId="LiveId" clId="{74A18C87-3852-4180-9BEE-8EFE85B15E92}" dt="2022-12-19T12:19:09.188" v="45" actId="20577"/>
          <ac:spMkLst>
            <pc:docMk/>
            <pc:sldMk cId="4265919077" sldId="277"/>
            <ac:spMk id="2" creationId="{2E01C65C-EE02-D50B-C0B1-014A1BF8D935}"/>
          </ac:spMkLst>
        </pc:spChg>
      </pc:sldChg>
      <pc:sldChg chg="addSp modSp mod">
        <pc:chgData name="Leonie Smith" userId="fed1330f33f5650e" providerId="LiveId" clId="{74A18C87-3852-4180-9BEE-8EFE85B15E92}" dt="2022-12-19T12:19:19.124" v="47" actId="20577"/>
        <pc:sldMkLst>
          <pc:docMk/>
          <pc:sldMk cId="210266664" sldId="278"/>
        </pc:sldMkLst>
        <pc:spChg chg="add mod">
          <ac:chgData name="Leonie Smith" userId="fed1330f33f5650e" providerId="LiveId" clId="{74A18C87-3852-4180-9BEE-8EFE85B15E92}" dt="2022-12-19T12:19:19.124" v="47" actId="20577"/>
          <ac:spMkLst>
            <pc:docMk/>
            <pc:sldMk cId="210266664" sldId="278"/>
            <ac:spMk id="2" creationId="{198421D6-7AF7-6D8B-639D-6539296430B1}"/>
          </ac:spMkLst>
        </pc:spChg>
      </pc:sldChg>
      <pc:sldChg chg="addSp modSp mod">
        <pc:chgData name="Leonie Smith" userId="fed1330f33f5650e" providerId="LiveId" clId="{74A18C87-3852-4180-9BEE-8EFE85B15E92}" dt="2022-12-19T12:19:52.317" v="59" actId="20577"/>
        <pc:sldMkLst>
          <pc:docMk/>
          <pc:sldMk cId="888433145" sldId="279"/>
        </pc:sldMkLst>
        <pc:spChg chg="add mod">
          <ac:chgData name="Leonie Smith" userId="fed1330f33f5650e" providerId="LiveId" clId="{74A18C87-3852-4180-9BEE-8EFE85B15E92}" dt="2022-12-19T12:19:52.317" v="59" actId="20577"/>
          <ac:spMkLst>
            <pc:docMk/>
            <pc:sldMk cId="888433145" sldId="279"/>
            <ac:spMk id="2" creationId="{AAE775EB-DAF0-B109-E887-E2E6A23F7276}"/>
          </ac:spMkLst>
        </pc:spChg>
      </pc:sldChg>
      <pc:sldChg chg="addSp modSp mod">
        <pc:chgData name="Leonie Smith" userId="fed1330f33f5650e" providerId="LiveId" clId="{74A18C87-3852-4180-9BEE-8EFE85B15E92}" dt="2022-12-19T12:19:31.214" v="52" actId="20577"/>
        <pc:sldMkLst>
          <pc:docMk/>
          <pc:sldMk cId="791300187" sldId="280"/>
        </pc:sldMkLst>
        <pc:spChg chg="add mod">
          <ac:chgData name="Leonie Smith" userId="fed1330f33f5650e" providerId="LiveId" clId="{74A18C87-3852-4180-9BEE-8EFE85B15E92}" dt="2022-12-19T12:19:31.214" v="52" actId="20577"/>
          <ac:spMkLst>
            <pc:docMk/>
            <pc:sldMk cId="791300187" sldId="280"/>
            <ac:spMk id="2" creationId="{DA7D4708-48E3-EDB3-42DF-2C4BF1B2E541}"/>
          </ac:spMkLst>
        </pc:spChg>
      </pc:sldChg>
      <pc:sldChg chg="addSp modSp mod">
        <pc:chgData name="Leonie Smith" userId="fed1330f33f5650e" providerId="LiveId" clId="{74A18C87-3852-4180-9BEE-8EFE85B15E92}" dt="2022-12-19T12:20:10.041" v="63" actId="20577"/>
        <pc:sldMkLst>
          <pc:docMk/>
          <pc:sldMk cId="3922583308" sldId="284"/>
        </pc:sldMkLst>
        <pc:spChg chg="add mod">
          <ac:chgData name="Leonie Smith" userId="fed1330f33f5650e" providerId="LiveId" clId="{74A18C87-3852-4180-9BEE-8EFE85B15E92}" dt="2022-12-19T12:20:10.041" v="63" actId="20577"/>
          <ac:spMkLst>
            <pc:docMk/>
            <pc:sldMk cId="3922583308" sldId="284"/>
            <ac:spMk id="3" creationId="{ABC36781-9B4C-8D95-E458-2EFCDB5F9D7A}"/>
          </ac:spMkLst>
        </pc:spChg>
      </pc:sldChg>
      <pc:sldChg chg="addSp modSp mod">
        <pc:chgData name="Leonie Smith" userId="fed1330f33f5650e" providerId="LiveId" clId="{74A18C87-3852-4180-9BEE-8EFE85B15E92}" dt="2022-12-19T12:20:03.143" v="61" actId="20577"/>
        <pc:sldMkLst>
          <pc:docMk/>
          <pc:sldMk cId="1850742486" sldId="286"/>
        </pc:sldMkLst>
        <pc:spChg chg="add mod">
          <ac:chgData name="Leonie Smith" userId="fed1330f33f5650e" providerId="LiveId" clId="{74A18C87-3852-4180-9BEE-8EFE85B15E92}" dt="2022-12-19T12:20:03.143" v="61" actId="20577"/>
          <ac:spMkLst>
            <pc:docMk/>
            <pc:sldMk cId="1850742486" sldId="286"/>
            <ac:spMk id="2" creationId="{A9B9E520-D6E8-19D7-EF8C-E168DFFEDFF7}"/>
          </ac:spMkLst>
        </pc:spChg>
      </pc:sldChg>
      <pc:sldChg chg="modSp add mod">
        <pc:chgData name="Leonie Smith" userId="fed1330f33f5650e" providerId="LiveId" clId="{74A18C87-3852-4180-9BEE-8EFE85B15E92}" dt="2022-12-19T12:19:40.648" v="54" actId="20577"/>
        <pc:sldMkLst>
          <pc:docMk/>
          <pc:sldMk cId="1141034370" sldId="288"/>
        </pc:sldMkLst>
        <pc:spChg chg="mod">
          <ac:chgData name="Leonie Smith" userId="fed1330f33f5650e" providerId="LiveId" clId="{74A18C87-3852-4180-9BEE-8EFE85B15E92}" dt="2022-12-19T12:19:40.648" v="54" actId="20577"/>
          <ac:spMkLst>
            <pc:docMk/>
            <pc:sldMk cId="1141034370" sldId="288"/>
            <ac:spMk id="2" creationId="{AAE775EB-DAF0-B109-E887-E2E6A23F7276}"/>
          </ac:spMkLst>
        </pc:spChg>
        <pc:picChg chg="mod">
          <ac:chgData name="Leonie Smith" userId="fed1330f33f5650e" providerId="LiveId" clId="{74A18C87-3852-4180-9BEE-8EFE85B15E92}" dt="2022-12-19T12:17:34.886" v="26" actId="1076"/>
          <ac:picMkLst>
            <pc:docMk/>
            <pc:sldMk cId="1141034370" sldId="288"/>
            <ac:picMk id="3" creationId="{2F1C1A6A-5933-0261-665E-F1A75975B28B}"/>
          </ac:picMkLst>
        </pc:picChg>
      </pc:sldChg>
    </pc:docChg>
  </pc:docChgLst>
  <pc:docChgLst>
    <pc:chgData name="Alfred Smith" userId="3c60a3631c0db8ad" providerId="LiveId" clId="{8F2FB852-9B1E-42C5-9340-58A3D89B0C94}"/>
    <pc:docChg chg="custSel modSld">
      <pc:chgData name="Alfred Smith" userId="3c60a3631c0db8ad" providerId="LiveId" clId="{8F2FB852-9B1E-42C5-9340-58A3D89B0C94}" dt="2024-07-23T08:00:11.113" v="38" actId="5793"/>
      <pc:docMkLst>
        <pc:docMk/>
      </pc:docMkLst>
      <pc:sldChg chg="modSp mod">
        <pc:chgData name="Alfred Smith" userId="3c60a3631c0db8ad" providerId="LiveId" clId="{8F2FB852-9B1E-42C5-9340-58A3D89B0C94}" dt="2024-07-23T07:50:26.981" v="2" actId="12"/>
        <pc:sldMkLst>
          <pc:docMk/>
          <pc:sldMk cId="1499918570" sldId="257"/>
        </pc:sldMkLst>
        <pc:spChg chg="mod">
          <ac:chgData name="Alfred Smith" userId="3c60a3631c0db8ad" providerId="LiveId" clId="{8F2FB852-9B1E-42C5-9340-58A3D89B0C94}" dt="2024-07-23T07:50:26.981" v="2" actId="12"/>
          <ac:spMkLst>
            <pc:docMk/>
            <pc:sldMk cId="1499918570" sldId="257"/>
            <ac:spMk id="3" creationId="{0228937D-0D81-2DA1-1C55-FD99B23FE1AE}"/>
          </ac:spMkLst>
        </pc:spChg>
      </pc:sldChg>
      <pc:sldChg chg="modSp mod">
        <pc:chgData name="Alfred Smith" userId="3c60a3631c0db8ad" providerId="LiveId" clId="{8F2FB852-9B1E-42C5-9340-58A3D89B0C94}" dt="2024-07-23T07:56:14.309" v="6"/>
        <pc:sldMkLst>
          <pc:docMk/>
          <pc:sldMk cId="2346136586" sldId="260"/>
        </pc:sldMkLst>
        <pc:spChg chg="mod">
          <ac:chgData name="Alfred Smith" userId="3c60a3631c0db8ad" providerId="LiveId" clId="{8F2FB852-9B1E-42C5-9340-58A3D89B0C94}" dt="2024-07-23T07:56:14.309" v="6"/>
          <ac:spMkLst>
            <pc:docMk/>
            <pc:sldMk cId="2346136586" sldId="260"/>
            <ac:spMk id="4" creationId="{EE2AC625-9141-A801-F431-DD5F79396320}"/>
          </ac:spMkLst>
        </pc:spChg>
      </pc:sldChg>
      <pc:sldChg chg="modSp mod">
        <pc:chgData name="Alfred Smith" userId="3c60a3631c0db8ad" providerId="LiveId" clId="{8F2FB852-9B1E-42C5-9340-58A3D89B0C94}" dt="2024-07-23T07:56:34.444" v="11" actId="20577"/>
        <pc:sldMkLst>
          <pc:docMk/>
          <pc:sldMk cId="4037329247" sldId="261"/>
        </pc:sldMkLst>
        <pc:spChg chg="mod">
          <ac:chgData name="Alfred Smith" userId="3c60a3631c0db8ad" providerId="LiveId" clId="{8F2FB852-9B1E-42C5-9340-58A3D89B0C94}" dt="2024-07-23T07:56:34.444" v="11" actId="20577"/>
          <ac:spMkLst>
            <pc:docMk/>
            <pc:sldMk cId="4037329247" sldId="261"/>
            <ac:spMk id="4" creationId="{EE2AC625-9141-A801-F431-DD5F79396320}"/>
          </ac:spMkLst>
        </pc:spChg>
      </pc:sldChg>
      <pc:sldChg chg="modSp mod">
        <pc:chgData name="Alfred Smith" userId="3c60a3631c0db8ad" providerId="LiveId" clId="{8F2FB852-9B1E-42C5-9340-58A3D89B0C94}" dt="2024-07-23T07:56:54.933" v="13"/>
        <pc:sldMkLst>
          <pc:docMk/>
          <pc:sldMk cId="1909638311" sldId="262"/>
        </pc:sldMkLst>
        <pc:spChg chg="mod">
          <ac:chgData name="Alfred Smith" userId="3c60a3631c0db8ad" providerId="LiveId" clId="{8F2FB852-9B1E-42C5-9340-58A3D89B0C94}" dt="2024-07-23T07:56:54.933" v="13"/>
          <ac:spMkLst>
            <pc:docMk/>
            <pc:sldMk cId="1909638311" sldId="262"/>
            <ac:spMk id="4" creationId="{EE2AC625-9141-A801-F431-DD5F79396320}"/>
          </ac:spMkLst>
        </pc:spChg>
      </pc:sldChg>
      <pc:sldChg chg="modSp mod">
        <pc:chgData name="Alfred Smith" userId="3c60a3631c0db8ad" providerId="LiveId" clId="{8F2FB852-9B1E-42C5-9340-58A3D89B0C94}" dt="2024-07-23T07:57:09.085" v="15"/>
        <pc:sldMkLst>
          <pc:docMk/>
          <pc:sldMk cId="641208035" sldId="263"/>
        </pc:sldMkLst>
        <pc:spChg chg="mod">
          <ac:chgData name="Alfred Smith" userId="3c60a3631c0db8ad" providerId="LiveId" clId="{8F2FB852-9B1E-42C5-9340-58A3D89B0C94}" dt="2024-07-23T07:57:09.085" v="15"/>
          <ac:spMkLst>
            <pc:docMk/>
            <pc:sldMk cId="641208035" sldId="263"/>
            <ac:spMk id="4" creationId="{EE2AC625-9141-A801-F431-DD5F79396320}"/>
          </ac:spMkLst>
        </pc:spChg>
      </pc:sldChg>
      <pc:sldChg chg="modSp mod">
        <pc:chgData name="Alfred Smith" userId="3c60a3631c0db8ad" providerId="LiveId" clId="{8F2FB852-9B1E-42C5-9340-58A3D89B0C94}" dt="2024-07-23T07:57:32.987" v="17"/>
        <pc:sldMkLst>
          <pc:docMk/>
          <pc:sldMk cId="4044745628" sldId="264"/>
        </pc:sldMkLst>
        <pc:spChg chg="mod">
          <ac:chgData name="Alfred Smith" userId="3c60a3631c0db8ad" providerId="LiveId" clId="{8F2FB852-9B1E-42C5-9340-58A3D89B0C94}" dt="2024-07-23T07:57:32.987" v="17"/>
          <ac:spMkLst>
            <pc:docMk/>
            <pc:sldMk cId="4044745628" sldId="264"/>
            <ac:spMk id="4" creationId="{EE2AC625-9141-A801-F431-DD5F79396320}"/>
          </ac:spMkLst>
        </pc:spChg>
      </pc:sldChg>
      <pc:sldChg chg="modSp mod">
        <pc:chgData name="Alfred Smith" userId="3c60a3631c0db8ad" providerId="LiveId" clId="{8F2FB852-9B1E-42C5-9340-58A3D89B0C94}" dt="2024-07-23T07:57:46.565" v="19"/>
        <pc:sldMkLst>
          <pc:docMk/>
          <pc:sldMk cId="978260341" sldId="265"/>
        </pc:sldMkLst>
        <pc:spChg chg="mod">
          <ac:chgData name="Alfred Smith" userId="3c60a3631c0db8ad" providerId="LiveId" clId="{8F2FB852-9B1E-42C5-9340-58A3D89B0C94}" dt="2024-07-23T07:57:46.565" v="19"/>
          <ac:spMkLst>
            <pc:docMk/>
            <pc:sldMk cId="978260341" sldId="265"/>
            <ac:spMk id="4" creationId="{EE2AC625-9141-A801-F431-DD5F79396320}"/>
          </ac:spMkLst>
        </pc:spChg>
      </pc:sldChg>
      <pc:sldChg chg="modSp mod">
        <pc:chgData name="Alfred Smith" userId="3c60a3631c0db8ad" providerId="LiveId" clId="{8F2FB852-9B1E-42C5-9340-58A3D89B0C94}" dt="2024-07-23T07:58:05.704" v="21"/>
        <pc:sldMkLst>
          <pc:docMk/>
          <pc:sldMk cId="3575870363" sldId="266"/>
        </pc:sldMkLst>
        <pc:spChg chg="mod">
          <ac:chgData name="Alfred Smith" userId="3c60a3631c0db8ad" providerId="LiveId" clId="{8F2FB852-9B1E-42C5-9340-58A3D89B0C94}" dt="2024-07-23T07:58:05.704" v="21"/>
          <ac:spMkLst>
            <pc:docMk/>
            <pc:sldMk cId="3575870363" sldId="266"/>
            <ac:spMk id="4" creationId="{EE2AC625-9141-A801-F431-DD5F79396320}"/>
          </ac:spMkLst>
        </pc:spChg>
      </pc:sldChg>
      <pc:sldChg chg="modSp mod">
        <pc:chgData name="Alfred Smith" userId="3c60a3631c0db8ad" providerId="LiveId" clId="{8F2FB852-9B1E-42C5-9340-58A3D89B0C94}" dt="2024-07-23T07:58:21.574" v="23"/>
        <pc:sldMkLst>
          <pc:docMk/>
          <pc:sldMk cId="4017137865" sldId="267"/>
        </pc:sldMkLst>
        <pc:spChg chg="mod">
          <ac:chgData name="Alfred Smith" userId="3c60a3631c0db8ad" providerId="LiveId" clId="{8F2FB852-9B1E-42C5-9340-58A3D89B0C94}" dt="2024-07-23T07:58:21.574" v="23"/>
          <ac:spMkLst>
            <pc:docMk/>
            <pc:sldMk cId="4017137865" sldId="267"/>
            <ac:spMk id="4" creationId="{EE2AC625-9141-A801-F431-DD5F79396320}"/>
          </ac:spMkLst>
        </pc:spChg>
      </pc:sldChg>
      <pc:sldChg chg="modSp mod">
        <pc:chgData name="Alfred Smith" userId="3c60a3631c0db8ad" providerId="LiveId" clId="{8F2FB852-9B1E-42C5-9340-58A3D89B0C94}" dt="2024-07-23T07:58:34.229" v="25"/>
        <pc:sldMkLst>
          <pc:docMk/>
          <pc:sldMk cId="3137811553" sldId="268"/>
        </pc:sldMkLst>
        <pc:spChg chg="mod">
          <ac:chgData name="Alfred Smith" userId="3c60a3631c0db8ad" providerId="LiveId" clId="{8F2FB852-9B1E-42C5-9340-58A3D89B0C94}" dt="2024-07-23T07:58:34.229" v="25"/>
          <ac:spMkLst>
            <pc:docMk/>
            <pc:sldMk cId="3137811553" sldId="268"/>
            <ac:spMk id="4" creationId="{EE2AC625-9141-A801-F431-DD5F79396320}"/>
          </ac:spMkLst>
        </pc:spChg>
      </pc:sldChg>
      <pc:sldChg chg="modSp mod">
        <pc:chgData name="Alfred Smith" userId="3c60a3631c0db8ad" providerId="LiveId" clId="{8F2FB852-9B1E-42C5-9340-58A3D89B0C94}" dt="2024-07-23T07:58:47.938" v="27"/>
        <pc:sldMkLst>
          <pc:docMk/>
          <pc:sldMk cId="100491716" sldId="269"/>
        </pc:sldMkLst>
        <pc:spChg chg="mod">
          <ac:chgData name="Alfred Smith" userId="3c60a3631c0db8ad" providerId="LiveId" clId="{8F2FB852-9B1E-42C5-9340-58A3D89B0C94}" dt="2024-07-23T07:58:47.938" v="27"/>
          <ac:spMkLst>
            <pc:docMk/>
            <pc:sldMk cId="100491716" sldId="269"/>
            <ac:spMk id="4" creationId="{EE2AC625-9141-A801-F431-DD5F79396320}"/>
          </ac:spMkLst>
        </pc:spChg>
      </pc:sldChg>
      <pc:sldChg chg="addSp modSp mod">
        <pc:chgData name="Alfred Smith" userId="3c60a3631c0db8ad" providerId="LiveId" clId="{8F2FB852-9B1E-42C5-9340-58A3D89B0C94}" dt="2024-07-23T07:53:10.734" v="4" actId="1076"/>
        <pc:sldMkLst>
          <pc:docMk/>
          <pc:sldMk cId="4120481681" sldId="270"/>
        </pc:sldMkLst>
        <pc:spChg chg="mod">
          <ac:chgData name="Alfred Smith" userId="3c60a3631c0db8ad" providerId="LiveId" clId="{8F2FB852-9B1E-42C5-9340-58A3D89B0C94}" dt="2024-07-23T07:53:10.734" v="4" actId="1076"/>
          <ac:spMkLst>
            <pc:docMk/>
            <pc:sldMk cId="4120481681" sldId="270"/>
            <ac:spMk id="3" creationId="{09EC7193-B20C-3460-8CEA-1727BDE4C61A}"/>
          </ac:spMkLst>
        </pc:spChg>
        <pc:spChg chg="add mod">
          <ac:chgData name="Alfred Smith" userId="3c60a3631c0db8ad" providerId="LiveId" clId="{8F2FB852-9B1E-42C5-9340-58A3D89B0C94}" dt="2024-07-23T07:53:03.307" v="3"/>
          <ac:spMkLst>
            <pc:docMk/>
            <pc:sldMk cId="4120481681" sldId="270"/>
            <ac:spMk id="4" creationId="{716C3D6E-B0C8-39ED-AE9A-D679700E3750}"/>
          </ac:spMkLst>
        </pc:spChg>
      </pc:sldChg>
      <pc:sldChg chg="modSp mod">
        <pc:chgData name="Alfred Smith" userId="3c60a3631c0db8ad" providerId="LiveId" clId="{8F2FB852-9B1E-42C5-9340-58A3D89B0C94}" dt="2024-07-23T08:00:01.999" v="30"/>
        <pc:sldMkLst>
          <pc:docMk/>
          <pc:sldMk cId="3166251957" sldId="283"/>
        </pc:sldMkLst>
        <pc:spChg chg="mod">
          <ac:chgData name="Alfred Smith" userId="3c60a3631c0db8ad" providerId="LiveId" clId="{8F2FB852-9B1E-42C5-9340-58A3D89B0C94}" dt="2024-07-23T08:00:01.999" v="30"/>
          <ac:spMkLst>
            <pc:docMk/>
            <pc:sldMk cId="3166251957" sldId="283"/>
            <ac:spMk id="4" creationId="{EE2AC625-9141-A801-F431-DD5F79396320}"/>
          </ac:spMkLst>
        </pc:spChg>
      </pc:sldChg>
      <pc:sldChg chg="modSp mod">
        <pc:chgData name="Alfred Smith" userId="3c60a3631c0db8ad" providerId="LiveId" clId="{8F2FB852-9B1E-42C5-9340-58A3D89B0C94}" dt="2024-07-23T08:00:11.113" v="38" actId="5793"/>
        <pc:sldMkLst>
          <pc:docMk/>
          <pc:sldMk cId="2101418816" sldId="287"/>
        </pc:sldMkLst>
        <pc:spChg chg="mod">
          <ac:chgData name="Alfred Smith" userId="3c60a3631c0db8ad" providerId="LiveId" clId="{8F2FB852-9B1E-42C5-9340-58A3D89B0C94}" dt="2024-07-23T08:00:11.113" v="38" actId="5793"/>
          <ac:spMkLst>
            <pc:docMk/>
            <pc:sldMk cId="2101418816" sldId="287"/>
            <ac:spMk id="3" creationId="{A58184BD-88F1-BA02-40C1-D8403D0EEC0D}"/>
          </ac:spMkLst>
        </pc:spChg>
        <pc:spChg chg="mod">
          <ac:chgData name="Alfred Smith" userId="3c60a3631c0db8ad" providerId="LiveId" clId="{8F2FB852-9B1E-42C5-9340-58A3D89B0C94}" dt="2024-07-23T08:00:08.146" v="34" actId="5793"/>
          <ac:spMkLst>
            <pc:docMk/>
            <pc:sldMk cId="2101418816" sldId="287"/>
            <ac:spMk id="4" creationId="{EE2AC625-9141-A801-F431-DD5F79396320}"/>
          </ac:spMkLst>
        </pc:spChg>
      </pc:sldChg>
    </pc:docChg>
  </pc:docChgLst>
  <pc:docChgLst>
    <pc:chgData name="Leonie Smith" userId="fed1330f33f5650e" providerId="LiveId" clId="{E4F7FA63-4CAA-42DE-B3DA-CB4E71C41EDE}"/>
    <pc:docChg chg="custSel addSld modSld">
      <pc:chgData name="Leonie Smith" userId="fed1330f33f5650e" providerId="LiveId" clId="{E4F7FA63-4CAA-42DE-B3DA-CB4E71C41EDE}" dt="2022-11-30T05:26:28.850" v="142" actId="20577"/>
      <pc:docMkLst>
        <pc:docMk/>
      </pc:docMkLst>
      <pc:sldChg chg="addSp modSp modNotesTx">
        <pc:chgData name="Leonie Smith" userId="fed1330f33f5650e" providerId="LiveId" clId="{E4F7FA63-4CAA-42DE-B3DA-CB4E71C41EDE}" dt="2022-11-30T05:26:28.850" v="142" actId="20577"/>
        <pc:sldMkLst>
          <pc:docMk/>
          <pc:sldMk cId="1499918570" sldId="257"/>
        </pc:sldMkLst>
        <pc:picChg chg="add mod">
          <ac:chgData name="Leonie Smith" userId="fed1330f33f5650e" providerId="LiveId" clId="{E4F7FA63-4CAA-42DE-B3DA-CB4E71C41EDE}" dt="2022-11-28T04:50:54.157" v="16"/>
          <ac:picMkLst>
            <pc:docMk/>
            <pc:sldMk cId="1499918570" sldId="257"/>
            <ac:picMk id="8" creationId="{5D48CD22-67FF-63FB-48F0-060B5C91BDBD}"/>
          </ac:picMkLst>
        </pc:picChg>
      </pc:sldChg>
      <pc:sldChg chg="addSp delSp modSp mod modTransition modAnim">
        <pc:chgData name="Leonie Smith" userId="fed1330f33f5650e" providerId="LiveId" clId="{E4F7FA63-4CAA-42DE-B3DA-CB4E71C41EDE}" dt="2022-11-29T05:11:24.971" v="108"/>
        <pc:sldMkLst>
          <pc:docMk/>
          <pc:sldMk cId="454763615" sldId="259"/>
        </pc:sldMkLst>
        <pc:picChg chg="add del mod">
          <ac:chgData name="Leonie Smith" userId="fed1330f33f5650e" providerId="LiveId" clId="{E4F7FA63-4CAA-42DE-B3DA-CB4E71C41EDE}" dt="2022-11-29T05:10:56.169" v="104"/>
          <ac:picMkLst>
            <pc:docMk/>
            <pc:sldMk cId="454763615" sldId="259"/>
            <ac:picMk id="8" creationId="{6099F5A5-21A4-70E7-45DC-FD4720735951}"/>
          </ac:picMkLst>
        </pc:picChg>
        <pc:picChg chg="add del mod">
          <ac:chgData name="Leonie Smith" userId="fed1330f33f5650e" providerId="LiveId" clId="{E4F7FA63-4CAA-42DE-B3DA-CB4E71C41EDE}" dt="2022-11-29T05:11:04.734" v="105"/>
          <ac:picMkLst>
            <pc:docMk/>
            <pc:sldMk cId="454763615" sldId="259"/>
            <ac:picMk id="16" creationId="{33DA3BAF-B262-F9E7-70C1-AF01A46B822B}"/>
          </ac:picMkLst>
        </pc:picChg>
        <pc:picChg chg="add del mod">
          <ac:chgData name="Leonie Smith" userId="fed1330f33f5650e" providerId="LiveId" clId="{E4F7FA63-4CAA-42DE-B3DA-CB4E71C41EDE}" dt="2022-11-29T05:11:16.208" v="107"/>
          <ac:picMkLst>
            <pc:docMk/>
            <pc:sldMk cId="454763615" sldId="259"/>
            <ac:picMk id="17" creationId="{C87ECA21-6D7D-17D7-408F-422A45774DE3}"/>
          </ac:picMkLst>
        </pc:picChg>
        <pc:picChg chg="add del mod ord">
          <ac:chgData name="Leonie Smith" userId="fed1330f33f5650e" providerId="LiveId" clId="{E4F7FA63-4CAA-42DE-B3DA-CB4E71C41EDE}" dt="2022-11-29T05:11:24.971" v="108"/>
          <ac:picMkLst>
            <pc:docMk/>
            <pc:sldMk cId="454763615" sldId="259"/>
            <ac:picMk id="22" creationId="{EB9710EB-6B7F-0178-A1DE-FC9C6563B655}"/>
          </ac:picMkLst>
        </pc:picChg>
        <pc:picChg chg="add mod">
          <ac:chgData name="Leonie Smith" userId="fed1330f33f5650e" providerId="LiveId" clId="{E4F7FA63-4CAA-42DE-B3DA-CB4E71C41EDE}" dt="2022-11-29T05:11:24.971" v="108"/>
          <ac:picMkLst>
            <pc:docMk/>
            <pc:sldMk cId="454763615" sldId="259"/>
            <ac:picMk id="23" creationId="{AE5D974E-F8C4-7D95-F988-6931F6AB63A8}"/>
          </ac:picMkLst>
        </pc:picChg>
      </pc:sldChg>
      <pc:sldChg chg="addSp delSp modSp mod modTransition modAnim">
        <pc:chgData name="Leonie Smith" userId="fed1330f33f5650e" providerId="LiveId" clId="{E4F7FA63-4CAA-42DE-B3DA-CB4E71C41EDE}" dt="2022-11-29T05:14:33.096" v="114"/>
        <pc:sldMkLst>
          <pc:docMk/>
          <pc:sldMk cId="2346136586" sldId="260"/>
        </pc:sldMkLst>
        <pc:picChg chg="add del mod">
          <ac:chgData name="Leonie Smith" userId="fed1330f33f5650e" providerId="LiveId" clId="{E4F7FA63-4CAA-42DE-B3DA-CB4E71C41EDE}" dt="2022-11-28T04:53:43.122" v="20"/>
          <ac:picMkLst>
            <pc:docMk/>
            <pc:sldMk cId="2346136586" sldId="260"/>
            <ac:picMk id="8" creationId="{1B9C52E5-E4E5-DDA0-CA8C-CC2607C62AD3}"/>
          </ac:picMkLst>
        </pc:picChg>
        <pc:picChg chg="add del mod ord">
          <ac:chgData name="Leonie Smith" userId="fed1330f33f5650e" providerId="LiveId" clId="{E4F7FA63-4CAA-42DE-B3DA-CB4E71C41EDE}" dt="2022-11-29T05:14:33.096" v="114"/>
          <ac:picMkLst>
            <pc:docMk/>
            <pc:sldMk cId="2346136586" sldId="260"/>
            <ac:picMk id="12" creationId="{0B104B94-93FD-7108-0AD2-5E7C117EA5FB}"/>
          </ac:picMkLst>
        </pc:picChg>
        <pc:picChg chg="add mod">
          <ac:chgData name="Leonie Smith" userId="fed1330f33f5650e" providerId="LiveId" clId="{E4F7FA63-4CAA-42DE-B3DA-CB4E71C41EDE}" dt="2022-11-29T05:14:33.096" v="114"/>
          <ac:picMkLst>
            <pc:docMk/>
            <pc:sldMk cId="2346136586" sldId="260"/>
            <ac:picMk id="13" creationId="{A52DD81F-F972-4383-C38B-43D67301E4AF}"/>
          </ac:picMkLst>
        </pc:picChg>
        <pc:picChg chg="add del mod">
          <ac:chgData name="Leonie Smith" userId="fed1330f33f5650e" providerId="LiveId" clId="{E4F7FA63-4CAA-42DE-B3DA-CB4E71C41EDE}" dt="2022-11-28T04:54:01.716" v="21"/>
          <ac:picMkLst>
            <pc:docMk/>
            <pc:sldMk cId="2346136586" sldId="260"/>
            <ac:picMk id="14" creationId="{FA5244AE-8D96-6EAD-E389-4C9F1B7EF680}"/>
          </ac:picMkLst>
        </pc:picChg>
        <pc:picChg chg="add del mod">
          <ac:chgData name="Leonie Smith" userId="fed1330f33f5650e" providerId="LiveId" clId="{E4F7FA63-4CAA-42DE-B3DA-CB4E71C41EDE}" dt="2022-11-29T05:14:15.285" v="113"/>
          <ac:picMkLst>
            <pc:docMk/>
            <pc:sldMk cId="2346136586" sldId="260"/>
            <ac:picMk id="15" creationId="{C5B27F61-EC7C-2F6A-46AD-89A121161872}"/>
          </ac:picMkLst>
        </pc:picChg>
      </pc:sldChg>
      <pc:sldChg chg="addSp delSp modSp mod modTransition modAnim">
        <pc:chgData name="Leonie Smith" userId="fed1330f33f5650e" providerId="LiveId" clId="{E4F7FA63-4CAA-42DE-B3DA-CB4E71C41EDE}" dt="2022-11-29T05:17:31.362" v="123"/>
        <pc:sldMkLst>
          <pc:docMk/>
          <pc:sldMk cId="4037329247" sldId="261"/>
        </pc:sldMkLst>
        <pc:picChg chg="add del mod">
          <ac:chgData name="Leonie Smith" userId="fed1330f33f5650e" providerId="LiveId" clId="{E4F7FA63-4CAA-42DE-B3DA-CB4E71C41EDE}" dt="2022-11-28T04:56:02.819" v="24"/>
          <ac:picMkLst>
            <pc:docMk/>
            <pc:sldMk cId="4037329247" sldId="261"/>
            <ac:picMk id="9" creationId="{473EA32E-3545-0109-8DCF-9935A9254EA4}"/>
          </ac:picMkLst>
        </pc:picChg>
        <pc:picChg chg="add del mod ord">
          <ac:chgData name="Leonie Smith" userId="fed1330f33f5650e" providerId="LiveId" clId="{E4F7FA63-4CAA-42DE-B3DA-CB4E71C41EDE}" dt="2022-11-29T05:12:14.900" v="111"/>
          <ac:picMkLst>
            <pc:docMk/>
            <pc:sldMk cId="4037329247" sldId="261"/>
            <ac:picMk id="10" creationId="{38FE21C9-680E-B9A0-98DF-8023589DE8EF}"/>
          </ac:picMkLst>
        </pc:picChg>
        <pc:picChg chg="add del mod">
          <ac:chgData name="Leonie Smith" userId="fed1330f33f5650e" providerId="LiveId" clId="{E4F7FA63-4CAA-42DE-B3DA-CB4E71C41EDE}" dt="2022-11-29T05:15:52.624" v="116"/>
          <ac:picMkLst>
            <pc:docMk/>
            <pc:sldMk cId="4037329247" sldId="261"/>
            <ac:picMk id="11" creationId="{C1B36000-EAD3-B224-6481-7826274B1791}"/>
          </ac:picMkLst>
        </pc:picChg>
        <pc:picChg chg="add del mod">
          <ac:chgData name="Leonie Smith" userId="fed1330f33f5650e" providerId="LiveId" clId="{E4F7FA63-4CAA-42DE-B3DA-CB4E71C41EDE}" dt="2022-11-28T04:56:15.535" v="25"/>
          <ac:picMkLst>
            <pc:docMk/>
            <pc:sldMk cId="4037329247" sldId="261"/>
            <ac:picMk id="14" creationId="{9270EB34-4019-1736-04A5-DFA04B1A9FAF}"/>
          </ac:picMkLst>
        </pc:picChg>
        <pc:picChg chg="add del mod">
          <ac:chgData name="Leonie Smith" userId="fed1330f33f5650e" providerId="LiveId" clId="{E4F7FA63-4CAA-42DE-B3DA-CB4E71C41EDE}" dt="2022-11-29T05:12:10.918" v="110"/>
          <ac:picMkLst>
            <pc:docMk/>
            <pc:sldMk cId="4037329247" sldId="261"/>
            <ac:picMk id="15" creationId="{56AD7391-CA8D-6F9F-B1B8-33AA7383680F}"/>
          </ac:picMkLst>
        </pc:picChg>
        <pc:picChg chg="add del mod ord">
          <ac:chgData name="Leonie Smith" userId="fed1330f33f5650e" providerId="LiveId" clId="{E4F7FA63-4CAA-42DE-B3DA-CB4E71C41EDE}" dt="2022-11-29T05:16:01.557" v="117"/>
          <ac:picMkLst>
            <pc:docMk/>
            <pc:sldMk cId="4037329247" sldId="261"/>
            <ac:picMk id="16" creationId="{2995C798-0393-9E44-EAA6-D68F540F565E}"/>
          </ac:picMkLst>
        </pc:picChg>
        <pc:picChg chg="add del mod">
          <ac:chgData name="Leonie Smith" userId="fed1330f33f5650e" providerId="LiveId" clId="{E4F7FA63-4CAA-42DE-B3DA-CB4E71C41EDE}" dt="2022-11-29T05:16:05.074" v="119"/>
          <ac:picMkLst>
            <pc:docMk/>
            <pc:sldMk cId="4037329247" sldId="261"/>
            <ac:picMk id="17" creationId="{AFAFF4FA-CE2F-926C-C9D4-79F761571BA0}"/>
          </ac:picMkLst>
        </pc:picChg>
        <pc:picChg chg="add del mod ord">
          <ac:chgData name="Leonie Smith" userId="fed1330f33f5650e" providerId="LiveId" clId="{E4F7FA63-4CAA-42DE-B3DA-CB4E71C41EDE}" dt="2022-11-29T05:16:18.059" v="120"/>
          <ac:picMkLst>
            <pc:docMk/>
            <pc:sldMk cId="4037329247" sldId="261"/>
            <ac:picMk id="20" creationId="{FB05CE73-0BE5-6593-5395-FC9D59E2F42C}"/>
          </ac:picMkLst>
        </pc:picChg>
        <pc:picChg chg="add del mod">
          <ac:chgData name="Leonie Smith" userId="fed1330f33f5650e" providerId="LiveId" clId="{E4F7FA63-4CAA-42DE-B3DA-CB4E71C41EDE}" dt="2022-11-29T05:17:18.812" v="122"/>
          <ac:picMkLst>
            <pc:docMk/>
            <pc:sldMk cId="4037329247" sldId="261"/>
            <ac:picMk id="21" creationId="{C2D5143A-D44A-2096-EF40-7B04F97C7FB1}"/>
          </ac:picMkLst>
        </pc:picChg>
        <pc:picChg chg="add del mod ord">
          <ac:chgData name="Leonie Smith" userId="fed1330f33f5650e" providerId="LiveId" clId="{E4F7FA63-4CAA-42DE-B3DA-CB4E71C41EDE}" dt="2022-11-29T05:17:31.362" v="123"/>
          <ac:picMkLst>
            <pc:docMk/>
            <pc:sldMk cId="4037329247" sldId="261"/>
            <ac:picMk id="29" creationId="{2ADA71D4-6D9D-578E-ACD7-80E2DEEECE81}"/>
          </ac:picMkLst>
        </pc:picChg>
        <pc:picChg chg="add mod">
          <ac:chgData name="Leonie Smith" userId="fed1330f33f5650e" providerId="LiveId" clId="{E4F7FA63-4CAA-42DE-B3DA-CB4E71C41EDE}" dt="2022-11-29T05:17:31.362" v="123"/>
          <ac:picMkLst>
            <pc:docMk/>
            <pc:sldMk cId="4037329247" sldId="261"/>
            <ac:picMk id="30" creationId="{9781F0D4-465D-0486-1984-F7B4A934C74A}"/>
          </ac:picMkLst>
        </pc:picChg>
      </pc:sldChg>
      <pc:sldChg chg="addSp modSp">
        <pc:chgData name="Leonie Smith" userId="fed1330f33f5650e" providerId="LiveId" clId="{E4F7FA63-4CAA-42DE-B3DA-CB4E71C41EDE}" dt="2022-11-28T04:58:53.884" v="26"/>
        <pc:sldMkLst>
          <pc:docMk/>
          <pc:sldMk cId="1909638311" sldId="262"/>
        </pc:sldMkLst>
        <pc:picChg chg="add mod">
          <ac:chgData name="Leonie Smith" userId="fed1330f33f5650e" providerId="LiveId" clId="{E4F7FA63-4CAA-42DE-B3DA-CB4E71C41EDE}" dt="2022-11-28T04:58:53.884" v="26"/>
          <ac:picMkLst>
            <pc:docMk/>
            <pc:sldMk cId="1909638311" sldId="262"/>
            <ac:picMk id="12" creationId="{7F3BB09A-8022-C466-2B8E-D6218DC7369F}"/>
          </ac:picMkLst>
        </pc:picChg>
      </pc:sldChg>
      <pc:sldChg chg="addSp delSp modSp mod modTransition modAnim">
        <pc:chgData name="Leonie Smith" userId="fed1330f33f5650e" providerId="LiveId" clId="{E4F7FA63-4CAA-42DE-B3DA-CB4E71C41EDE}" dt="2022-11-29T04:40:03.514" v="30"/>
        <pc:sldMkLst>
          <pc:docMk/>
          <pc:sldMk cId="641208035" sldId="263"/>
        </pc:sldMkLst>
        <pc:picChg chg="add del mod">
          <ac:chgData name="Leonie Smith" userId="fed1330f33f5650e" providerId="LiveId" clId="{E4F7FA63-4CAA-42DE-B3DA-CB4E71C41EDE}" dt="2022-11-29T04:39:53.049" v="29"/>
          <ac:picMkLst>
            <pc:docMk/>
            <pc:sldMk cId="641208035" sldId="263"/>
            <ac:picMk id="6" creationId="{6AA4F44B-00AB-26E6-53BE-E4A4281D247F}"/>
          </ac:picMkLst>
        </pc:picChg>
        <pc:picChg chg="add del mod">
          <ac:chgData name="Leonie Smith" userId="fed1330f33f5650e" providerId="LiveId" clId="{E4F7FA63-4CAA-42DE-B3DA-CB4E71C41EDE}" dt="2022-11-29T04:40:03.514" v="30"/>
          <ac:picMkLst>
            <pc:docMk/>
            <pc:sldMk cId="641208035" sldId="263"/>
            <ac:picMk id="10" creationId="{8DBE2013-B9D2-A6E2-92FD-EB8F666AC7FB}"/>
          </ac:picMkLst>
        </pc:picChg>
        <pc:picChg chg="add mod">
          <ac:chgData name="Leonie Smith" userId="fed1330f33f5650e" providerId="LiveId" clId="{E4F7FA63-4CAA-42DE-B3DA-CB4E71C41EDE}" dt="2022-11-29T04:40:03.514" v="30"/>
          <ac:picMkLst>
            <pc:docMk/>
            <pc:sldMk cId="641208035" sldId="263"/>
            <ac:picMk id="11" creationId="{FA364405-BEA0-2641-526C-4FF3DC28AA47}"/>
          </ac:picMkLst>
        </pc:picChg>
      </pc:sldChg>
      <pc:sldChg chg="addSp delSp modSp mod modTransition modAnim">
        <pc:chgData name="Leonie Smith" userId="fed1330f33f5650e" providerId="LiveId" clId="{E4F7FA63-4CAA-42DE-B3DA-CB4E71C41EDE}" dt="2022-11-29T04:46:23.008" v="46"/>
        <pc:sldMkLst>
          <pc:docMk/>
          <pc:sldMk cId="4044745628" sldId="264"/>
        </pc:sldMkLst>
        <pc:picChg chg="add del mod">
          <ac:chgData name="Leonie Smith" userId="fed1330f33f5650e" providerId="LiveId" clId="{E4F7FA63-4CAA-42DE-B3DA-CB4E71C41EDE}" dt="2022-11-29T04:43:09.196" v="33"/>
          <ac:picMkLst>
            <pc:docMk/>
            <pc:sldMk cId="4044745628" sldId="264"/>
            <ac:picMk id="6" creationId="{DC5C482F-86D5-D52C-6EF5-4C8537743A75}"/>
          </ac:picMkLst>
        </pc:picChg>
        <pc:picChg chg="add del mod">
          <ac:chgData name="Leonie Smith" userId="fed1330f33f5650e" providerId="LiveId" clId="{E4F7FA63-4CAA-42DE-B3DA-CB4E71C41EDE}" dt="2022-11-29T04:43:31.338" v="34"/>
          <ac:picMkLst>
            <pc:docMk/>
            <pc:sldMk cId="4044745628" sldId="264"/>
            <ac:picMk id="10" creationId="{F15A7BD9-0B7F-EE6E-07D9-858E7BAF688A}"/>
          </ac:picMkLst>
        </pc:picChg>
        <pc:picChg chg="add del mod">
          <ac:chgData name="Leonie Smith" userId="fed1330f33f5650e" providerId="LiveId" clId="{E4F7FA63-4CAA-42DE-B3DA-CB4E71C41EDE}" dt="2022-11-29T04:44:51.752" v="36"/>
          <ac:picMkLst>
            <pc:docMk/>
            <pc:sldMk cId="4044745628" sldId="264"/>
            <ac:picMk id="11" creationId="{504F0620-BAB6-9FCA-7D15-C55192D5DF18}"/>
          </ac:picMkLst>
        </pc:picChg>
        <pc:picChg chg="add del mod ord">
          <ac:chgData name="Leonie Smith" userId="fed1330f33f5650e" providerId="LiveId" clId="{E4F7FA63-4CAA-42DE-B3DA-CB4E71C41EDE}" dt="2022-11-29T04:45:08.870" v="37"/>
          <ac:picMkLst>
            <pc:docMk/>
            <pc:sldMk cId="4044745628" sldId="264"/>
            <ac:picMk id="16" creationId="{D086AEBE-B5AE-CF4F-A0D7-2C492CC53446}"/>
          </ac:picMkLst>
        </pc:picChg>
        <pc:picChg chg="add del mod">
          <ac:chgData name="Leonie Smith" userId="fed1330f33f5650e" providerId="LiveId" clId="{E4F7FA63-4CAA-42DE-B3DA-CB4E71C41EDE}" dt="2022-11-29T04:45:18.985" v="39"/>
          <ac:picMkLst>
            <pc:docMk/>
            <pc:sldMk cId="4044745628" sldId="264"/>
            <ac:picMk id="17" creationId="{8FBD5C5E-BB7C-3AC7-B87B-70E7D5BA8537}"/>
          </ac:picMkLst>
        </pc:picChg>
        <pc:picChg chg="add del mod ord">
          <ac:chgData name="Leonie Smith" userId="fed1330f33f5650e" providerId="LiveId" clId="{E4F7FA63-4CAA-42DE-B3DA-CB4E71C41EDE}" dt="2022-11-29T04:45:38.316" v="40"/>
          <ac:picMkLst>
            <pc:docMk/>
            <pc:sldMk cId="4044745628" sldId="264"/>
            <ac:picMk id="20" creationId="{215B31FE-22C8-A7AC-948B-B0FE16E6C4DC}"/>
          </ac:picMkLst>
        </pc:picChg>
        <pc:picChg chg="add del mod">
          <ac:chgData name="Leonie Smith" userId="fed1330f33f5650e" providerId="LiveId" clId="{E4F7FA63-4CAA-42DE-B3DA-CB4E71C41EDE}" dt="2022-11-29T04:45:44.393" v="42"/>
          <ac:picMkLst>
            <pc:docMk/>
            <pc:sldMk cId="4044745628" sldId="264"/>
            <ac:picMk id="21" creationId="{40C9C2F4-0523-52D4-C878-A1547C562392}"/>
          </ac:picMkLst>
        </pc:picChg>
        <pc:picChg chg="add del mod ord">
          <ac:chgData name="Leonie Smith" userId="fed1330f33f5650e" providerId="LiveId" clId="{E4F7FA63-4CAA-42DE-B3DA-CB4E71C41EDE}" dt="2022-11-29T04:45:51.569" v="43"/>
          <ac:picMkLst>
            <pc:docMk/>
            <pc:sldMk cId="4044745628" sldId="264"/>
            <ac:picMk id="24" creationId="{97FA0BF1-B902-2AEE-591B-8B6C4BBA6F1D}"/>
          </ac:picMkLst>
        </pc:picChg>
        <pc:picChg chg="add del mod">
          <ac:chgData name="Leonie Smith" userId="fed1330f33f5650e" providerId="LiveId" clId="{E4F7FA63-4CAA-42DE-B3DA-CB4E71C41EDE}" dt="2022-11-29T04:46:02.841" v="45"/>
          <ac:picMkLst>
            <pc:docMk/>
            <pc:sldMk cId="4044745628" sldId="264"/>
            <ac:picMk id="25" creationId="{1E8658F9-DF79-C830-86DB-D0F0FB88F362}"/>
          </ac:picMkLst>
        </pc:picChg>
        <pc:picChg chg="add del mod ord">
          <ac:chgData name="Leonie Smith" userId="fed1330f33f5650e" providerId="LiveId" clId="{E4F7FA63-4CAA-42DE-B3DA-CB4E71C41EDE}" dt="2022-11-29T04:46:23.008" v="46"/>
          <ac:picMkLst>
            <pc:docMk/>
            <pc:sldMk cId="4044745628" sldId="264"/>
            <ac:picMk id="28" creationId="{BCAE43E4-6DD9-6BFF-74B9-C783BCCECC47}"/>
          </ac:picMkLst>
        </pc:picChg>
        <pc:picChg chg="add mod">
          <ac:chgData name="Leonie Smith" userId="fed1330f33f5650e" providerId="LiveId" clId="{E4F7FA63-4CAA-42DE-B3DA-CB4E71C41EDE}" dt="2022-11-29T04:46:23.008" v="46"/>
          <ac:picMkLst>
            <pc:docMk/>
            <pc:sldMk cId="4044745628" sldId="264"/>
            <ac:picMk id="29" creationId="{F493C609-7926-F293-D9F2-89FBC414F5D6}"/>
          </ac:picMkLst>
        </pc:picChg>
      </pc:sldChg>
      <pc:sldChg chg="addSp delSp modSp mod modTransition modAnim">
        <pc:chgData name="Leonie Smith" userId="fed1330f33f5650e" providerId="LiveId" clId="{E4F7FA63-4CAA-42DE-B3DA-CB4E71C41EDE}" dt="2022-11-29T04:51:00.320" v="50"/>
        <pc:sldMkLst>
          <pc:docMk/>
          <pc:sldMk cId="978260341" sldId="265"/>
        </pc:sldMkLst>
        <pc:picChg chg="add del mod">
          <ac:chgData name="Leonie Smith" userId="fed1330f33f5650e" providerId="LiveId" clId="{E4F7FA63-4CAA-42DE-B3DA-CB4E71C41EDE}" dt="2022-11-29T04:50:37.770" v="49"/>
          <ac:picMkLst>
            <pc:docMk/>
            <pc:sldMk cId="978260341" sldId="265"/>
            <ac:picMk id="7" creationId="{ADDF6CA7-905C-906F-A9BB-C55A61A66D7D}"/>
          </ac:picMkLst>
        </pc:picChg>
        <pc:picChg chg="add del mod">
          <ac:chgData name="Leonie Smith" userId="fed1330f33f5650e" providerId="LiveId" clId="{E4F7FA63-4CAA-42DE-B3DA-CB4E71C41EDE}" dt="2022-11-29T04:51:00.320" v="50"/>
          <ac:picMkLst>
            <pc:docMk/>
            <pc:sldMk cId="978260341" sldId="265"/>
            <ac:picMk id="14" creationId="{5D758339-202B-52FB-0E4A-04C67CF29839}"/>
          </ac:picMkLst>
        </pc:picChg>
        <pc:picChg chg="add mod">
          <ac:chgData name="Leonie Smith" userId="fed1330f33f5650e" providerId="LiveId" clId="{E4F7FA63-4CAA-42DE-B3DA-CB4E71C41EDE}" dt="2022-11-29T04:51:00.320" v="50"/>
          <ac:picMkLst>
            <pc:docMk/>
            <pc:sldMk cId="978260341" sldId="265"/>
            <ac:picMk id="15" creationId="{8AD093D7-2BC4-A316-565B-F057B0F44BC8}"/>
          </ac:picMkLst>
        </pc:picChg>
      </pc:sldChg>
      <pc:sldChg chg="addSp delSp modSp mod modTransition modAnim">
        <pc:chgData name="Leonie Smith" userId="fed1330f33f5650e" providerId="LiveId" clId="{E4F7FA63-4CAA-42DE-B3DA-CB4E71C41EDE}" dt="2022-11-29T05:21:45.993" v="126"/>
        <pc:sldMkLst>
          <pc:docMk/>
          <pc:sldMk cId="3575870363" sldId="266"/>
        </pc:sldMkLst>
        <pc:picChg chg="add del mod">
          <ac:chgData name="Leonie Smith" userId="fed1330f33f5650e" providerId="LiveId" clId="{E4F7FA63-4CAA-42DE-B3DA-CB4E71C41EDE}" dt="2022-11-29T04:52:03.961" v="53"/>
          <ac:picMkLst>
            <pc:docMk/>
            <pc:sldMk cId="3575870363" sldId="266"/>
            <ac:picMk id="8" creationId="{743C5A66-6409-4840-6428-0131C8628593}"/>
          </ac:picMkLst>
        </pc:picChg>
        <pc:picChg chg="add del mod">
          <ac:chgData name="Leonie Smith" userId="fed1330f33f5650e" providerId="LiveId" clId="{E4F7FA63-4CAA-42DE-B3DA-CB4E71C41EDE}" dt="2022-11-29T04:52:18.280" v="54"/>
          <ac:picMkLst>
            <pc:docMk/>
            <pc:sldMk cId="3575870363" sldId="266"/>
            <ac:picMk id="11" creationId="{20BF12DB-5EEF-1DA3-D4BD-F386312CFC42}"/>
          </ac:picMkLst>
        </pc:picChg>
        <pc:picChg chg="add del mod">
          <ac:chgData name="Leonie Smith" userId="fed1330f33f5650e" providerId="LiveId" clId="{E4F7FA63-4CAA-42DE-B3DA-CB4E71C41EDE}" dt="2022-11-29T05:21:30.172" v="125"/>
          <ac:picMkLst>
            <pc:docMk/>
            <pc:sldMk cId="3575870363" sldId="266"/>
            <ac:picMk id="12" creationId="{00C2A41A-7AF1-4D6C-7C6C-1B44C2410EFE}"/>
          </ac:picMkLst>
        </pc:picChg>
        <pc:picChg chg="add del mod ord">
          <ac:chgData name="Leonie Smith" userId="fed1330f33f5650e" providerId="LiveId" clId="{E4F7FA63-4CAA-42DE-B3DA-CB4E71C41EDE}" dt="2022-11-29T05:21:45.993" v="126"/>
          <ac:picMkLst>
            <pc:docMk/>
            <pc:sldMk cId="3575870363" sldId="266"/>
            <ac:picMk id="21" creationId="{8BE647CB-96FA-DA22-DFB6-5ABB2A965FD5}"/>
          </ac:picMkLst>
        </pc:picChg>
        <pc:picChg chg="add mod">
          <ac:chgData name="Leonie Smith" userId="fed1330f33f5650e" providerId="LiveId" clId="{E4F7FA63-4CAA-42DE-B3DA-CB4E71C41EDE}" dt="2022-11-29T05:21:45.993" v="126"/>
          <ac:picMkLst>
            <pc:docMk/>
            <pc:sldMk cId="3575870363" sldId="266"/>
            <ac:picMk id="22" creationId="{37744EF0-7005-337D-6EF2-04872E31F782}"/>
          </ac:picMkLst>
        </pc:picChg>
      </pc:sldChg>
      <pc:sldChg chg="addSp delSp modSp mod modTransition modAnim">
        <pc:chgData name="Leonie Smith" userId="fed1330f33f5650e" providerId="LiveId" clId="{E4F7FA63-4CAA-42DE-B3DA-CB4E71C41EDE}" dt="2022-11-29T04:54:58.772" v="67"/>
        <pc:sldMkLst>
          <pc:docMk/>
          <pc:sldMk cId="4017137865" sldId="267"/>
        </pc:sldMkLst>
        <pc:picChg chg="add del mod">
          <ac:chgData name="Leonie Smith" userId="fed1330f33f5650e" providerId="LiveId" clId="{E4F7FA63-4CAA-42DE-B3DA-CB4E71C41EDE}" dt="2022-11-29T04:53:13.594" v="57"/>
          <ac:picMkLst>
            <pc:docMk/>
            <pc:sldMk cId="4017137865" sldId="267"/>
            <ac:picMk id="6" creationId="{CBD1F8D8-4501-5A96-42AE-8B931E604DD2}"/>
          </ac:picMkLst>
        </pc:picChg>
        <pc:picChg chg="add del mod">
          <ac:chgData name="Leonie Smith" userId="fed1330f33f5650e" providerId="LiveId" clId="{E4F7FA63-4CAA-42DE-B3DA-CB4E71C41EDE}" dt="2022-11-29T04:53:25.688" v="58"/>
          <ac:picMkLst>
            <pc:docMk/>
            <pc:sldMk cId="4017137865" sldId="267"/>
            <ac:picMk id="9" creationId="{63DE202F-4C84-9977-D454-EF4A3D8A1F25}"/>
          </ac:picMkLst>
        </pc:picChg>
        <pc:picChg chg="add del mod">
          <ac:chgData name="Leonie Smith" userId="fed1330f33f5650e" providerId="LiveId" clId="{E4F7FA63-4CAA-42DE-B3DA-CB4E71C41EDE}" dt="2022-11-29T04:53:44.001" v="60"/>
          <ac:picMkLst>
            <pc:docMk/>
            <pc:sldMk cId="4017137865" sldId="267"/>
            <ac:picMk id="10" creationId="{CE33F548-552A-CCF3-8805-5ECD01AD8D1E}"/>
          </ac:picMkLst>
        </pc:picChg>
        <pc:picChg chg="add del mod ord">
          <ac:chgData name="Leonie Smith" userId="fed1330f33f5650e" providerId="LiveId" clId="{E4F7FA63-4CAA-42DE-B3DA-CB4E71C41EDE}" dt="2022-11-29T04:53:56.739" v="61"/>
          <ac:picMkLst>
            <pc:docMk/>
            <pc:sldMk cId="4017137865" sldId="267"/>
            <ac:picMk id="15" creationId="{3F180AAB-16F1-16EB-EDF7-3EB962CC911D}"/>
          </ac:picMkLst>
        </pc:picChg>
        <pc:picChg chg="add del mod">
          <ac:chgData name="Leonie Smith" userId="fed1330f33f5650e" providerId="LiveId" clId="{E4F7FA63-4CAA-42DE-B3DA-CB4E71C41EDE}" dt="2022-11-29T04:54:28.464" v="63"/>
          <ac:picMkLst>
            <pc:docMk/>
            <pc:sldMk cId="4017137865" sldId="267"/>
            <ac:picMk id="16" creationId="{8519C42D-53EB-D4B1-40C8-B8FF47B0F045}"/>
          </ac:picMkLst>
        </pc:picChg>
        <pc:picChg chg="add del mod ord">
          <ac:chgData name="Leonie Smith" userId="fed1330f33f5650e" providerId="LiveId" clId="{E4F7FA63-4CAA-42DE-B3DA-CB4E71C41EDE}" dt="2022-11-29T04:54:39.553" v="64"/>
          <ac:picMkLst>
            <pc:docMk/>
            <pc:sldMk cId="4017137865" sldId="267"/>
            <ac:picMk id="21" creationId="{B006B921-37F5-BCC1-1E09-E6770F46DB5E}"/>
          </ac:picMkLst>
        </pc:picChg>
        <pc:picChg chg="add del mod">
          <ac:chgData name="Leonie Smith" userId="fed1330f33f5650e" providerId="LiveId" clId="{E4F7FA63-4CAA-42DE-B3DA-CB4E71C41EDE}" dt="2022-11-29T04:54:46.677" v="66"/>
          <ac:picMkLst>
            <pc:docMk/>
            <pc:sldMk cId="4017137865" sldId="267"/>
            <ac:picMk id="22" creationId="{E3B08753-9D12-9CE4-D7E8-5BBEC21958AC}"/>
          </ac:picMkLst>
        </pc:picChg>
        <pc:picChg chg="add del mod ord">
          <ac:chgData name="Leonie Smith" userId="fed1330f33f5650e" providerId="LiveId" clId="{E4F7FA63-4CAA-42DE-B3DA-CB4E71C41EDE}" dt="2022-11-29T04:54:58.772" v="67"/>
          <ac:picMkLst>
            <pc:docMk/>
            <pc:sldMk cId="4017137865" sldId="267"/>
            <ac:picMk id="25" creationId="{F4AAB40F-6D6B-CEB4-D316-270EEA19B781}"/>
          </ac:picMkLst>
        </pc:picChg>
        <pc:picChg chg="add mod">
          <ac:chgData name="Leonie Smith" userId="fed1330f33f5650e" providerId="LiveId" clId="{E4F7FA63-4CAA-42DE-B3DA-CB4E71C41EDE}" dt="2022-11-29T04:54:58.772" v="67"/>
          <ac:picMkLst>
            <pc:docMk/>
            <pc:sldMk cId="4017137865" sldId="267"/>
            <ac:picMk id="26" creationId="{123EDFAC-6C78-1CD7-AC50-FBD44A80E18D}"/>
          </ac:picMkLst>
        </pc:picChg>
      </pc:sldChg>
      <pc:sldChg chg="addSp delSp modSp mod modTransition modAnim">
        <pc:chgData name="Leonie Smith" userId="fed1330f33f5650e" providerId="LiveId" clId="{E4F7FA63-4CAA-42DE-B3DA-CB4E71C41EDE}" dt="2022-11-30T05:25:16.530" v="138"/>
        <pc:sldMkLst>
          <pc:docMk/>
          <pc:sldMk cId="3137811553" sldId="268"/>
        </pc:sldMkLst>
        <pc:picChg chg="add del mod">
          <ac:chgData name="Leonie Smith" userId="fed1330f33f5650e" providerId="LiveId" clId="{E4F7FA63-4CAA-42DE-B3DA-CB4E71C41EDE}" dt="2022-11-29T04:56:28.633" v="70"/>
          <ac:picMkLst>
            <pc:docMk/>
            <pc:sldMk cId="3137811553" sldId="268"/>
            <ac:picMk id="6" creationId="{EF94EE1E-1EE1-0DAA-2E4C-AC4355967923}"/>
          </ac:picMkLst>
        </pc:picChg>
        <pc:picChg chg="add del mod">
          <ac:chgData name="Leonie Smith" userId="fed1330f33f5650e" providerId="LiveId" clId="{E4F7FA63-4CAA-42DE-B3DA-CB4E71C41EDE}" dt="2022-11-29T04:56:34.754" v="71"/>
          <ac:picMkLst>
            <pc:docMk/>
            <pc:sldMk cId="3137811553" sldId="268"/>
            <ac:picMk id="9" creationId="{A8A22C90-7E60-83B8-BDA7-9702EE651FFD}"/>
          </ac:picMkLst>
        </pc:picChg>
        <pc:picChg chg="add del mod">
          <ac:chgData name="Leonie Smith" userId="fed1330f33f5650e" providerId="LiveId" clId="{E4F7FA63-4CAA-42DE-B3DA-CB4E71C41EDE}" dt="2022-11-29T04:56:39.106" v="73"/>
          <ac:picMkLst>
            <pc:docMk/>
            <pc:sldMk cId="3137811553" sldId="268"/>
            <ac:picMk id="10" creationId="{9B85FB7E-E95F-3873-5000-6377D2A55CB6}"/>
          </ac:picMkLst>
        </pc:picChg>
        <pc:picChg chg="add del mod ord">
          <ac:chgData name="Leonie Smith" userId="fed1330f33f5650e" providerId="LiveId" clId="{E4F7FA63-4CAA-42DE-B3DA-CB4E71C41EDE}" dt="2022-11-30T05:24:30.406" v="132"/>
          <ac:picMkLst>
            <pc:docMk/>
            <pc:sldMk cId="3137811553" sldId="268"/>
            <ac:picMk id="11" creationId="{C63E23F0-E122-B423-8476-DE649B1CDB37}"/>
          </ac:picMkLst>
        </pc:picChg>
        <pc:picChg chg="add del mod">
          <ac:chgData name="Leonie Smith" userId="fed1330f33f5650e" providerId="LiveId" clId="{E4F7FA63-4CAA-42DE-B3DA-CB4E71C41EDE}" dt="2022-11-30T05:24:33.370" v="134"/>
          <ac:picMkLst>
            <pc:docMk/>
            <pc:sldMk cId="3137811553" sldId="268"/>
            <ac:picMk id="12" creationId="{CAF9D4CA-27BA-1D17-74D7-DB1BA4C81C9F}"/>
          </ac:picMkLst>
        </pc:picChg>
        <pc:picChg chg="add del mod ord">
          <ac:chgData name="Leonie Smith" userId="fed1330f33f5650e" providerId="LiveId" clId="{E4F7FA63-4CAA-42DE-B3DA-CB4E71C41EDE}" dt="2022-11-29T04:57:01.628" v="74"/>
          <ac:picMkLst>
            <pc:docMk/>
            <pc:sldMk cId="3137811553" sldId="268"/>
            <ac:picMk id="13" creationId="{5DA8C7B5-A126-CFE4-D293-33C8248F2F74}"/>
          </ac:picMkLst>
        </pc:picChg>
        <pc:picChg chg="add del mod">
          <ac:chgData name="Leonie Smith" userId="fed1330f33f5650e" providerId="LiveId" clId="{E4F7FA63-4CAA-42DE-B3DA-CB4E71C41EDE}" dt="2022-11-30T05:24:20.600" v="131"/>
          <ac:picMkLst>
            <pc:docMk/>
            <pc:sldMk cId="3137811553" sldId="268"/>
            <ac:picMk id="14" creationId="{E029B6C1-0DF7-0EAC-9E0A-B798923B635E}"/>
          </ac:picMkLst>
        </pc:picChg>
        <pc:picChg chg="add del mod ord">
          <ac:chgData name="Leonie Smith" userId="fed1330f33f5650e" providerId="LiveId" clId="{E4F7FA63-4CAA-42DE-B3DA-CB4E71C41EDE}" dt="2022-11-30T05:24:46.811" v="135"/>
          <ac:picMkLst>
            <pc:docMk/>
            <pc:sldMk cId="3137811553" sldId="268"/>
            <ac:picMk id="16" creationId="{60D78C3B-E917-635E-E1ED-DB5F521634E8}"/>
          </ac:picMkLst>
        </pc:picChg>
        <pc:picChg chg="add del mod">
          <ac:chgData name="Leonie Smith" userId="fed1330f33f5650e" providerId="LiveId" clId="{E4F7FA63-4CAA-42DE-B3DA-CB4E71C41EDE}" dt="2022-11-30T05:24:53.276" v="137"/>
          <ac:picMkLst>
            <pc:docMk/>
            <pc:sldMk cId="3137811553" sldId="268"/>
            <ac:picMk id="17" creationId="{B2BAE696-0D1B-AE07-BC35-CDBE0AFFBDCA}"/>
          </ac:picMkLst>
        </pc:picChg>
        <pc:picChg chg="add del mod ord">
          <ac:chgData name="Leonie Smith" userId="fed1330f33f5650e" providerId="LiveId" clId="{E4F7FA63-4CAA-42DE-B3DA-CB4E71C41EDE}" dt="2022-11-30T05:25:16.530" v="138"/>
          <ac:picMkLst>
            <pc:docMk/>
            <pc:sldMk cId="3137811553" sldId="268"/>
            <ac:picMk id="20" creationId="{56096A39-5534-291A-D647-4A102F21A5C5}"/>
          </ac:picMkLst>
        </pc:picChg>
        <pc:picChg chg="add mod">
          <ac:chgData name="Leonie Smith" userId="fed1330f33f5650e" providerId="LiveId" clId="{E4F7FA63-4CAA-42DE-B3DA-CB4E71C41EDE}" dt="2022-11-30T05:25:16.530" v="138"/>
          <ac:picMkLst>
            <pc:docMk/>
            <pc:sldMk cId="3137811553" sldId="268"/>
            <ac:picMk id="21" creationId="{6047889B-2E8E-1AEA-F5A7-AAE19A0D53F0}"/>
          </ac:picMkLst>
        </pc:picChg>
      </pc:sldChg>
      <pc:sldChg chg="addSp delSp modSp mod modTransition modAnim">
        <pc:chgData name="Leonie Smith" userId="fed1330f33f5650e" providerId="LiveId" clId="{E4F7FA63-4CAA-42DE-B3DA-CB4E71C41EDE}" dt="2022-11-29T04:58:36.303" v="78"/>
        <pc:sldMkLst>
          <pc:docMk/>
          <pc:sldMk cId="100491716" sldId="269"/>
        </pc:sldMkLst>
        <pc:spChg chg="mod">
          <ac:chgData name="Leonie Smith" userId="fed1330f33f5650e" providerId="LiveId" clId="{E4F7FA63-4CAA-42DE-B3DA-CB4E71C41EDE}" dt="2022-11-28T04:47:26.788" v="7" actId="403"/>
          <ac:spMkLst>
            <pc:docMk/>
            <pc:sldMk cId="100491716" sldId="269"/>
            <ac:spMk id="3" creationId="{A58184BD-88F1-BA02-40C1-D8403D0EEC0D}"/>
          </ac:spMkLst>
        </pc:spChg>
        <pc:spChg chg="mod">
          <ac:chgData name="Leonie Smith" userId="fed1330f33f5650e" providerId="LiveId" clId="{E4F7FA63-4CAA-42DE-B3DA-CB4E71C41EDE}" dt="2022-11-28T04:47:13.499" v="4" actId="21"/>
          <ac:spMkLst>
            <pc:docMk/>
            <pc:sldMk cId="100491716" sldId="269"/>
            <ac:spMk id="4" creationId="{EE2AC625-9141-A801-F431-DD5F79396320}"/>
          </ac:spMkLst>
        </pc:spChg>
        <pc:picChg chg="add del mod">
          <ac:chgData name="Leonie Smith" userId="fed1330f33f5650e" providerId="LiveId" clId="{E4F7FA63-4CAA-42DE-B3DA-CB4E71C41EDE}" dt="2022-11-29T04:58:26.387" v="77"/>
          <ac:picMkLst>
            <pc:docMk/>
            <pc:sldMk cId="100491716" sldId="269"/>
            <ac:picMk id="6" creationId="{729299C5-6506-CA47-965D-DA45BFC5E7DD}"/>
          </ac:picMkLst>
        </pc:picChg>
        <pc:picChg chg="add del mod">
          <ac:chgData name="Leonie Smith" userId="fed1330f33f5650e" providerId="LiveId" clId="{E4F7FA63-4CAA-42DE-B3DA-CB4E71C41EDE}" dt="2022-11-29T04:58:36.303" v="78"/>
          <ac:picMkLst>
            <pc:docMk/>
            <pc:sldMk cId="100491716" sldId="269"/>
            <ac:picMk id="9" creationId="{8262B91B-D872-59F9-DFCB-9B62F8F0026A}"/>
          </ac:picMkLst>
        </pc:picChg>
        <pc:picChg chg="add mod">
          <ac:chgData name="Leonie Smith" userId="fed1330f33f5650e" providerId="LiveId" clId="{E4F7FA63-4CAA-42DE-B3DA-CB4E71C41EDE}" dt="2022-11-29T04:58:36.303" v="78"/>
          <ac:picMkLst>
            <pc:docMk/>
            <pc:sldMk cId="100491716" sldId="269"/>
            <ac:picMk id="10" creationId="{525EBFDB-9999-535A-A255-EC5423BEFEC6}"/>
          </ac:picMkLst>
        </pc:picChg>
      </pc:sldChg>
      <pc:sldChg chg="addSp delSp modSp mod modTransition modAnim">
        <pc:chgData name="Leonie Smith" userId="fed1330f33f5650e" providerId="LiveId" clId="{E4F7FA63-4CAA-42DE-B3DA-CB4E71C41EDE}" dt="2022-11-29T05:23:48.874" v="129"/>
        <pc:sldMkLst>
          <pc:docMk/>
          <pc:sldMk cId="3166251957" sldId="283"/>
        </pc:sldMkLst>
        <pc:spChg chg="mod">
          <ac:chgData name="Leonie Smith" userId="fed1330f33f5650e" providerId="LiveId" clId="{E4F7FA63-4CAA-42DE-B3DA-CB4E71C41EDE}" dt="2022-11-28T04:48:18.576" v="10" actId="21"/>
          <ac:spMkLst>
            <pc:docMk/>
            <pc:sldMk cId="3166251957" sldId="283"/>
            <ac:spMk id="3" creationId="{A58184BD-88F1-BA02-40C1-D8403D0EEC0D}"/>
          </ac:spMkLst>
        </pc:spChg>
        <pc:spChg chg="mod">
          <ac:chgData name="Leonie Smith" userId="fed1330f33f5650e" providerId="LiveId" clId="{E4F7FA63-4CAA-42DE-B3DA-CB4E71C41EDE}" dt="2022-11-28T04:48:52.540" v="13" actId="21"/>
          <ac:spMkLst>
            <pc:docMk/>
            <pc:sldMk cId="3166251957" sldId="283"/>
            <ac:spMk id="4" creationId="{EE2AC625-9141-A801-F431-DD5F79396320}"/>
          </ac:spMkLst>
        </pc:spChg>
        <pc:picChg chg="add del mod">
          <ac:chgData name="Leonie Smith" userId="fed1330f33f5650e" providerId="LiveId" clId="{E4F7FA63-4CAA-42DE-B3DA-CB4E71C41EDE}" dt="2022-11-29T05:06:08.486" v="97"/>
          <ac:picMkLst>
            <pc:docMk/>
            <pc:sldMk cId="3166251957" sldId="283"/>
            <ac:picMk id="8" creationId="{A9DC019F-AA94-7905-D9FE-15F76C8231FF}"/>
          </ac:picMkLst>
        </pc:picChg>
        <pc:picChg chg="add del mod">
          <ac:chgData name="Leonie Smith" userId="fed1330f33f5650e" providerId="LiveId" clId="{E4F7FA63-4CAA-42DE-B3DA-CB4E71C41EDE}" dt="2022-11-29T05:06:21.447" v="98"/>
          <ac:picMkLst>
            <pc:docMk/>
            <pc:sldMk cId="3166251957" sldId="283"/>
            <ac:picMk id="12" creationId="{461CF2F4-1388-3C8C-6F34-C8D018C44A92}"/>
          </ac:picMkLst>
        </pc:picChg>
        <pc:picChg chg="add del mod">
          <ac:chgData name="Leonie Smith" userId="fed1330f33f5650e" providerId="LiveId" clId="{E4F7FA63-4CAA-42DE-B3DA-CB4E71C41EDE}" dt="2022-11-29T05:08:18.969" v="100"/>
          <ac:picMkLst>
            <pc:docMk/>
            <pc:sldMk cId="3166251957" sldId="283"/>
            <ac:picMk id="13" creationId="{1BCC9CB8-C23F-5F62-F943-5BB2889CF173}"/>
          </ac:picMkLst>
        </pc:picChg>
        <pc:picChg chg="add del mod ord">
          <ac:chgData name="Leonie Smith" userId="fed1330f33f5650e" providerId="LiveId" clId="{E4F7FA63-4CAA-42DE-B3DA-CB4E71C41EDE}" dt="2022-11-29T05:08:31.864" v="101"/>
          <ac:picMkLst>
            <pc:docMk/>
            <pc:sldMk cId="3166251957" sldId="283"/>
            <ac:picMk id="17" creationId="{141E0855-4820-0616-A57D-E482474433F0}"/>
          </ac:picMkLst>
        </pc:picChg>
        <pc:picChg chg="add del mod">
          <ac:chgData name="Leonie Smith" userId="fed1330f33f5650e" providerId="LiveId" clId="{E4F7FA63-4CAA-42DE-B3DA-CB4E71C41EDE}" dt="2022-11-29T05:23:36.544" v="128"/>
          <ac:picMkLst>
            <pc:docMk/>
            <pc:sldMk cId="3166251957" sldId="283"/>
            <ac:picMk id="18" creationId="{EF084D37-71F4-0D0E-2051-81DC9FD67B16}"/>
          </ac:picMkLst>
        </pc:picChg>
        <pc:picChg chg="add del mod ord">
          <ac:chgData name="Leonie Smith" userId="fed1330f33f5650e" providerId="LiveId" clId="{E4F7FA63-4CAA-42DE-B3DA-CB4E71C41EDE}" dt="2022-11-29T05:23:48.874" v="129"/>
          <ac:picMkLst>
            <pc:docMk/>
            <pc:sldMk cId="3166251957" sldId="283"/>
            <ac:picMk id="28" creationId="{6AE81966-284F-30AD-05B7-60CE2FFF0E3E}"/>
          </ac:picMkLst>
        </pc:picChg>
        <pc:picChg chg="add mod">
          <ac:chgData name="Leonie Smith" userId="fed1330f33f5650e" providerId="LiveId" clId="{E4F7FA63-4CAA-42DE-B3DA-CB4E71C41EDE}" dt="2022-11-29T05:23:48.874" v="129"/>
          <ac:picMkLst>
            <pc:docMk/>
            <pc:sldMk cId="3166251957" sldId="283"/>
            <ac:picMk id="29" creationId="{96340A95-5CAB-2346-15F6-67EA44F55A45}"/>
          </ac:picMkLst>
        </pc:picChg>
      </pc:sldChg>
      <pc:sldChg chg="addSp modSp">
        <pc:chgData name="Leonie Smith" userId="fed1330f33f5650e" providerId="LiveId" clId="{E4F7FA63-4CAA-42DE-B3DA-CB4E71C41EDE}" dt="2022-11-29T05:09:31.454" v="102"/>
        <pc:sldMkLst>
          <pc:docMk/>
          <pc:sldMk cId="1522780631" sldId="285"/>
        </pc:sldMkLst>
        <pc:picChg chg="add mod">
          <ac:chgData name="Leonie Smith" userId="fed1330f33f5650e" providerId="LiveId" clId="{E4F7FA63-4CAA-42DE-B3DA-CB4E71C41EDE}" dt="2022-11-29T05:09:31.454" v="102"/>
          <ac:picMkLst>
            <pc:docMk/>
            <pc:sldMk cId="1522780631" sldId="285"/>
            <ac:picMk id="7" creationId="{DD660495-5C6B-A6D6-594D-B70682EC252E}"/>
          </ac:picMkLst>
        </pc:picChg>
      </pc:sldChg>
      <pc:sldChg chg="addSp delSp modSp add mod modTransition modAnim">
        <pc:chgData name="Leonie Smith" userId="fed1330f33f5650e" providerId="LiveId" clId="{E4F7FA63-4CAA-42DE-B3DA-CB4E71C41EDE}" dt="2022-11-29T05:04:33.266" v="94"/>
        <pc:sldMkLst>
          <pc:docMk/>
          <pc:sldMk cId="2101418816" sldId="287"/>
        </pc:sldMkLst>
        <pc:spChg chg="mod">
          <ac:chgData name="Leonie Smith" userId="fed1330f33f5650e" providerId="LiveId" clId="{E4F7FA63-4CAA-42DE-B3DA-CB4E71C41EDE}" dt="2022-11-28T04:48:35.077" v="12" actId="255"/>
          <ac:spMkLst>
            <pc:docMk/>
            <pc:sldMk cId="2101418816" sldId="287"/>
            <ac:spMk id="3" creationId="{A58184BD-88F1-BA02-40C1-D8403D0EEC0D}"/>
          </ac:spMkLst>
        </pc:spChg>
        <pc:spChg chg="mod">
          <ac:chgData name="Leonie Smith" userId="fed1330f33f5650e" providerId="LiveId" clId="{E4F7FA63-4CAA-42DE-B3DA-CB4E71C41EDE}" dt="2022-11-28T04:49:03.610" v="15" actId="404"/>
          <ac:spMkLst>
            <pc:docMk/>
            <pc:sldMk cId="2101418816" sldId="287"/>
            <ac:spMk id="4" creationId="{EE2AC625-9141-A801-F431-DD5F79396320}"/>
          </ac:spMkLst>
        </pc:spChg>
        <pc:picChg chg="add del mod">
          <ac:chgData name="Leonie Smith" userId="fed1330f33f5650e" providerId="LiveId" clId="{E4F7FA63-4CAA-42DE-B3DA-CB4E71C41EDE}" dt="2022-11-29T05:02:04.822" v="81"/>
          <ac:picMkLst>
            <pc:docMk/>
            <pc:sldMk cId="2101418816" sldId="287"/>
            <ac:picMk id="9" creationId="{7AC7D71C-AAC9-07A1-C298-9D86731E9675}"/>
          </ac:picMkLst>
        </pc:picChg>
        <pc:picChg chg="add del mod">
          <ac:chgData name="Leonie Smith" userId="fed1330f33f5650e" providerId="LiveId" clId="{E4F7FA63-4CAA-42DE-B3DA-CB4E71C41EDE}" dt="2022-11-29T05:02:22.428" v="82"/>
          <ac:picMkLst>
            <pc:docMk/>
            <pc:sldMk cId="2101418816" sldId="287"/>
            <ac:picMk id="12" creationId="{6CC26E7A-309F-E8C7-BAC7-98AE2821CCF5}"/>
          </ac:picMkLst>
        </pc:picChg>
        <pc:picChg chg="add del mod">
          <ac:chgData name="Leonie Smith" userId="fed1330f33f5650e" providerId="LiveId" clId="{E4F7FA63-4CAA-42DE-B3DA-CB4E71C41EDE}" dt="2022-11-29T05:03:04.934" v="84"/>
          <ac:picMkLst>
            <pc:docMk/>
            <pc:sldMk cId="2101418816" sldId="287"/>
            <ac:picMk id="13" creationId="{1BCC6F02-61B2-2507-D5C0-24DF286483E5}"/>
          </ac:picMkLst>
        </pc:picChg>
        <pc:picChg chg="add del mod ord">
          <ac:chgData name="Leonie Smith" userId="fed1330f33f5650e" providerId="LiveId" clId="{E4F7FA63-4CAA-42DE-B3DA-CB4E71C41EDE}" dt="2022-11-29T05:03:18.905" v="85"/>
          <ac:picMkLst>
            <pc:docMk/>
            <pc:sldMk cId="2101418816" sldId="287"/>
            <ac:picMk id="16" creationId="{95E64795-D5CD-F974-5ADA-8F7C526265B9}"/>
          </ac:picMkLst>
        </pc:picChg>
        <pc:picChg chg="add del mod">
          <ac:chgData name="Leonie Smith" userId="fed1330f33f5650e" providerId="LiveId" clId="{E4F7FA63-4CAA-42DE-B3DA-CB4E71C41EDE}" dt="2022-11-29T05:03:26.584" v="87"/>
          <ac:picMkLst>
            <pc:docMk/>
            <pc:sldMk cId="2101418816" sldId="287"/>
            <ac:picMk id="17" creationId="{3567AB97-645B-4DC7-DEC7-394C7447E340}"/>
          </ac:picMkLst>
        </pc:picChg>
        <pc:picChg chg="add del mod ord">
          <ac:chgData name="Leonie Smith" userId="fed1330f33f5650e" providerId="LiveId" clId="{E4F7FA63-4CAA-42DE-B3DA-CB4E71C41EDE}" dt="2022-11-29T05:03:44.842" v="88"/>
          <ac:picMkLst>
            <pc:docMk/>
            <pc:sldMk cId="2101418816" sldId="287"/>
            <ac:picMk id="20" creationId="{2E9AB028-865A-8C04-C60E-B793290A3E38}"/>
          </ac:picMkLst>
        </pc:picChg>
        <pc:picChg chg="add del mod">
          <ac:chgData name="Leonie Smith" userId="fed1330f33f5650e" providerId="LiveId" clId="{E4F7FA63-4CAA-42DE-B3DA-CB4E71C41EDE}" dt="2022-11-29T05:03:51.328" v="90"/>
          <ac:picMkLst>
            <pc:docMk/>
            <pc:sldMk cId="2101418816" sldId="287"/>
            <ac:picMk id="21" creationId="{0B0CD67B-D206-680E-7667-0CAC812B1919}"/>
          </ac:picMkLst>
        </pc:picChg>
        <pc:picChg chg="add del mod ord">
          <ac:chgData name="Leonie Smith" userId="fed1330f33f5650e" providerId="LiveId" clId="{E4F7FA63-4CAA-42DE-B3DA-CB4E71C41EDE}" dt="2022-11-29T05:04:08.303" v="91"/>
          <ac:picMkLst>
            <pc:docMk/>
            <pc:sldMk cId="2101418816" sldId="287"/>
            <ac:picMk id="24" creationId="{022204C7-9DAB-798A-C60E-3E7C039145DC}"/>
          </ac:picMkLst>
        </pc:picChg>
        <pc:picChg chg="add del mod">
          <ac:chgData name="Leonie Smith" userId="fed1330f33f5650e" providerId="LiveId" clId="{E4F7FA63-4CAA-42DE-B3DA-CB4E71C41EDE}" dt="2022-11-29T05:04:15.605" v="93"/>
          <ac:picMkLst>
            <pc:docMk/>
            <pc:sldMk cId="2101418816" sldId="287"/>
            <ac:picMk id="25" creationId="{88D1277F-5C1D-3FB1-2C4C-037EF196FCB5}"/>
          </ac:picMkLst>
        </pc:picChg>
        <pc:picChg chg="add del mod ord">
          <ac:chgData name="Leonie Smith" userId="fed1330f33f5650e" providerId="LiveId" clId="{E4F7FA63-4CAA-42DE-B3DA-CB4E71C41EDE}" dt="2022-11-29T05:04:33.266" v="94"/>
          <ac:picMkLst>
            <pc:docMk/>
            <pc:sldMk cId="2101418816" sldId="287"/>
            <ac:picMk id="28" creationId="{DDE0AEFE-824E-FF50-C35D-BE9E1244D851}"/>
          </ac:picMkLst>
        </pc:picChg>
        <pc:picChg chg="add mod">
          <ac:chgData name="Leonie Smith" userId="fed1330f33f5650e" providerId="LiveId" clId="{E4F7FA63-4CAA-42DE-B3DA-CB4E71C41EDE}" dt="2022-11-29T05:04:33.266" v="94"/>
          <ac:picMkLst>
            <pc:docMk/>
            <pc:sldMk cId="2101418816" sldId="287"/>
            <ac:picMk id="29" creationId="{E0716990-25F1-A854-2E51-48DB8C2AFB52}"/>
          </ac:picMkLst>
        </pc:picChg>
      </pc:sldChg>
    </pc:docChg>
  </pc:docChgLst>
  <pc:docChgLst>
    <pc:chgData name="Leonie Smith" userId="fed1330f33f5650e" providerId="LiveId" clId="{06E9D4D2-8002-42C5-849B-7E4AD7D29ECC}"/>
    <pc:docChg chg="modSld">
      <pc:chgData name="Leonie Smith" userId="fed1330f33f5650e" providerId="LiveId" clId="{06E9D4D2-8002-42C5-849B-7E4AD7D29ECC}" dt="2024-01-08T02:54:09.800" v="53"/>
      <pc:docMkLst>
        <pc:docMk/>
      </pc:docMkLst>
      <pc:sldChg chg="addSp delSp modSp mod modTransition modAnim">
        <pc:chgData name="Leonie Smith" userId="fed1330f33f5650e" providerId="LiveId" clId="{06E9D4D2-8002-42C5-849B-7E4AD7D29ECC}" dt="2024-01-08T02:54:09.800" v="53"/>
        <pc:sldMkLst>
          <pc:docMk/>
          <pc:sldMk cId="1499918570" sldId="257"/>
        </pc:sldMkLst>
        <pc:picChg chg="add del mod ord">
          <ac:chgData name="Leonie Smith" userId="fed1330f33f5650e" providerId="LiveId" clId="{06E9D4D2-8002-42C5-849B-7E4AD7D29ECC}" dt="2024-01-08T02:54:09.800" v="53"/>
          <ac:picMkLst>
            <pc:docMk/>
            <pc:sldMk cId="1499918570" sldId="257"/>
            <ac:picMk id="5" creationId="{3A2105C8-4930-FEF6-40E3-2D124DC07CB8}"/>
          </ac:picMkLst>
        </pc:picChg>
        <pc:picChg chg="add del mod">
          <ac:chgData name="Leonie Smith" userId="fed1330f33f5650e" providerId="LiveId" clId="{06E9D4D2-8002-42C5-849B-7E4AD7D29ECC}" dt="2024-01-05T04:11:45.699" v="2"/>
          <ac:picMkLst>
            <pc:docMk/>
            <pc:sldMk cId="1499918570" sldId="257"/>
            <ac:picMk id="5" creationId="{5BB76C9D-D294-2419-0159-E0806647372B}"/>
          </ac:picMkLst>
        </pc:picChg>
        <pc:picChg chg="add del mod">
          <ac:chgData name="Leonie Smith" userId="fed1330f33f5650e" providerId="LiveId" clId="{06E9D4D2-8002-42C5-849B-7E4AD7D29ECC}" dt="2024-01-08T02:54:02.311" v="52"/>
          <ac:picMkLst>
            <pc:docMk/>
            <pc:sldMk cId="1499918570" sldId="257"/>
            <ac:picMk id="6" creationId="{20058BCA-51FA-CB24-1653-431A18BC5992}"/>
          </ac:picMkLst>
        </pc:picChg>
        <pc:picChg chg="add mod">
          <ac:chgData name="Leonie Smith" userId="fed1330f33f5650e" providerId="LiveId" clId="{06E9D4D2-8002-42C5-849B-7E4AD7D29ECC}" dt="2024-01-08T02:54:09.800" v="53"/>
          <ac:picMkLst>
            <pc:docMk/>
            <pc:sldMk cId="1499918570" sldId="257"/>
            <ac:picMk id="7" creationId="{52BF711F-255F-CCCC-3924-9EA7ECB5FA2D}"/>
          </ac:picMkLst>
        </pc:picChg>
        <pc:picChg chg="del">
          <ac:chgData name="Leonie Smith" userId="fed1330f33f5650e" providerId="LiveId" clId="{06E9D4D2-8002-42C5-849B-7E4AD7D29ECC}" dt="2024-01-05T04:11:38.436" v="1"/>
          <ac:picMkLst>
            <pc:docMk/>
            <pc:sldMk cId="1499918570" sldId="257"/>
            <ac:picMk id="8" creationId="{5D48CD22-67FF-63FB-48F0-060B5C91BDBD}"/>
          </ac:picMkLst>
        </pc:picChg>
      </pc:sldChg>
      <pc:sldChg chg="addSp delSp modSp mod modTransition modAnim">
        <pc:chgData name="Leonie Smith" userId="fed1330f33f5650e" providerId="LiveId" clId="{06E9D4D2-8002-42C5-849B-7E4AD7D29ECC}" dt="2024-01-05T04:11:59.808" v="5"/>
        <pc:sldMkLst>
          <pc:docMk/>
          <pc:sldMk cId="454763615" sldId="259"/>
        </pc:sldMkLst>
        <pc:picChg chg="add del mod ord">
          <ac:chgData name="Leonie Smith" userId="fed1330f33f5650e" providerId="LiveId" clId="{06E9D4D2-8002-42C5-849B-7E4AD7D29ECC}" dt="2024-01-05T04:11:59.808" v="5"/>
          <ac:picMkLst>
            <pc:docMk/>
            <pc:sldMk cId="454763615" sldId="259"/>
            <ac:picMk id="5" creationId="{5962B63A-7AEE-A394-CD33-40AF3EB2E82E}"/>
          </ac:picMkLst>
        </pc:picChg>
        <pc:picChg chg="add mod">
          <ac:chgData name="Leonie Smith" userId="fed1330f33f5650e" providerId="LiveId" clId="{06E9D4D2-8002-42C5-849B-7E4AD7D29ECC}" dt="2024-01-05T04:11:59.808" v="5"/>
          <ac:picMkLst>
            <pc:docMk/>
            <pc:sldMk cId="454763615" sldId="259"/>
            <ac:picMk id="6" creationId="{084B623D-CA74-7663-6764-D41E9FCB7A82}"/>
          </ac:picMkLst>
        </pc:picChg>
        <pc:picChg chg="del">
          <ac:chgData name="Leonie Smith" userId="fed1330f33f5650e" providerId="LiveId" clId="{06E9D4D2-8002-42C5-849B-7E4AD7D29ECC}" dt="2024-01-05T04:11:53.158" v="4"/>
          <ac:picMkLst>
            <pc:docMk/>
            <pc:sldMk cId="454763615" sldId="259"/>
            <ac:picMk id="23" creationId="{AE5D974E-F8C4-7D95-F988-6931F6AB63A8}"/>
          </ac:picMkLst>
        </pc:picChg>
      </pc:sldChg>
      <pc:sldChg chg="addSp delSp modSp mod modTransition modAnim">
        <pc:chgData name="Leonie Smith" userId="fed1330f33f5650e" providerId="LiveId" clId="{06E9D4D2-8002-42C5-849B-7E4AD7D29ECC}" dt="2024-01-05T04:12:24.658" v="8"/>
        <pc:sldMkLst>
          <pc:docMk/>
          <pc:sldMk cId="2346136586" sldId="260"/>
        </pc:sldMkLst>
        <pc:picChg chg="add del mod ord">
          <ac:chgData name="Leonie Smith" userId="fed1330f33f5650e" providerId="LiveId" clId="{06E9D4D2-8002-42C5-849B-7E4AD7D29ECC}" dt="2024-01-05T04:12:24.658" v="8"/>
          <ac:picMkLst>
            <pc:docMk/>
            <pc:sldMk cId="2346136586" sldId="260"/>
            <ac:picMk id="5" creationId="{134F67FD-3203-412D-DEA6-C1FA78110142}"/>
          </ac:picMkLst>
        </pc:picChg>
        <pc:picChg chg="add mod">
          <ac:chgData name="Leonie Smith" userId="fed1330f33f5650e" providerId="LiveId" clId="{06E9D4D2-8002-42C5-849B-7E4AD7D29ECC}" dt="2024-01-05T04:12:24.658" v="8"/>
          <ac:picMkLst>
            <pc:docMk/>
            <pc:sldMk cId="2346136586" sldId="260"/>
            <ac:picMk id="6" creationId="{2703F938-16A1-45B2-2DF6-DC61730DD98E}"/>
          </ac:picMkLst>
        </pc:picChg>
        <pc:picChg chg="del">
          <ac:chgData name="Leonie Smith" userId="fed1330f33f5650e" providerId="LiveId" clId="{06E9D4D2-8002-42C5-849B-7E4AD7D29ECC}" dt="2024-01-05T04:12:06.072" v="7"/>
          <ac:picMkLst>
            <pc:docMk/>
            <pc:sldMk cId="2346136586" sldId="260"/>
            <ac:picMk id="13" creationId="{A52DD81F-F972-4383-C38B-43D67301E4AF}"/>
          </ac:picMkLst>
        </pc:picChg>
      </pc:sldChg>
      <pc:sldChg chg="addSp delSp modSp mod modTransition modAnim">
        <pc:chgData name="Leonie Smith" userId="fed1330f33f5650e" providerId="LiveId" clId="{06E9D4D2-8002-42C5-849B-7E4AD7D29ECC}" dt="2024-01-05T04:13:18.101" v="14"/>
        <pc:sldMkLst>
          <pc:docMk/>
          <pc:sldMk cId="4037329247" sldId="261"/>
        </pc:sldMkLst>
        <pc:picChg chg="add del mod ord">
          <ac:chgData name="Leonie Smith" userId="fed1330f33f5650e" providerId="LiveId" clId="{06E9D4D2-8002-42C5-849B-7E4AD7D29ECC}" dt="2024-01-05T04:12:46.355" v="11"/>
          <ac:picMkLst>
            <pc:docMk/>
            <pc:sldMk cId="4037329247" sldId="261"/>
            <ac:picMk id="5" creationId="{D3EAB09E-C3B2-5EAE-5D51-799174FEBF6A}"/>
          </ac:picMkLst>
        </pc:picChg>
        <pc:picChg chg="add del mod">
          <ac:chgData name="Leonie Smith" userId="fed1330f33f5650e" providerId="LiveId" clId="{06E9D4D2-8002-42C5-849B-7E4AD7D29ECC}" dt="2024-01-05T04:13:04.342" v="13"/>
          <ac:picMkLst>
            <pc:docMk/>
            <pc:sldMk cId="4037329247" sldId="261"/>
            <ac:picMk id="6" creationId="{561A4CF5-81C2-F2C0-487E-F2008A71C029}"/>
          </ac:picMkLst>
        </pc:picChg>
        <pc:picChg chg="add del mod ord">
          <ac:chgData name="Leonie Smith" userId="fed1330f33f5650e" providerId="LiveId" clId="{06E9D4D2-8002-42C5-849B-7E4AD7D29ECC}" dt="2024-01-05T04:13:18.101" v="14"/>
          <ac:picMkLst>
            <pc:docMk/>
            <pc:sldMk cId="4037329247" sldId="261"/>
            <ac:picMk id="10" creationId="{6B2841C3-765A-0373-92A2-CD3B265EA03A}"/>
          </ac:picMkLst>
        </pc:picChg>
        <pc:picChg chg="add mod">
          <ac:chgData name="Leonie Smith" userId="fed1330f33f5650e" providerId="LiveId" clId="{06E9D4D2-8002-42C5-849B-7E4AD7D29ECC}" dt="2024-01-05T04:13:18.101" v="14"/>
          <ac:picMkLst>
            <pc:docMk/>
            <pc:sldMk cId="4037329247" sldId="261"/>
            <ac:picMk id="11" creationId="{C2A57C3C-1DC6-D94C-613C-D57FC1C34B8E}"/>
          </ac:picMkLst>
        </pc:picChg>
        <pc:picChg chg="del">
          <ac:chgData name="Leonie Smith" userId="fed1330f33f5650e" providerId="LiveId" clId="{06E9D4D2-8002-42C5-849B-7E4AD7D29ECC}" dt="2024-01-05T04:12:34.058" v="10"/>
          <ac:picMkLst>
            <pc:docMk/>
            <pc:sldMk cId="4037329247" sldId="261"/>
            <ac:picMk id="30" creationId="{9781F0D4-465D-0486-1984-F7B4A934C74A}"/>
          </ac:picMkLst>
        </pc:picChg>
      </pc:sldChg>
      <pc:sldChg chg="addSp delSp modSp mod modTransition modAnim">
        <pc:chgData name="Leonie Smith" userId="fed1330f33f5650e" providerId="LiveId" clId="{06E9D4D2-8002-42C5-849B-7E4AD7D29ECC}" dt="2024-01-05T04:13:46.079" v="17"/>
        <pc:sldMkLst>
          <pc:docMk/>
          <pc:sldMk cId="1909638311" sldId="262"/>
        </pc:sldMkLst>
        <pc:picChg chg="add del mod">
          <ac:chgData name="Leonie Smith" userId="fed1330f33f5650e" providerId="LiveId" clId="{06E9D4D2-8002-42C5-849B-7E4AD7D29ECC}" dt="2024-01-05T04:13:46.079" v="17"/>
          <ac:picMkLst>
            <pc:docMk/>
            <pc:sldMk cId="1909638311" sldId="262"/>
            <ac:picMk id="6" creationId="{A952AB4B-E69C-A497-CDAA-63362D7AA8FC}"/>
          </ac:picMkLst>
        </pc:picChg>
        <pc:picChg chg="add mod">
          <ac:chgData name="Leonie Smith" userId="fed1330f33f5650e" providerId="LiveId" clId="{06E9D4D2-8002-42C5-849B-7E4AD7D29ECC}" dt="2024-01-05T04:13:46.079" v="17"/>
          <ac:picMkLst>
            <pc:docMk/>
            <pc:sldMk cId="1909638311" sldId="262"/>
            <ac:picMk id="7" creationId="{F5391799-8532-0501-E95B-B41BAC183384}"/>
          </ac:picMkLst>
        </pc:picChg>
        <pc:picChg chg="del">
          <ac:chgData name="Leonie Smith" userId="fed1330f33f5650e" providerId="LiveId" clId="{06E9D4D2-8002-42C5-849B-7E4AD7D29ECC}" dt="2024-01-05T04:13:25.721" v="16"/>
          <ac:picMkLst>
            <pc:docMk/>
            <pc:sldMk cId="1909638311" sldId="262"/>
            <ac:picMk id="12" creationId="{7F3BB09A-8022-C466-2B8E-D6218DC7369F}"/>
          </ac:picMkLst>
        </pc:picChg>
      </pc:sldChg>
      <pc:sldChg chg="addSp delSp modSp mod modTransition modAnim">
        <pc:chgData name="Leonie Smith" userId="fed1330f33f5650e" providerId="LiveId" clId="{06E9D4D2-8002-42C5-849B-7E4AD7D29ECC}" dt="2024-01-05T04:14:06.889" v="20"/>
        <pc:sldMkLst>
          <pc:docMk/>
          <pc:sldMk cId="641208035" sldId="263"/>
        </pc:sldMkLst>
        <pc:picChg chg="add del mod ord">
          <ac:chgData name="Leonie Smith" userId="fed1330f33f5650e" providerId="LiveId" clId="{06E9D4D2-8002-42C5-849B-7E4AD7D29ECC}" dt="2024-01-05T04:14:06.889" v="20"/>
          <ac:picMkLst>
            <pc:docMk/>
            <pc:sldMk cId="641208035" sldId="263"/>
            <ac:picMk id="5" creationId="{BDD8901E-603E-0481-D19D-13056E286174}"/>
          </ac:picMkLst>
        </pc:picChg>
        <pc:picChg chg="add mod">
          <ac:chgData name="Leonie Smith" userId="fed1330f33f5650e" providerId="LiveId" clId="{06E9D4D2-8002-42C5-849B-7E4AD7D29ECC}" dt="2024-01-05T04:14:06.889" v="20"/>
          <ac:picMkLst>
            <pc:docMk/>
            <pc:sldMk cId="641208035" sldId="263"/>
            <ac:picMk id="6" creationId="{76B2505D-FED4-D764-98AE-54D862C8948A}"/>
          </ac:picMkLst>
        </pc:picChg>
        <pc:picChg chg="del">
          <ac:chgData name="Leonie Smith" userId="fed1330f33f5650e" providerId="LiveId" clId="{06E9D4D2-8002-42C5-849B-7E4AD7D29ECC}" dt="2024-01-05T04:13:55.303" v="19"/>
          <ac:picMkLst>
            <pc:docMk/>
            <pc:sldMk cId="641208035" sldId="263"/>
            <ac:picMk id="11" creationId="{FA364405-BEA0-2641-526C-4FF3DC28AA47}"/>
          </ac:picMkLst>
        </pc:picChg>
      </pc:sldChg>
      <pc:sldChg chg="addSp delSp modSp mod modTransition modAnim">
        <pc:chgData name="Leonie Smith" userId="fed1330f33f5650e" providerId="LiveId" clId="{06E9D4D2-8002-42C5-849B-7E4AD7D29ECC}" dt="2024-01-05T04:14:40.357" v="23"/>
        <pc:sldMkLst>
          <pc:docMk/>
          <pc:sldMk cId="4044745628" sldId="264"/>
        </pc:sldMkLst>
        <pc:picChg chg="add del mod ord">
          <ac:chgData name="Leonie Smith" userId="fed1330f33f5650e" providerId="LiveId" clId="{06E9D4D2-8002-42C5-849B-7E4AD7D29ECC}" dt="2024-01-05T04:14:40.357" v="23"/>
          <ac:picMkLst>
            <pc:docMk/>
            <pc:sldMk cId="4044745628" sldId="264"/>
            <ac:picMk id="5" creationId="{A58B495F-4BC1-AC2C-6B51-589E830E1A03}"/>
          </ac:picMkLst>
        </pc:picChg>
        <pc:picChg chg="add mod">
          <ac:chgData name="Leonie Smith" userId="fed1330f33f5650e" providerId="LiveId" clId="{06E9D4D2-8002-42C5-849B-7E4AD7D29ECC}" dt="2024-01-05T04:14:40.357" v="23"/>
          <ac:picMkLst>
            <pc:docMk/>
            <pc:sldMk cId="4044745628" sldId="264"/>
            <ac:picMk id="6" creationId="{700C182A-3D9A-25F5-DFFE-C7E2DCF36C4F}"/>
          </ac:picMkLst>
        </pc:picChg>
        <pc:picChg chg="del">
          <ac:chgData name="Leonie Smith" userId="fed1330f33f5650e" providerId="LiveId" clId="{06E9D4D2-8002-42C5-849B-7E4AD7D29ECC}" dt="2024-01-05T04:14:15.516" v="22"/>
          <ac:picMkLst>
            <pc:docMk/>
            <pc:sldMk cId="4044745628" sldId="264"/>
            <ac:picMk id="29" creationId="{F493C609-7926-F293-D9F2-89FBC414F5D6}"/>
          </ac:picMkLst>
        </pc:picChg>
      </pc:sldChg>
      <pc:sldChg chg="addSp delSp modSp mod modTransition modAnim">
        <pc:chgData name="Leonie Smith" userId="fed1330f33f5650e" providerId="LiveId" clId="{06E9D4D2-8002-42C5-849B-7E4AD7D29ECC}" dt="2024-01-05T04:15:11.310" v="26"/>
        <pc:sldMkLst>
          <pc:docMk/>
          <pc:sldMk cId="978260341" sldId="265"/>
        </pc:sldMkLst>
        <pc:picChg chg="add del mod ord">
          <ac:chgData name="Leonie Smith" userId="fed1330f33f5650e" providerId="LiveId" clId="{06E9D4D2-8002-42C5-849B-7E4AD7D29ECC}" dt="2024-01-05T04:15:11.310" v="26"/>
          <ac:picMkLst>
            <pc:docMk/>
            <pc:sldMk cId="978260341" sldId="265"/>
            <ac:picMk id="5" creationId="{169941E4-FECA-E444-4629-DCA20C4E458F}"/>
          </ac:picMkLst>
        </pc:picChg>
        <pc:picChg chg="add mod">
          <ac:chgData name="Leonie Smith" userId="fed1330f33f5650e" providerId="LiveId" clId="{06E9D4D2-8002-42C5-849B-7E4AD7D29ECC}" dt="2024-01-05T04:15:11.310" v="26"/>
          <ac:picMkLst>
            <pc:docMk/>
            <pc:sldMk cId="978260341" sldId="265"/>
            <ac:picMk id="6" creationId="{C194004D-3244-C4F3-80EC-E93320414152}"/>
          </ac:picMkLst>
        </pc:picChg>
        <pc:picChg chg="del">
          <ac:chgData name="Leonie Smith" userId="fed1330f33f5650e" providerId="LiveId" clId="{06E9D4D2-8002-42C5-849B-7E4AD7D29ECC}" dt="2024-01-05T04:14:48.618" v="25"/>
          <ac:picMkLst>
            <pc:docMk/>
            <pc:sldMk cId="978260341" sldId="265"/>
            <ac:picMk id="15" creationId="{8AD093D7-2BC4-A316-565B-F057B0F44BC8}"/>
          </ac:picMkLst>
        </pc:picChg>
      </pc:sldChg>
      <pc:sldChg chg="addSp delSp modSp mod modTransition modAnim">
        <pc:chgData name="Leonie Smith" userId="fed1330f33f5650e" providerId="LiveId" clId="{06E9D4D2-8002-42C5-849B-7E4AD7D29ECC}" dt="2024-01-05T04:15:35.518" v="29"/>
        <pc:sldMkLst>
          <pc:docMk/>
          <pc:sldMk cId="3575870363" sldId="266"/>
        </pc:sldMkLst>
        <pc:picChg chg="add del mod ord">
          <ac:chgData name="Leonie Smith" userId="fed1330f33f5650e" providerId="LiveId" clId="{06E9D4D2-8002-42C5-849B-7E4AD7D29ECC}" dt="2024-01-05T04:15:35.518" v="29"/>
          <ac:picMkLst>
            <pc:docMk/>
            <pc:sldMk cId="3575870363" sldId="266"/>
            <ac:picMk id="5" creationId="{D592FC5C-EF94-55B4-F6A6-B3E41D63F26D}"/>
          </ac:picMkLst>
        </pc:picChg>
        <pc:picChg chg="add mod">
          <ac:chgData name="Leonie Smith" userId="fed1330f33f5650e" providerId="LiveId" clId="{06E9D4D2-8002-42C5-849B-7E4AD7D29ECC}" dt="2024-01-05T04:15:35.518" v="29"/>
          <ac:picMkLst>
            <pc:docMk/>
            <pc:sldMk cId="3575870363" sldId="266"/>
            <ac:picMk id="6" creationId="{D323E2A5-5DA6-C0AD-8785-306126185A9E}"/>
          </ac:picMkLst>
        </pc:picChg>
        <pc:picChg chg="del">
          <ac:chgData name="Leonie Smith" userId="fed1330f33f5650e" providerId="LiveId" clId="{06E9D4D2-8002-42C5-849B-7E4AD7D29ECC}" dt="2024-01-05T04:15:19.994" v="28"/>
          <ac:picMkLst>
            <pc:docMk/>
            <pc:sldMk cId="3575870363" sldId="266"/>
            <ac:picMk id="22" creationId="{37744EF0-7005-337D-6EF2-04872E31F782}"/>
          </ac:picMkLst>
        </pc:picChg>
      </pc:sldChg>
      <pc:sldChg chg="addSp delSp modSp mod modTransition modAnim">
        <pc:chgData name="Leonie Smith" userId="fed1330f33f5650e" providerId="LiveId" clId="{06E9D4D2-8002-42C5-849B-7E4AD7D29ECC}" dt="2024-01-05T04:15:55.534" v="32"/>
        <pc:sldMkLst>
          <pc:docMk/>
          <pc:sldMk cId="4017137865" sldId="267"/>
        </pc:sldMkLst>
        <pc:picChg chg="add del mod ord">
          <ac:chgData name="Leonie Smith" userId="fed1330f33f5650e" providerId="LiveId" clId="{06E9D4D2-8002-42C5-849B-7E4AD7D29ECC}" dt="2024-01-05T04:15:55.534" v="32"/>
          <ac:picMkLst>
            <pc:docMk/>
            <pc:sldMk cId="4017137865" sldId="267"/>
            <ac:picMk id="5" creationId="{8B399961-2AA8-5F93-E5D8-F90499DBFCB4}"/>
          </ac:picMkLst>
        </pc:picChg>
        <pc:picChg chg="add mod">
          <ac:chgData name="Leonie Smith" userId="fed1330f33f5650e" providerId="LiveId" clId="{06E9D4D2-8002-42C5-849B-7E4AD7D29ECC}" dt="2024-01-05T04:15:55.534" v="32"/>
          <ac:picMkLst>
            <pc:docMk/>
            <pc:sldMk cId="4017137865" sldId="267"/>
            <ac:picMk id="6" creationId="{7CECCA10-FA2B-AD8C-EECC-F8C23B6EF42C}"/>
          </ac:picMkLst>
        </pc:picChg>
        <pc:picChg chg="del">
          <ac:chgData name="Leonie Smith" userId="fed1330f33f5650e" providerId="LiveId" clId="{06E9D4D2-8002-42C5-849B-7E4AD7D29ECC}" dt="2024-01-05T04:15:42.501" v="31"/>
          <ac:picMkLst>
            <pc:docMk/>
            <pc:sldMk cId="4017137865" sldId="267"/>
            <ac:picMk id="26" creationId="{123EDFAC-6C78-1CD7-AC50-FBD44A80E18D}"/>
          </ac:picMkLst>
        </pc:picChg>
      </pc:sldChg>
      <pc:sldChg chg="addSp delSp modSp mod modTransition modAnim">
        <pc:chgData name="Leonie Smith" userId="fed1330f33f5650e" providerId="LiveId" clId="{06E9D4D2-8002-42C5-849B-7E4AD7D29ECC}" dt="2024-01-05T04:16:27.107" v="35"/>
        <pc:sldMkLst>
          <pc:docMk/>
          <pc:sldMk cId="3137811553" sldId="268"/>
        </pc:sldMkLst>
        <pc:picChg chg="add del mod ord">
          <ac:chgData name="Leonie Smith" userId="fed1330f33f5650e" providerId="LiveId" clId="{06E9D4D2-8002-42C5-849B-7E4AD7D29ECC}" dt="2024-01-05T04:16:27.107" v="35"/>
          <ac:picMkLst>
            <pc:docMk/>
            <pc:sldMk cId="3137811553" sldId="268"/>
            <ac:picMk id="5" creationId="{CEF3F793-5C40-FB8C-403A-BAFF9999FBD8}"/>
          </ac:picMkLst>
        </pc:picChg>
        <pc:picChg chg="add mod">
          <ac:chgData name="Leonie Smith" userId="fed1330f33f5650e" providerId="LiveId" clId="{06E9D4D2-8002-42C5-849B-7E4AD7D29ECC}" dt="2024-01-05T04:16:27.107" v="35"/>
          <ac:picMkLst>
            <pc:docMk/>
            <pc:sldMk cId="3137811553" sldId="268"/>
            <ac:picMk id="6" creationId="{1AA864A7-E68F-6531-5FE6-F196CF5B6DDD}"/>
          </ac:picMkLst>
        </pc:picChg>
        <pc:picChg chg="del">
          <ac:chgData name="Leonie Smith" userId="fed1330f33f5650e" providerId="LiveId" clId="{06E9D4D2-8002-42C5-849B-7E4AD7D29ECC}" dt="2024-01-05T04:16:04.007" v="34"/>
          <ac:picMkLst>
            <pc:docMk/>
            <pc:sldMk cId="3137811553" sldId="268"/>
            <ac:picMk id="21" creationId="{6047889B-2E8E-1AEA-F5A7-AAE19A0D53F0}"/>
          </ac:picMkLst>
        </pc:picChg>
      </pc:sldChg>
      <pc:sldChg chg="addSp delSp modSp mod modTransition modAnim">
        <pc:chgData name="Leonie Smith" userId="fed1330f33f5650e" providerId="LiveId" clId="{06E9D4D2-8002-42C5-849B-7E4AD7D29ECC}" dt="2024-01-05T04:16:47.276" v="38"/>
        <pc:sldMkLst>
          <pc:docMk/>
          <pc:sldMk cId="100491716" sldId="269"/>
        </pc:sldMkLst>
        <pc:picChg chg="add del mod ord">
          <ac:chgData name="Leonie Smith" userId="fed1330f33f5650e" providerId="LiveId" clId="{06E9D4D2-8002-42C5-849B-7E4AD7D29ECC}" dt="2024-01-05T04:16:47.276" v="38"/>
          <ac:picMkLst>
            <pc:docMk/>
            <pc:sldMk cId="100491716" sldId="269"/>
            <ac:picMk id="5" creationId="{C58254CD-BAFF-96F2-1E39-10FE064935FC}"/>
          </ac:picMkLst>
        </pc:picChg>
        <pc:picChg chg="add mod">
          <ac:chgData name="Leonie Smith" userId="fed1330f33f5650e" providerId="LiveId" clId="{06E9D4D2-8002-42C5-849B-7E4AD7D29ECC}" dt="2024-01-05T04:16:47.276" v="38"/>
          <ac:picMkLst>
            <pc:docMk/>
            <pc:sldMk cId="100491716" sldId="269"/>
            <ac:picMk id="6" creationId="{B03E3287-AC77-E7D5-E71D-94D84D7D4633}"/>
          </ac:picMkLst>
        </pc:picChg>
        <pc:picChg chg="del">
          <ac:chgData name="Leonie Smith" userId="fed1330f33f5650e" providerId="LiveId" clId="{06E9D4D2-8002-42C5-849B-7E4AD7D29ECC}" dt="2024-01-05T04:16:34.904" v="37"/>
          <ac:picMkLst>
            <pc:docMk/>
            <pc:sldMk cId="100491716" sldId="269"/>
            <ac:picMk id="10" creationId="{525EBFDB-9999-535A-A255-EC5423BEFEC6}"/>
          </ac:picMkLst>
        </pc:picChg>
      </pc:sldChg>
      <pc:sldChg chg="addSp delSp modSp mod modTransition modAnim">
        <pc:chgData name="Leonie Smith" userId="fed1330f33f5650e" providerId="LiveId" clId="{06E9D4D2-8002-42C5-849B-7E4AD7D29ECC}" dt="2024-01-05T04:18:18.154" v="47"/>
        <pc:sldMkLst>
          <pc:docMk/>
          <pc:sldMk cId="3166251957" sldId="283"/>
        </pc:sldMkLst>
        <pc:picChg chg="add del mod ord">
          <ac:chgData name="Leonie Smith" userId="fed1330f33f5650e" providerId="LiveId" clId="{06E9D4D2-8002-42C5-849B-7E4AD7D29ECC}" dt="2024-01-05T04:18:18.154" v="47"/>
          <ac:picMkLst>
            <pc:docMk/>
            <pc:sldMk cId="3166251957" sldId="283"/>
            <ac:picMk id="5" creationId="{D35DE6F6-2DCA-CC4B-8AC2-D0AC570D624A}"/>
          </ac:picMkLst>
        </pc:picChg>
        <pc:picChg chg="add mod">
          <ac:chgData name="Leonie Smith" userId="fed1330f33f5650e" providerId="LiveId" clId="{06E9D4D2-8002-42C5-849B-7E4AD7D29ECC}" dt="2024-01-05T04:18:18.154" v="47"/>
          <ac:picMkLst>
            <pc:docMk/>
            <pc:sldMk cId="3166251957" sldId="283"/>
            <ac:picMk id="6" creationId="{F5B71242-B114-A802-B2B4-210CFAB82187}"/>
          </ac:picMkLst>
        </pc:picChg>
        <pc:picChg chg="del">
          <ac:chgData name="Leonie Smith" userId="fed1330f33f5650e" providerId="LiveId" clId="{06E9D4D2-8002-42C5-849B-7E4AD7D29ECC}" dt="2024-01-05T04:18:07.766" v="46"/>
          <ac:picMkLst>
            <pc:docMk/>
            <pc:sldMk cId="3166251957" sldId="283"/>
            <ac:picMk id="29" creationId="{96340A95-5CAB-2346-15F6-67EA44F55A45}"/>
          </ac:picMkLst>
        </pc:picChg>
      </pc:sldChg>
      <pc:sldChg chg="addSp delSp modSp mod modTransition modAnim">
        <pc:chgData name="Leonie Smith" userId="fed1330f33f5650e" providerId="LiveId" clId="{06E9D4D2-8002-42C5-849B-7E4AD7D29ECC}" dt="2024-01-05T04:18:40.722" v="50"/>
        <pc:sldMkLst>
          <pc:docMk/>
          <pc:sldMk cId="1522780631" sldId="285"/>
        </pc:sldMkLst>
        <pc:picChg chg="add del mod">
          <ac:chgData name="Leonie Smith" userId="fed1330f33f5650e" providerId="LiveId" clId="{06E9D4D2-8002-42C5-849B-7E4AD7D29ECC}" dt="2024-01-05T04:18:40.722" v="50"/>
          <ac:picMkLst>
            <pc:docMk/>
            <pc:sldMk cId="1522780631" sldId="285"/>
            <ac:picMk id="5" creationId="{43E849FA-F2C5-69C7-4B4A-92E5126D4521}"/>
          </ac:picMkLst>
        </pc:picChg>
        <pc:picChg chg="add mod">
          <ac:chgData name="Leonie Smith" userId="fed1330f33f5650e" providerId="LiveId" clId="{06E9D4D2-8002-42C5-849B-7E4AD7D29ECC}" dt="2024-01-05T04:18:40.722" v="50"/>
          <ac:picMkLst>
            <pc:docMk/>
            <pc:sldMk cId="1522780631" sldId="285"/>
            <ac:picMk id="6" creationId="{35A41859-04E8-ED8D-CFD7-1F2C746EA7FE}"/>
          </ac:picMkLst>
        </pc:picChg>
        <pc:picChg chg="del">
          <ac:chgData name="Leonie Smith" userId="fed1330f33f5650e" providerId="LiveId" clId="{06E9D4D2-8002-42C5-849B-7E4AD7D29ECC}" dt="2024-01-05T04:18:27.560" v="49"/>
          <ac:picMkLst>
            <pc:docMk/>
            <pc:sldMk cId="1522780631" sldId="285"/>
            <ac:picMk id="7" creationId="{DD660495-5C6B-A6D6-594D-B70682EC252E}"/>
          </ac:picMkLst>
        </pc:picChg>
      </pc:sldChg>
      <pc:sldChg chg="addSp delSp modSp mod modTransition modAnim">
        <pc:chgData name="Leonie Smith" userId="fed1330f33f5650e" providerId="LiveId" clId="{06E9D4D2-8002-42C5-849B-7E4AD7D29ECC}" dt="2024-01-05T04:18:00.069" v="44"/>
        <pc:sldMkLst>
          <pc:docMk/>
          <pc:sldMk cId="2101418816" sldId="287"/>
        </pc:sldMkLst>
        <pc:picChg chg="add del mod ord">
          <ac:chgData name="Leonie Smith" userId="fed1330f33f5650e" providerId="LiveId" clId="{06E9D4D2-8002-42C5-849B-7E4AD7D29ECC}" dt="2024-01-05T04:17:20.861" v="41"/>
          <ac:picMkLst>
            <pc:docMk/>
            <pc:sldMk cId="2101418816" sldId="287"/>
            <ac:picMk id="5" creationId="{46855A94-AEDA-6E17-B53E-603C3EA6064F}"/>
          </ac:picMkLst>
        </pc:picChg>
        <pc:picChg chg="add del mod">
          <ac:chgData name="Leonie Smith" userId="fed1330f33f5650e" providerId="LiveId" clId="{06E9D4D2-8002-42C5-849B-7E4AD7D29ECC}" dt="2024-01-05T04:17:30.925" v="43"/>
          <ac:picMkLst>
            <pc:docMk/>
            <pc:sldMk cId="2101418816" sldId="287"/>
            <ac:picMk id="6" creationId="{73B236DA-035F-7590-7CF5-E2C552FEA406}"/>
          </ac:picMkLst>
        </pc:picChg>
        <pc:picChg chg="add del mod ord">
          <ac:chgData name="Leonie Smith" userId="fed1330f33f5650e" providerId="LiveId" clId="{06E9D4D2-8002-42C5-849B-7E4AD7D29ECC}" dt="2024-01-05T04:18:00.069" v="44"/>
          <ac:picMkLst>
            <pc:docMk/>
            <pc:sldMk cId="2101418816" sldId="287"/>
            <ac:picMk id="9" creationId="{102120A0-B4FA-0F2B-E095-8FA72FB1BB7D}"/>
          </ac:picMkLst>
        </pc:picChg>
        <pc:picChg chg="add mod">
          <ac:chgData name="Leonie Smith" userId="fed1330f33f5650e" providerId="LiveId" clId="{06E9D4D2-8002-42C5-849B-7E4AD7D29ECC}" dt="2024-01-05T04:18:00.069" v="44"/>
          <ac:picMkLst>
            <pc:docMk/>
            <pc:sldMk cId="2101418816" sldId="287"/>
            <ac:picMk id="10" creationId="{EB8304EA-D74C-722A-5EFE-9EF6196DA361}"/>
          </ac:picMkLst>
        </pc:picChg>
        <pc:picChg chg="del">
          <ac:chgData name="Leonie Smith" userId="fed1330f33f5650e" providerId="LiveId" clId="{06E9D4D2-8002-42C5-849B-7E4AD7D29ECC}" dt="2024-01-05T04:16:53.468" v="40"/>
          <ac:picMkLst>
            <pc:docMk/>
            <pc:sldMk cId="2101418816" sldId="287"/>
            <ac:picMk id="29" creationId="{E0716990-25F1-A854-2E51-48DB8C2AFB52}"/>
          </ac:picMkLst>
        </pc:picChg>
      </pc:sldChg>
    </pc:docChg>
  </pc:docChgLst>
  <pc:docChgLst>
    <pc:chgData name="Leonie Smith" userId="fed1330f33f5650e" providerId="LiveId" clId="{92D3913F-3620-4645-B359-14CE868C730D}"/>
    <pc:docChg chg="modSld">
      <pc:chgData name="Leonie Smith" userId="fed1330f33f5650e" providerId="LiveId" clId="{92D3913F-3620-4645-B359-14CE868C730D}" dt="2024-01-06T04:24:03.835" v="9" actId="20577"/>
      <pc:docMkLst>
        <pc:docMk/>
      </pc:docMkLst>
      <pc:sldChg chg="modNotesTx">
        <pc:chgData name="Leonie Smith" userId="fed1330f33f5650e" providerId="LiveId" clId="{92D3913F-3620-4645-B359-14CE868C730D}" dt="2024-01-06T04:24:03.835" v="9" actId="2057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7" name="Audio 6">
            <a:hlinkClick r:id="" action="ppaction://media"/>
            <a:extLst>
              <a:ext uri="{FF2B5EF4-FFF2-40B4-BE49-F238E27FC236}">
                <a16:creationId xmlns:a16="http://schemas.microsoft.com/office/drawing/2014/main" id="{52BF711F-255F-CCCC-3924-9EA7ECB5FA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7"/>
    </mc:Choice>
    <mc:Fallback xmlns="">
      <p:transition spd="slow" advTm="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2" name="TextBox 1">
            <a:extLst>
              <a:ext uri="{FF2B5EF4-FFF2-40B4-BE49-F238E27FC236}">
                <a16:creationId xmlns:a16="http://schemas.microsoft.com/office/drawing/2014/main" id="{93C21E2A-26FF-08C9-FFC0-14ED9D96862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ཡང་མི་དེས་“སྟོན་པ་ལགས། ངས་ཆུང་དུས་ནས་བཀའ་འདི་ཐམས་ཅད་བསྲུངས་པ་ཡིན་”ཞེས་ཞུས།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20“Teacher,” he replied, “all these I have kept from my youth.”</a:t>
            </a:r>
            <a:endParaRPr lang="en-IN" dirty="0"/>
          </a:p>
        </p:txBody>
      </p:sp>
      <p:pic>
        <p:nvPicPr>
          <p:cNvPr id="6" name="Audio 5">
            <a:hlinkClick r:id="" action="ppaction://media"/>
            <a:extLst>
              <a:ext uri="{FF2B5EF4-FFF2-40B4-BE49-F238E27FC236}">
                <a16:creationId xmlns:a16="http://schemas.microsoft.com/office/drawing/2014/main" id="{76B2505D-FED4-D764-98AE-54D862C894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263"/>
    </mc:Choice>
    <mc:Fallback xmlns="">
      <p:transition spd="slow" advTm="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3" name="TextBox 2">
            <a:extLst>
              <a:ext uri="{FF2B5EF4-FFF2-40B4-BE49-F238E27FC236}">
                <a16:creationId xmlns:a16="http://schemas.microsoft.com/office/drawing/2014/main" id="{05E9C521-FBD0-0B84-4336-84F08F4CACC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ཡེ་ཤུས་ཁོ་ལ་གཟིགས་ནས་བྱམས་པར་མཛད་ཅིང་“ཁྱོད་ལ་ད་དུང་དོན་གཅིག་མི་ཚང་བས། ཁྱོད་སོང་ནས་རང་ལ་ཡོད་པ་ཐམས་ཅད་བཙོང་སྟེ་དབུལ་པོ་རྣམས་ལ་བྱིན་ཅིག དེ་ནས་ཁྱོད་ལ་དཀོན་མཆོག་གི་ཞིང་ཁམས་ནས་ནོར་ཐོབ་པར་འགྱུར་བ་དང༌། ཤོག ངའི་རྗེས་སུ་འབྲོངས་”ཞེས་གསུངས་པ་ལ།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21Jesus looked at him, loved him, and said to him, “There is one thing you lack: Go, sell everything you own and give to the poor, and you will have treasure in heaven. Then come, follow Me.”</a:t>
            </a:r>
            <a:endParaRPr lang="en-IN" dirty="0"/>
          </a:p>
        </p:txBody>
      </p:sp>
      <p:pic>
        <p:nvPicPr>
          <p:cNvPr id="6" name="Audio 5">
            <a:hlinkClick r:id="" action="ppaction://media"/>
            <a:extLst>
              <a:ext uri="{FF2B5EF4-FFF2-40B4-BE49-F238E27FC236}">
                <a16:creationId xmlns:a16="http://schemas.microsoft.com/office/drawing/2014/main" id="{700C182A-3D9A-25F5-DFFE-C7E2DCF36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513"/>
    </mc:Choice>
    <mc:Fallback xmlns="">
      <p:transition spd="slow" advTm="2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3" name="TextBox 2">
            <a:extLst>
              <a:ext uri="{FF2B5EF4-FFF2-40B4-BE49-F238E27FC236}">
                <a16:creationId xmlns:a16="http://schemas.microsoft.com/office/drawing/2014/main" id="{26070D0F-9FCA-6702-B067-17BF88B1D3A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མི་དེར་རྒྱུ་ནོར་མང་པོ་ཡོད་པས་གསུང་དེ་ཐོས་ནས་ངོ་མདོག་འགྱུར་ཞིང་སེམས་པ་སྐྱོ་པོར་གྱུར་ཏེ་ཕྱིར་སོང༌།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དེ་ནས་ཡེ་ཤུས་འཁོར་ལ་གཟིགས་ཤིང་ཉེ་གནས་རྣམས་ལ་“ཕྱུག་པོ་རྣམས་དཀོན་མཆོག་གི་རྒྱལ་སྲིད་ནང་དུ་འགྲོ་བ་ཤིན་ཏུ་དཀའོ་”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22But the man was saddened by these words and went away in sorrow, because he had great wealth.</a:t>
            </a:r>
          </a:p>
          <a:p>
            <a:r>
              <a:rPr lang="en-US" sz="4000" dirty="0">
                <a:solidFill>
                  <a:srgbClr val="777A7B"/>
                </a:solidFill>
                <a:latin typeface="Arial" panose="020B0604020202020204" pitchFamily="34" charset="0"/>
              </a:rPr>
              <a:t>23Then Jesus looked around and said to His disciples, “How hard it is for the rich to enter the kingdom of God!”</a:t>
            </a:r>
            <a:endParaRPr lang="en-IN" dirty="0"/>
          </a:p>
        </p:txBody>
      </p:sp>
      <p:pic>
        <p:nvPicPr>
          <p:cNvPr id="6" name="Audio 5">
            <a:hlinkClick r:id="" action="ppaction://media"/>
            <a:extLst>
              <a:ext uri="{FF2B5EF4-FFF2-40B4-BE49-F238E27FC236}">
                <a16:creationId xmlns:a16="http://schemas.microsoft.com/office/drawing/2014/main" id="{C194004D-3244-C4F3-80EC-E933204141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394"/>
    </mc:Choice>
    <mc:Fallback xmlns="">
      <p:transition spd="slow" advTm="1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2" name="TextBox 1">
            <a:extLst>
              <a:ext uri="{FF2B5EF4-FFF2-40B4-BE49-F238E27FC236}">
                <a16:creationId xmlns:a16="http://schemas.microsoft.com/office/drawing/2014/main" id="{1AE4AC89-0946-4BED-445A-AD0516ED21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ཁོང་གི་གསུང་དེར་ཉེ་གནས་ཧ་ལས་སོ། འོན་ཀྱང་ཡེ་ཤུས་སླར་ཡང་དེ་རྣམས་ལ་“བུ་ཚོ། དཀོན་མཆོག་གི་རྒྱལ་སྲིད་དུ་འགྲོ་བ་ནི་ཤིན་ཏུ་དཀའོ།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24And the disciples were amazed at His words.</a:t>
            </a:r>
          </a:p>
          <a:p>
            <a:r>
              <a:rPr lang="en-US" sz="4000" dirty="0">
                <a:solidFill>
                  <a:srgbClr val="777A7B"/>
                </a:solidFill>
                <a:latin typeface="Arial" panose="020B0604020202020204" pitchFamily="34" charset="0"/>
              </a:rPr>
              <a:t>But Jesus said to them again, “Children, how hard it is to enter  the kingdom of God! </a:t>
            </a:r>
            <a:endParaRPr lang="en-IN" dirty="0"/>
          </a:p>
        </p:txBody>
      </p:sp>
      <p:pic>
        <p:nvPicPr>
          <p:cNvPr id="6" name="Audio 5">
            <a:hlinkClick r:id="" action="ppaction://media"/>
            <a:extLst>
              <a:ext uri="{FF2B5EF4-FFF2-40B4-BE49-F238E27FC236}">
                <a16:creationId xmlns:a16="http://schemas.microsoft.com/office/drawing/2014/main" id="{D323E2A5-5DA6-C0AD-8785-306126185A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203"/>
    </mc:Choice>
    <mc:Fallback xmlns="">
      <p:transition spd="slow" advTm="1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2" name="TextBox 1">
            <a:extLst>
              <a:ext uri="{FF2B5EF4-FFF2-40B4-BE49-F238E27FC236}">
                <a16:creationId xmlns:a16="http://schemas.microsoft.com/office/drawing/2014/main" id="{2E01C65C-EE02-D50B-C0B1-014A1BF8D93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ཕྱུག་པོ་ཞིག་དཀོན་མཆོག་གི་རྒྱལ་སྲིད་ནང་ལ་འགྲོ་བ་ལས་རྔ་མོང་ཞིག་ཁབ་མིག་བརྒྱུད་ནས་འགྲོ་བ་སླའོ་”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25It is easier for a camel to pass through the eye of a needle than for a rich man to enter the kingdom of God.”</a:t>
            </a:r>
            <a:endParaRPr lang="en-IN" dirty="0"/>
          </a:p>
        </p:txBody>
      </p:sp>
      <p:pic>
        <p:nvPicPr>
          <p:cNvPr id="6" name="Audio 5">
            <a:hlinkClick r:id="" action="ppaction://media"/>
            <a:extLst>
              <a:ext uri="{FF2B5EF4-FFF2-40B4-BE49-F238E27FC236}">
                <a16:creationId xmlns:a16="http://schemas.microsoft.com/office/drawing/2014/main" id="{7CECCA10-FA2B-AD8C-EECC-F8C23B6EF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2" name="TextBox 1">
            <a:extLst>
              <a:ext uri="{FF2B5EF4-FFF2-40B4-BE49-F238E27FC236}">
                <a16:creationId xmlns:a16="http://schemas.microsoft.com/office/drawing/2014/main" id="{D518A54A-7F3F-0BC0-FA29-634270049117}"/>
              </a:ext>
            </a:extLst>
          </p:cNvPr>
          <p:cNvSpPr txBox="1"/>
          <p:nvPr/>
        </p:nvSpPr>
        <p:spPr>
          <a:xfrm>
            <a:off x="4391186" y="4118322"/>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2" name="TextBox 1">
            <a:extLst>
              <a:ext uri="{FF2B5EF4-FFF2-40B4-BE49-F238E27FC236}">
                <a16:creationId xmlns:a16="http://schemas.microsoft.com/office/drawing/2014/main" id="{198421D6-7AF7-6D8B-639D-6539296430B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ཉེ་གནས་རྣམས་དེ་བས་ཧང་སང་ཞིང་ཁོང་ལ་“འོ་ན་སུ་ཞིག་ལ་ཐར་བ་ཐོབ་ཐུབ་བམ་”ཞེས་ཞུས།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ཡེ་ཤུས་ཁོ་རྣམས་ལ་གཟིགས་ཏེ་“དེ་ནི་མི་ལ་མི་སྲིད་ཀྱང་དཀོན་མཆོག་ལ་སྲིད་དོ། དཀོན་མཆོག་ལ་ཐམས་ཅད་འགྲུབ་པར་སྲིད་དོ་”ཞེས་གསུངས།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26They were even more astonished and said to one another, “Who then can be saved?”</a:t>
            </a:r>
          </a:p>
          <a:p>
            <a:r>
              <a:rPr lang="en-US" sz="4000" dirty="0">
                <a:solidFill>
                  <a:srgbClr val="777A7B"/>
                </a:solidFill>
                <a:latin typeface="Arial" panose="020B0604020202020204" pitchFamily="34" charset="0"/>
              </a:rPr>
              <a:t>27Jesus looked at them and said, “With man this is impossible, but not with God. For all things are possible with God.”</a:t>
            </a:r>
            <a:endParaRPr lang="en-IN" dirty="0"/>
          </a:p>
        </p:txBody>
      </p:sp>
      <p:pic>
        <p:nvPicPr>
          <p:cNvPr id="6" name="Audio 5">
            <a:hlinkClick r:id="" action="ppaction://media"/>
            <a:extLst>
              <a:ext uri="{FF2B5EF4-FFF2-40B4-BE49-F238E27FC236}">
                <a16:creationId xmlns:a16="http://schemas.microsoft.com/office/drawing/2014/main" id="{1AA864A7-E68F-6531-5FE6-F196CF5B6D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807"/>
    </mc:Choice>
    <mc:Fallback xmlns="">
      <p:transition spd="slow" advTm="1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2" name="TextBox 1">
            <a:extLst>
              <a:ext uri="{FF2B5EF4-FFF2-40B4-BE49-F238E27FC236}">
                <a16:creationId xmlns:a16="http://schemas.microsoft.com/office/drawing/2014/main" id="{DA7D4708-48E3-EDB3-42DF-2C4BF1B2E54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དེ་ནས་པེ་ཏྲོས་“གཟིགས་དང༌། ང་ཚོས་ཐམས་ཅད་དོར་ནས་ཁྱེད་ཀྱི་རྗེས་སུ་འབྲངས་པ་ཡིན་”ཞེས་ཞུས་པ་ལ།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28Peter began to say to Him, “Look, we have left everything and followed You.”</a:t>
            </a:r>
            <a:endParaRPr lang="en-IN" sz="4400" dirty="0"/>
          </a:p>
        </p:txBody>
      </p:sp>
      <p:pic>
        <p:nvPicPr>
          <p:cNvPr id="6" name="Audio 5">
            <a:hlinkClick r:id="" action="ppaction://media"/>
            <a:extLst>
              <a:ext uri="{FF2B5EF4-FFF2-40B4-BE49-F238E27FC236}">
                <a16:creationId xmlns:a16="http://schemas.microsoft.com/office/drawing/2014/main" id="{B03E3287-AC77-E7D5-E71D-94D84D7D46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514381" y="577859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ཡེ་ཤུས་“ངས་ཁྱེད་ཚོར་བདེན་པར་ཟེར་རྒྱུར། མི་སུ་ཞིག་གིས་ང་དང་འཕྲིན་བཟང་གི་དོན་དུ་རང་གི་ཁྱིམ་ཚང་ངམ། སྤུན་ནམ། སྲིང་མོ་འམ། ཕ་མའམ། བུ་ཕྲུག་གམ། ས་ཞིང་བཅས་བཞག་ན།</a:t>
            </a:r>
            <a:r>
              <a:rPr lang="en-IN" sz="5400"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མི་དེ་ལ་ཚེ་འདིར་ཁྱིམ་ཚང་དང༌། སྤུན། སྲིང་མོ། མ། བུ་ཕྲུག ས་ཞིང་སོགས་ལྡབ་བརྒྱ་འགྱུར་ཐོབ་པར་</a:t>
            </a:r>
            <a:r>
              <a:rPr lang="en-IN" sz="5400" dirty="0">
                <a:solidFill>
                  <a:srgbClr val="121212"/>
                </a:solidFill>
                <a:latin typeface="Arial" panose="020B0604020202020204" pitchFamily="34" charset="0"/>
              </a:rPr>
              <a:t>…</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29“Truly I tell you,” Jesus replied, “no one who has left home or brothers or sisters or mother or father or children or fields for My sake and for the gospel 30will fail to receive a hundredfold in the present age—houses and brothers and sisters and mothers and children and fields, …</a:t>
            </a:r>
            <a:endParaRPr lang="en-IN" sz="3600" dirty="0"/>
          </a:p>
        </p:txBody>
      </p:sp>
      <p:pic>
        <p:nvPicPr>
          <p:cNvPr id="10" name="Audio 9">
            <a:hlinkClick r:id="" action="ppaction://media"/>
            <a:extLst>
              <a:ext uri="{FF2B5EF4-FFF2-40B4-BE49-F238E27FC236}">
                <a16:creationId xmlns:a16="http://schemas.microsoft.com/office/drawing/2014/main" id="{EB8304EA-D74C-722A-5EFE-9EF6196DA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1418816"/>
      </p:ext>
    </p:extLst>
  </p:cSld>
  <p:clrMapOvr>
    <a:masterClrMapping/>
  </p:clrMapOvr>
  <mc:AlternateContent xmlns:mc="http://schemas.openxmlformats.org/markup-compatibility/2006" xmlns:p14="http://schemas.microsoft.com/office/powerpoint/2010/main">
    <mc:Choice Requires="p14">
      <p:transition spd="slow" p14:dur="2000" advTm="25865"/>
    </mc:Choice>
    <mc:Fallback xmlns="">
      <p:transition spd="slow" advTm="2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མ་ཟད་འཚེ་བ་ཡང་ཡོང་ཞིང༌། མ་འོངས་པར་དཔག་ཏུ་མེད་པའི་ཚེ་འཐོབ་པར་ངེས།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along with persecutions—and in the age to come, eternal life. </a:t>
            </a:r>
            <a:endParaRPr lang="en-IN" dirty="0"/>
          </a:p>
        </p:txBody>
      </p:sp>
      <p:pic>
        <p:nvPicPr>
          <p:cNvPr id="6" name="Audio 5">
            <a:hlinkClick r:id="" action="ppaction://media"/>
            <a:extLst>
              <a:ext uri="{FF2B5EF4-FFF2-40B4-BE49-F238E27FC236}">
                <a16:creationId xmlns:a16="http://schemas.microsoft.com/office/drawing/2014/main" id="{F5B71242-B114-A802-B2B4-210CFAB821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061"/>
    </mc:Choice>
    <mc:Fallback xmlns="">
      <p:transition spd="slow" advTm="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2" name="TextBox 1">
            <a:extLst>
              <a:ext uri="{FF2B5EF4-FFF2-40B4-BE49-F238E27FC236}">
                <a16:creationId xmlns:a16="http://schemas.microsoft.com/office/drawing/2014/main" id="{A9B9E520-D6E8-19D7-EF8C-E168DFFEDFF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31</a:t>
            </a:r>
            <a:r>
              <a:rPr lang="bo-CN" sz="6600" b="0" i="0" dirty="0">
                <a:solidFill>
                  <a:srgbClr val="121212"/>
                </a:solidFill>
                <a:effectLst/>
                <a:latin typeface="Arial" panose="020B0604020202020204" pitchFamily="34" charset="0"/>
              </a:rPr>
              <a:t>འོན་ཀྱང་དང་པོ་ཡིན་པའི་མི་མང་པོ་མཐའ་མར་འགྱུར་ཞིང་མཐའ་མ་ཡིན་པ་མང་པོའང་དང་པོར་འགྱུར་འོང་”ཞེས་གསུངས་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31</a:t>
            </a:r>
            <a:r>
              <a:rPr lang="en-US" sz="4800" b="0" i="0" dirty="0">
                <a:solidFill>
                  <a:srgbClr val="121212"/>
                </a:solidFill>
                <a:effectLst/>
                <a:latin typeface="Arial" panose="020B0604020202020204" pitchFamily="34" charset="0"/>
              </a:rPr>
              <a:t>But many who are first will be last. And the last will be first.”</a:t>
            </a:r>
            <a:endParaRPr lang="en-IN" sz="4800" dirty="0"/>
          </a:p>
        </p:txBody>
      </p:sp>
      <p:pic>
        <p:nvPicPr>
          <p:cNvPr id="6" name="Audio 5">
            <a:hlinkClick r:id="" action="ppaction://media"/>
            <a:extLst>
              <a:ext uri="{FF2B5EF4-FFF2-40B4-BE49-F238E27FC236}">
                <a16:creationId xmlns:a16="http://schemas.microsoft.com/office/drawing/2014/main" id="{35A41859-04E8-ED8D-CFD7-1F2C746EA7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816"/>
    </mc:Choice>
    <mc:Fallback xmlns="">
      <p:transition spd="slow" advTm="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10</a:t>
            </a:r>
          </a:p>
          <a:p>
            <a:r>
              <a:rPr lang="bo-CN" sz="8000" b="1" i="0" dirty="0">
                <a:solidFill>
                  <a:srgbClr val="121212"/>
                </a:solidFill>
                <a:effectLst/>
                <a:latin typeface="Arial" panose="020B0604020202020204" pitchFamily="34" charset="0"/>
              </a:rPr>
              <a:t>མི་ཕྱུག་པོ་ཞིག་ལ་ཆོས་གསུངས་པ།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pic>
        <p:nvPicPr>
          <p:cNvPr id="6" name="Audio 5">
            <a:hlinkClick r:id="" action="ppaction://media"/>
            <a:extLst>
              <a:ext uri="{FF2B5EF4-FFF2-40B4-BE49-F238E27FC236}">
                <a16:creationId xmlns:a16="http://schemas.microsoft.com/office/drawing/2014/main" id="{084B623D-CA74-7663-6764-D41E9FCB7A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63"/>
    </mc:Choice>
    <mc:Fallback xmlns="">
      <p:transition spd="slow" advTm="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ABC36781-9B4C-8D95-E458-2EFCDB5F9D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09EC7193-B20C-3460-8CEA-1727BDE4C61A}"/>
              </a:ext>
            </a:extLst>
          </p:cNvPr>
          <p:cNvSpPr txBox="1"/>
          <p:nvPr/>
        </p:nvSpPr>
        <p:spPr>
          <a:xfrm>
            <a:off x="4381759" y="3712969"/>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
        <p:nvSpPr>
          <p:cNvPr id="4" name="TextBox 2">
            <a:extLst>
              <a:ext uri="{FF2B5EF4-FFF2-40B4-BE49-F238E27FC236}">
                <a16:creationId xmlns:a16="http://schemas.microsoft.com/office/drawing/2014/main" id="{716C3D6E-B0C8-39ED-AE9A-D679700E375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དེ་ནས་ཡེ་ཤུ་ལམ་དུ་ཕེབས་པའི་སྐབས་སུ། མི་ཞིག་རྒྱུགས་ཡོང་ནས་ཁོང་གི་དྲུང་དུ་པུས་མོ་སར་བཙུགས་ཏེ་“སྟོན་པ་བཟང་པོ་ལགས། དཔག་ཏུ་མེད་པའི་ཚེ་ཐོབ་ཕྱིར་ངས་གང་ཞིག་བྱ་དགོས་སམ་”ཞེས་ཞུས།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17As Jesus started on His way, a man ran up and knelt before Him. “Good Teacher,” he asked, “what must I do to inherit eternal life?”</a:t>
            </a:r>
            <a:endParaRPr lang="en-IN" dirty="0"/>
          </a:p>
        </p:txBody>
      </p:sp>
      <p:pic>
        <p:nvPicPr>
          <p:cNvPr id="6" name="Audio 5">
            <a:hlinkClick r:id="" action="ppaction://media"/>
            <a:extLst>
              <a:ext uri="{FF2B5EF4-FFF2-40B4-BE49-F238E27FC236}">
                <a16:creationId xmlns:a16="http://schemas.microsoft.com/office/drawing/2014/main" id="{2703F938-16A1-45B2-2DF6-DC61730DD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འོན་ཀྱང་ཁོང་གིས་“ཁྱེད་ཀྱིས་ང་ལ་ཅིའི་ཕྱིར་བཟང་པོ་ཟེར། དཀོན་མཆོག་གཅིག་པུ་ལས་གཞན་བཟང་པོ་གཅིག་ཀྱང་མེད།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18“Why do you call Me good?” Jesus replied. “No one is good except God alone. </a:t>
            </a:r>
            <a:endParaRPr lang="en-IN" dirty="0"/>
          </a:p>
        </p:txBody>
      </p:sp>
      <p:pic>
        <p:nvPicPr>
          <p:cNvPr id="11" name="Audio 10">
            <a:hlinkClick r:id="" action="ppaction://media"/>
            <a:extLst>
              <a:ext uri="{FF2B5EF4-FFF2-40B4-BE49-F238E27FC236}">
                <a16:creationId xmlns:a16="http://schemas.microsoft.com/office/drawing/2014/main" id="{C2A57C3C-1DC6-D94C-613C-D57FC1C34B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40"/>
    </mc:Choice>
    <mc:Fallback xmlns="">
      <p:transition spd="slow" advTm="1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2" name="TextBox 1">
            <a:extLst>
              <a:ext uri="{FF2B5EF4-FFF2-40B4-BE49-F238E27FC236}">
                <a16:creationId xmlns:a16="http://schemas.microsoft.com/office/drawing/2014/main" id="{3495D1F7-DF55-2514-F630-F0AEF40BF6B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མིའི་སྲོག་མ་གཅོད། ལོག་གཡེམ་མ་བྱེད། རྐུ་མ་མ་རྐུས། རྫུན་གྱི་དཔང་པོ་མ་བྱེད། མགོ་སྐོར་མ་གཏོང༌། རང་གི་ཕ་མར་བརྩི་བཀུར་བྱོས་ཤིག་ཅེས་གསུངས་པའི་བཀའ་ཁྲིམས་འདི་ཚོ་ཁྱེད་ཀྱིས་ཤེས་”ཞེས་གསུངས།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19You know the commandments: ‘Do not murder, do not commit adultery, do not steal, do not bear false witness, do not cheat others, honor your father and mother.’”</a:t>
            </a:r>
            <a:endParaRPr lang="en-IN" dirty="0"/>
          </a:p>
        </p:txBody>
      </p:sp>
      <p:pic>
        <p:nvPicPr>
          <p:cNvPr id="7" name="Audio 6">
            <a:hlinkClick r:id="" action="ppaction://media"/>
            <a:extLst>
              <a:ext uri="{FF2B5EF4-FFF2-40B4-BE49-F238E27FC236}">
                <a16:creationId xmlns:a16="http://schemas.microsoft.com/office/drawing/2014/main" id="{F5391799-8532-0501-E95B-B41BAC183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136"/>
    </mc:Choice>
    <mc:Fallback xmlns="">
      <p:transition spd="slow" advTm="1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1319</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2024-07-23T08:00:18Z</dcterms:modified>
</cp:coreProperties>
</file>