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85" r:id="rId6"/>
    <p:sldId id="286" r:id="rId7"/>
    <p:sldId id="260" r:id="rId8"/>
    <p:sldId id="271" r:id="rId9"/>
    <p:sldId id="261" r:id="rId10"/>
    <p:sldId id="272" r:id="rId11"/>
    <p:sldId id="262" r:id="rId12"/>
    <p:sldId id="273" r:id="rId13"/>
    <p:sldId id="263" r:id="rId14"/>
    <p:sldId id="274"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2F4E76-E732-4131-BE15-5FEA3978D0F5}" v="1" dt="2025-05-20T12:05:50.2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48" d="100"/>
          <a:sy n="48" d="100"/>
        </p:scale>
        <p:origin x="29"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C2F4E76-E732-4131-BE15-5FEA3978D0F5}"/>
    <pc:docChg chg="custSel modSld">
      <pc:chgData name="Alfred Smith" userId="3c60a3631c0db8ad" providerId="LiveId" clId="{FC2F4E76-E732-4131-BE15-5FEA3978D0F5}" dt="2025-05-20T12:05:50.249" v="1"/>
      <pc:docMkLst>
        <pc:docMk/>
      </pc:docMkLst>
      <pc:sldChg chg="addSp delSp modSp mod">
        <pc:chgData name="Alfred Smith" userId="3c60a3631c0db8ad" providerId="LiveId" clId="{FC2F4E76-E732-4131-BE15-5FEA3978D0F5}" dt="2025-05-20T12:05:50.249" v="1"/>
        <pc:sldMkLst>
          <pc:docMk/>
          <pc:sldMk cId="1522780631" sldId="285"/>
        </pc:sldMkLst>
        <pc:spChg chg="add mod">
          <ac:chgData name="Alfred Smith" userId="3c60a3631c0db8ad" providerId="LiveId" clId="{FC2F4E76-E732-4131-BE15-5FEA3978D0F5}" dt="2025-05-20T12:05:50.249" v="1"/>
          <ac:spMkLst>
            <pc:docMk/>
            <pc:sldMk cId="1522780631" sldId="285"/>
            <ac:spMk id="2" creationId="{0920C491-BF14-FCEA-65E7-72E0E651746F}"/>
          </ac:spMkLst>
        </pc:spChg>
        <pc:spChg chg="del">
          <ac:chgData name="Alfred Smith" userId="3c60a3631c0db8ad" providerId="LiveId" clId="{FC2F4E76-E732-4131-BE15-5FEA3978D0F5}" dt="2025-05-20T12:05:48.694" v="0" actId="478"/>
          <ac:spMkLst>
            <pc:docMk/>
            <pc:sldMk cId="1522780631" sldId="285"/>
            <ac:spMk id="4" creationId="{EE2AC625-9141-A801-F431-DD5F79396320}"/>
          </ac:spMkLst>
        </pc:spChg>
      </pc:sldChg>
    </pc:docChg>
  </pc:docChgLst>
  <pc:docChgLst>
    <pc:chgData name="Leonie Smith" userId="fed1330f33f5650e" providerId="LiveId" clId="{29B4B8FB-FE5C-4275-B053-3AF5A01989FD}"/>
    <pc:docChg chg="addSld modSld">
      <pc:chgData name="Leonie Smith" userId="fed1330f33f5650e" providerId="LiveId" clId="{29B4B8FB-FE5C-4275-B053-3AF5A01989FD}" dt="2023-01-17T05:01:53.657" v="13"/>
      <pc:docMkLst>
        <pc:docMk/>
      </pc:docMkLst>
      <pc:sldChg chg="modSp mod">
        <pc:chgData name="Leonie Smith" userId="fed1330f33f5650e" providerId="LiveId" clId="{29B4B8FB-FE5C-4275-B053-3AF5A01989FD}" dt="2023-01-17T05:01:53.657" v="13"/>
        <pc:sldMkLst>
          <pc:docMk/>
          <pc:sldMk cId="1499918570" sldId="257"/>
        </pc:sldMkLst>
      </pc:sldChg>
      <pc:sldChg chg="addSp modSp">
        <pc:chgData name="Leonie Smith" userId="fed1330f33f5650e" providerId="LiveId" clId="{29B4B8FB-FE5C-4275-B053-3AF5A01989FD}" dt="2023-01-17T04:57:19.515" v="0"/>
        <pc:sldMkLst>
          <pc:docMk/>
          <pc:sldMk cId="3788111665" sldId="258"/>
        </pc:sldMkLst>
      </pc:sldChg>
      <pc:sldChg chg="addSp modSp">
        <pc:chgData name="Leonie Smith" userId="fed1330f33f5650e" providerId="LiveId" clId="{29B4B8FB-FE5C-4275-B053-3AF5A01989FD}" dt="2023-01-17T04:57:22.633" v="1"/>
        <pc:sldMkLst>
          <pc:docMk/>
          <pc:sldMk cId="4120481681" sldId="270"/>
        </pc:sldMkLst>
      </pc:sldChg>
      <pc:sldChg chg="addSp modSp">
        <pc:chgData name="Leonie Smith" userId="fed1330f33f5650e" providerId="LiveId" clId="{29B4B8FB-FE5C-4275-B053-3AF5A01989FD}" dt="2023-01-17T04:58:20.819" v="5"/>
        <pc:sldMkLst>
          <pc:docMk/>
          <pc:sldMk cId="939110669" sldId="271"/>
        </pc:sldMkLst>
      </pc:sldChg>
      <pc:sldChg chg="addSp modSp">
        <pc:chgData name="Leonie Smith" userId="fed1330f33f5650e" providerId="LiveId" clId="{29B4B8FB-FE5C-4275-B053-3AF5A01989FD}" dt="2023-01-17T04:58:28.719" v="6"/>
        <pc:sldMkLst>
          <pc:docMk/>
          <pc:sldMk cId="4024569785" sldId="272"/>
        </pc:sldMkLst>
      </pc:sldChg>
      <pc:sldChg chg="addSp modSp">
        <pc:chgData name="Leonie Smith" userId="fed1330f33f5650e" providerId="LiveId" clId="{29B4B8FB-FE5C-4275-B053-3AF5A01989FD}" dt="2023-01-17T04:58:38.179" v="7"/>
        <pc:sldMkLst>
          <pc:docMk/>
          <pc:sldMk cId="487179600" sldId="273"/>
        </pc:sldMkLst>
      </pc:sldChg>
      <pc:sldChg chg="addSp modSp">
        <pc:chgData name="Leonie Smith" userId="fed1330f33f5650e" providerId="LiveId" clId="{29B4B8FB-FE5C-4275-B053-3AF5A01989FD}" dt="2023-01-17T04:58:46.278" v="8"/>
        <pc:sldMkLst>
          <pc:docMk/>
          <pc:sldMk cId="2168401200" sldId="274"/>
        </pc:sldMkLst>
      </pc:sldChg>
      <pc:sldChg chg="addSp modSp">
        <pc:chgData name="Leonie Smith" userId="fed1330f33f5650e" providerId="LiveId" clId="{29B4B8FB-FE5C-4275-B053-3AF5A01989FD}" dt="2023-01-17T04:58:54.173" v="9"/>
        <pc:sldMkLst>
          <pc:docMk/>
          <pc:sldMk cId="2390376940" sldId="276"/>
        </pc:sldMkLst>
      </pc:sldChg>
      <pc:sldChg chg="addSp modSp">
        <pc:chgData name="Leonie Smith" userId="fed1330f33f5650e" providerId="LiveId" clId="{29B4B8FB-FE5C-4275-B053-3AF5A01989FD}" dt="2023-01-17T04:59:02.188" v="10"/>
        <pc:sldMkLst>
          <pc:docMk/>
          <pc:sldMk cId="4265919077" sldId="277"/>
        </pc:sldMkLst>
      </pc:sldChg>
      <pc:sldChg chg="addSp modSp">
        <pc:chgData name="Leonie Smith" userId="fed1330f33f5650e" providerId="LiveId" clId="{29B4B8FB-FE5C-4275-B053-3AF5A01989FD}" dt="2023-01-17T04:59:12.861" v="11"/>
        <pc:sldMkLst>
          <pc:docMk/>
          <pc:sldMk cId="210266664" sldId="278"/>
        </pc:sldMkLst>
      </pc:sldChg>
      <pc:sldChg chg="addSp modSp">
        <pc:chgData name="Leonie Smith" userId="fed1330f33f5650e" providerId="LiveId" clId="{29B4B8FB-FE5C-4275-B053-3AF5A01989FD}" dt="2023-01-17T04:59:20.900" v="12"/>
        <pc:sldMkLst>
          <pc:docMk/>
          <pc:sldMk cId="888433145" sldId="279"/>
        </pc:sldMkLst>
      </pc:sldChg>
      <pc:sldChg chg="addSp modSp new">
        <pc:chgData name="Leonie Smith" userId="fed1330f33f5650e" providerId="LiveId" clId="{29B4B8FB-FE5C-4275-B053-3AF5A01989FD}" dt="2023-01-17T04:57:58.623" v="4"/>
        <pc:sldMkLst>
          <pc:docMk/>
          <pc:sldMk cId="967626277" sldId="286"/>
        </pc:sldMkLst>
      </pc:sldChg>
    </pc:docChg>
  </pc:docChgLst>
  <pc:docChgLst>
    <pc:chgData name="Alfred Smith" userId="3c60a3631c0db8ad" providerId="LiveId" clId="{179E0BAF-7301-474B-AC5B-5F296284F5EB}"/>
    <pc:docChg chg="custSel modSld">
      <pc:chgData name="Alfred Smith" userId="3c60a3631c0db8ad" providerId="LiveId" clId="{179E0BAF-7301-474B-AC5B-5F296284F5EB}" dt="2025-04-17T08:26:54.488" v="2"/>
      <pc:docMkLst>
        <pc:docMk/>
      </pc:docMkLst>
      <pc:sldChg chg="addSp delSp modSp mod">
        <pc:chgData name="Alfred Smith" userId="3c60a3631c0db8ad" providerId="LiveId" clId="{179E0BAF-7301-474B-AC5B-5F296284F5EB}" dt="2025-04-17T08:26:54.488" v="2"/>
        <pc:sldMkLst>
          <pc:docMk/>
          <pc:sldMk cId="1499918570" sldId="257"/>
        </pc:sldMkLst>
        <pc:spChg chg="add mod">
          <ac:chgData name="Alfred Smith" userId="3c60a3631c0db8ad" providerId="LiveId" clId="{179E0BAF-7301-474B-AC5B-5F296284F5EB}" dt="2025-04-17T08:26:54.488" v="2"/>
          <ac:spMkLst>
            <pc:docMk/>
            <pc:sldMk cId="1499918570" sldId="257"/>
            <ac:spMk id="5" creationId="{F2866226-972A-4459-920B-769FF547D56A}"/>
          </ac:spMkLst>
        </pc:spChg>
      </pc:sldChg>
    </pc:docChg>
  </pc:docChgLst>
  <pc:docChgLst>
    <pc:chgData name="Alfred Smith" userId="3c60a3631c0db8ad" providerId="LiveId" clId="{653114CF-5114-4895-BEB2-1730ACCFEEFD}"/>
    <pc:docChg chg="custSel modSld">
      <pc:chgData name="Alfred Smith" userId="3c60a3631c0db8ad" providerId="LiveId" clId="{653114CF-5114-4895-BEB2-1730ACCFEEFD}" dt="2025-05-02T07:10:18.693" v="2"/>
      <pc:docMkLst>
        <pc:docMk/>
      </pc:docMkLst>
      <pc:sldChg chg="modSp mod">
        <pc:chgData name="Alfred Smith" userId="3c60a3631c0db8ad" providerId="LiveId" clId="{653114CF-5114-4895-BEB2-1730ACCFEEFD}" dt="2025-05-02T07:09:52.461" v="1" actId="27636"/>
        <pc:sldMkLst>
          <pc:docMk/>
          <pc:sldMk cId="1499918570" sldId="257"/>
        </pc:sldMkLst>
        <pc:spChg chg="mod">
          <ac:chgData name="Alfred Smith" userId="3c60a3631c0db8ad" providerId="LiveId" clId="{653114CF-5114-4895-BEB2-1730ACCFEEFD}" dt="2025-05-02T07:09:52.461" v="1" actId="27636"/>
          <ac:spMkLst>
            <pc:docMk/>
            <pc:sldMk cId="1499918570" sldId="257"/>
            <ac:spMk id="5" creationId="{F2866226-972A-4459-920B-769FF547D56A}"/>
          </ac:spMkLst>
        </pc:spChg>
      </pc:sldChg>
      <pc:sldChg chg="modSp">
        <pc:chgData name="Alfred Smith" userId="3c60a3631c0db8ad" providerId="LiveId" clId="{653114CF-5114-4895-BEB2-1730ACCFEEFD}" dt="2025-05-02T07:10:18.693" v="2"/>
        <pc:sldMkLst>
          <pc:docMk/>
          <pc:sldMk cId="3788111665" sldId="258"/>
        </pc:sldMkLst>
        <pc:spChg chg="mod">
          <ac:chgData name="Alfred Smith" userId="3c60a3631c0db8ad" providerId="LiveId" clId="{653114CF-5114-4895-BEB2-1730ACCFEEFD}" dt="2025-05-02T07:10:18.693" v="2"/>
          <ac:spMkLst>
            <pc:docMk/>
            <pc:sldMk cId="3788111665" sldId="258"/>
            <ac:spMk id="2" creationId="{11F25CD6-A06E-EED4-C0DE-51B692C52AE3}"/>
          </ac:spMkLst>
        </pc:spChg>
      </pc:sldChg>
      <pc:sldChg chg="modSp">
        <pc:chgData name="Alfred Smith" userId="3c60a3631c0db8ad" providerId="LiveId" clId="{653114CF-5114-4895-BEB2-1730ACCFEEFD}" dt="2025-05-02T07:10:18.693" v="2"/>
        <pc:sldMkLst>
          <pc:docMk/>
          <pc:sldMk cId="454763615" sldId="259"/>
        </pc:sldMkLst>
        <pc:spChg chg="mod">
          <ac:chgData name="Alfred Smith" userId="3c60a3631c0db8ad" providerId="LiveId" clId="{653114CF-5114-4895-BEB2-1730ACCFEEFD}" dt="2025-05-02T07:10:18.693" v="2"/>
          <ac:spMkLst>
            <pc:docMk/>
            <pc:sldMk cId="454763615" sldId="259"/>
            <ac:spMk id="3" creationId="{A58184BD-88F1-BA02-40C1-D8403D0EEC0D}"/>
          </ac:spMkLst>
        </pc:spChg>
      </pc:sldChg>
      <pc:sldChg chg="modSp">
        <pc:chgData name="Alfred Smith" userId="3c60a3631c0db8ad" providerId="LiveId" clId="{653114CF-5114-4895-BEB2-1730ACCFEEFD}" dt="2025-05-02T07:10:18.693" v="2"/>
        <pc:sldMkLst>
          <pc:docMk/>
          <pc:sldMk cId="2346136586" sldId="260"/>
        </pc:sldMkLst>
        <pc:spChg chg="mod">
          <ac:chgData name="Alfred Smith" userId="3c60a3631c0db8ad" providerId="LiveId" clId="{653114CF-5114-4895-BEB2-1730ACCFEEFD}" dt="2025-05-02T07:10:18.693" v="2"/>
          <ac:spMkLst>
            <pc:docMk/>
            <pc:sldMk cId="2346136586" sldId="260"/>
            <ac:spMk id="3" creationId="{A58184BD-88F1-BA02-40C1-D8403D0EEC0D}"/>
          </ac:spMkLst>
        </pc:spChg>
      </pc:sldChg>
      <pc:sldChg chg="modSp">
        <pc:chgData name="Alfred Smith" userId="3c60a3631c0db8ad" providerId="LiveId" clId="{653114CF-5114-4895-BEB2-1730ACCFEEFD}" dt="2025-05-02T07:10:18.693" v="2"/>
        <pc:sldMkLst>
          <pc:docMk/>
          <pc:sldMk cId="4120481681" sldId="270"/>
        </pc:sldMkLst>
        <pc:spChg chg="mod">
          <ac:chgData name="Alfred Smith" userId="3c60a3631c0db8ad" providerId="LiveId" clId="{653114CF-5114-4895-BEB2-1730ACCFEEFD}" dt="2025-05-02T07:10:18.693" v="2"/>
          <ac:spMkLst>
            <pc:docMk/>
            <pc:sldMk cId="4120481681" sldId="270"/>
            <ac:spMk id="3" creationId="{3ED5F06E-6161-3234-4A59-02938667B435}"/>
          </ac:spMkLst>
        </pc:spChg>
      </pc:sldChg>
      <pc:sldChg chg="modSp">
        <pc:chgData name="Alfred Smith" userId="3c60a3631c0db8ad" providerId="LiveId" clId="{653114CF-5114-4895-BEB2-1730ACCFEEFD}" dt="2025-05-02T07:10:18.693" v="2"/>
        <pc:sldMkLst>
          <pc:docMk/>
          <pc:sldMk cId="939110669" sldId="271"/>
        </pc:sldMkLst>
        <pc:spChg chg="mod">
          <ac:chgData name="Alfred Smith" userId="3c60a3631c0db8ad" providerId="LiveId" clId="{653114CF-5114-4895-BEB2-1730ACCFEEFD}" dt="2025-05-02T07:10:18.693" v="2"/>
          <ac:spMkLst>
            <pc:docMk/>
            <pc:sldMk cId="939110669" sldId="271"/>
            <ac:spMk id="2" creationId="{55878EC9-702C-9531-98ED-E40D6C309EDC}"/>
          </ac:spMkLst>
        </pc:spChg>
      </pc:sldChg>
      <pc:sldChg chg="modSp">
        <pc:chgData name="Alfred Smith" userId="3c60a3631c0db8ad" providerId="LiveId" clId="{653114CF-5114-4895-BEB2-1730ACCFEEFD}" dt="2025-05-02T07:10:18.693" v="2"/>
        <pc:sldMkLst>
          <pc:docMk/>
          <pc:sldMk cId="4024569785" sldId="272"/>
        </pc:sldMkLst>
        <pc:spChg chg="mod">
          <ac:chgData name="Alfred Smith" userId="3c60a3631c0db8ad" providerId="LiveId" clId="{653114CF-5114-4895-BEB2-1730ACCFEEFD}" dt="2025-05-02T07:10:18.693" v="2"/>
          <ac:spMkLst>
            <pc:docMk/>
            <pc:sldMk cId="4024569785" sldId="272"/>
            <ac:spMk id="2" creationId="{1C342383-BFF7-C2AA-A0FC-152B8C279EDC}"/>
          </ac:spMkLst>
        </pc:spChg>
      </pc:sldChg>
      <pc:sldChg chg="modSp">
        <pc:chgData name="Alfred Smith" userId="3c60a3631c0db8ad" providerId="LiveId" clId="{653114CF-5114-4895-BEB2-1730ACCFEEFD}" dt="2025-05-02T07:10:18.693" v="2"/>
        <pc:sldMkLst>
          <pc:docMk/>
          <pc:sldMk cId="487179600" sldId="273"/>
        </pc:sldMkLst>
        <pc:spChg chg="mod">
          <ac:chgData name="Alfred Smith" userId="3c60a3631c0db8ad" providerId="LiveId" clId="{653114CF-5114-4895-BEB2-1730ACCFEEFD}" dt="2025-05-02T07:10:18.693" v="2"/>
          <ac:spMkLst>
            <pc:docMk/>
            <pc:sldMk cId="487179600" sldId="273"/>
            <ac:spMk id="2" creationId="{25CE236D-EC03-F6C4-3B59-64CF8E6EC2A1}"/>
          </ac:spMkLst>
        </pc:spChg>
      </pc:sldChg>
      <pc:sldChg chg="modSp">
        <pc:chgData name="Alfred Smith" userId="3c60a3631c0db8ad" providerId="LiveId" clId="{653114CF-5114-4895-BEB2-1730ACCFEEFD}" dt="2025-05-02T07:10:18.693" v="2"/>
        <pc:sldMkLst>
          <pc:docMk/>
          <pc:sldMk cId="2168401200" sldId="274"/>
        </pc:sldMkLst>
        <pc:spChg chg="mod">
          <ac:chgData name="Alfred Smith" userId="3c60a3631c0db8ad" providerId="LiveId" clId="{653114CF-5114-4895-BEB2-1730ACCFEEFD}" dt="2025-05-02T07:10:18.693" v="2"/>
          <ac:spMkLst>
            <pc:docMk/>
            <pc:sldMk cId="2168401200" sldId="274"/>
            <ac:spMk id="2" creationId="{2F35EAB9-BEB6-0FBB-A713-DF1220763636}"/>
          </ac:spMkLst>
        </pc:spChg>
      </pc:sldChg>
    </pc:docChg>
  </pc:docChgLst>
  <pc:docChgLst>
    <pc:chgData name="Alfred Smith" userId="3c60a3631c0db8ad" providerId="LiveId" clId="{A705A019-7E55-42E5-AF7B-033B2A9011CA}"/>
    <pc:docChg chg="undo custSel modSld">
      <pc:chgData name="Alfred Smith" userId="3c60a3631c0db8ad" providerId="LiveId" clId="{A705A019-7E55-42E5-AF7B-033B2A9011CA}" dt="2024-07-23T08:07:27.788" v="55"/>
      <pc:docMkLst>
        <pc:docMk/>
      </pc:docMkLst>
      <pc:sldChg chg="addSp delSp modSp mod">
        <pc:chgData name="Alfred Smith" userId="3c60a3631c0db8ad" providerId="LiveId" clId="{A705A019-7E55-42E5-AF7B-033B2A9011CA}" dt="2024-07-23T07:50:48.177" v="4"/>
        <pc:sldMkLst>
          <pc:docMk/>
          <pc:sldMk cId="1499918570" sldId="257"/>
        </pc:sldMkLst>
      </pc:sldChg>
      <pc:sldChg chg="modSp mod">
        <pc:chgData name="Alfred Smith" userId="3c60a3631c0db8ad" providerId="LiveId" clId="{A705A019-7E55-42E5-AF7B-033B2A9011CA}" dt="2024-07-23T08:03:57.273" v="27" actId="108"/>
        <pc:sldMkLst>
          <pc:docMk/>
          <pc:sldMk cId="2346136586" sldId="260"/>
        </pc:sldMkLst>
      </pc:sldChg>
      <pc:sldChg chg="modSp mod">
        <pc:chgData name="Alfred Smith" userId="3c60a3631c0db8ad" providerId="LiveId" clId="{A705A019-7E55-42E5-AF7B-033B2A9011CA}" dt="2024-07-23T08:04:25.497" v="29"/>
        <pc:sldMkLst>
          <pc:docMk/>
          <pc:sldMk cId="4037329247" sldId="261"/>
        </pc:sldMkLst>
      </pc:sldChg>
      <pc:sldChg chg="modSp mod">
        <pc:chgData name="Alfred Smith" userId="3c60a3631c0db8ad" providerId="LiveId" clId="{A705A019-7E55-42E5-AF7B-033B2A9011CA}" dt="2024-07-23T08:04:41.318" v="30"/>
        <pc:sldMkLst>
          <pc:docMk/>
          <pc:sldMk cId="1909638311" sldId="262"/>
        </pc:sldMkLst>
      </pc:sldChg>
      <pc:sldChg chg="modSp mod">
        <pc:chgData name="Alfred Smith" userId="3c60a3631c0db8ad" providerId="LiveId" clId="{A705A019-7E55-42E5-AF7B-033B2A9011CA}" dt="2024-07-23T08:04:55.901" v="32"/>
        <pc:sldMkLst>
          <pc:docMk/>
          <pc:sldMk cId="641208035" sldId="263"/>
        </pc:sldMkLst>
      </pc:sldChg>
      <pc:sldChg chg="modSp mod">
        <pc:chgData name="Alfred Smith" userId="3c60a3631c0db8ad" providerId="LiveId" clId="{A705A019-7E55-42E5-AF7B-033B2A9011CA}" dt="2024-07-23T08:06:26.060" v="46"/>
        <pc:sldMkLst>
          <pc:docMk/>
          <pc:sldMk cId="978260341" sldId="265"/>
        </pc:sldMkLst>
      </pc:sldChg>
      <pc:sldChg chg="modSp mod">
        <pc:chgData name="Alfred Smith" userId="3c60a3631c0db8ad" providerId="LiveId" clId="{A705A019-7E55-42E5-AF7B-033B2A9011CA}" dt="2024-07-23T08:06:50.785" v="48"/>
        <pc:sldMkLst>
          <pc:docMk/>
          <pc:sldMk cId="3575870363" sldId="266"/>
        </pc:sldMkLst>
      </pc:sldChg>
      <pc:sldChg chg="modSp mod">
        <pc:chgData name="Alfred Smith" userId="3c60a3631c0db8ad" providerId="LiveId" clId="{A705A019-7E55-42E5-AF7B-033B2A9011CA}" dt="2024-07-23T08:07:10.196" v="50"/>
        <pc:sldMkLst>
          <pc:docMk/>
          <pc:sldMk cId="4017137865" sldId="267"/>
        </pc:sldMkLst>
      </pc:sldChg>
      <pc:sldChg chg="modSp mod">
        <pc:chgData name="Alfred Smith" userId="3c60a3631c0db8ad" providerId="LiveId" clId="{A705A019-7E55-42E5-AF7B-033B2A9011CA}" dt="2024-07-23T08:07:27.788" v="55"/>
        <pc:sldMkLst>
          <pc:docMk/>
          <pc:sldMk cId="3137811553" sldId="268"/>
        </pc:sldMkLst>
      </pc:sldChg>
      <pc:sldChg chg="addSp modSp">
        <pc:chgData name="Alfred Smith" userId="3c60a3631c0db8ad" providerId="LiveId" clId="{A705A019-7E55-42E5-AF7B-033B2A9011CA}" dt="2024-07-23T07:52:58.197" v="5"/>
        <pc:sldMkLst>
          <pc:docMk/>
          <pc:sldMk cId="4120481681" sldId="270"/>
        </pc:sldMkLst>
      </pc:sldChg>
      <pc:sldChg chg="modSp mod">
        <pc:chgData name="Alfred Smith" userId="3c60a3631c0db8ad" providerId="LiveId" clId="{A705A019-7E55-42E5-AF7B-033B2A9011CA}" dt="2024-07-23T08:01:23.662" v="13"/>
        <pc:sldMkLst>
          <pc:docMk/>
          <pc:sldMk cId="1522780631" sldId="285"/>
        </pc:sldMkLst>
      </pc:sldChg>
    </pc:docChg>
  </pc:docChgLst>
  <pc:docChgLst>
    <pc:chgData name="Alfred Smith" userId="3c60a3631c0db8ad" providerId="LiveId" clId="{6D09289E-31FF-4776-A187-48BFE1C96390}"/>
    <pc:docChg chg="undo custSel modSld">
      <pc:chgData name="Alfred Smith" userId="3c60a3631c0db8ad" providerId="LiveId" clId="{6D09289E-31FF-4776-A187-48BFE1C96390}" dt="2024-03-07T08:41:29.095" v="1" actId="21"/>
      <pc:docMkLst>
        <pc:docMk/>
      </pc:docMkLst>
      <pc:sldChg chg="addSp delSp mod">
        <pc:chgData name="Alfred Smith" userId="3c60a3631c0db8ad" providerId="LiveId" clId="{6D09289E-31FF-4776-A187-48BFE1C96390}" dt="2024-03-07T08:41:29.095" v="1" actId="21"/>
        <pc:sldMkLst>
          <pc:docMk/>
          <pc:sldMk cId="3788111665" sldId="258"/>
        </pc:sldMkLst>
      </pc:sldChg>
    </pc:docChg>
  </pc:docChgLst>
  <pc:docChgLst>
    <pc:chgData name="Leonie Smith" userId="fed1330f33f5650e" providerId="LiveId" clId="{5B25DC54-0C6F-42EE-8CC7-0370F06C3473}"/>
    <pc:docChg chg="modSld">
      <pc:chgData name="Leonie Smith" userId="fed1330f33f5650e" providerId="LiveId" clId="{5B25DC54-0C6F-42EE-8CC7-0370F06C3473}" dt="2024-01-05T04:24:47.518" v="36"/>
      <pc:docMkLst>
        <pc:docMk/>
      </pc:docMkLst>
      <pc:sldChg chg="addSp delSp modSp mod modTransition modAnim">
        <pc:chgData name="Leonie Smith" userId="fed1330f33f5650e" providerId="LiveId" clId="{5B25DC54-0C6F-42EE-8CC7-0370F06C3473}" dt="2024-01-05T04:19:20.892" v="2"/>
        <pc:sldMkLst>
          <pc:docMk/>
          <pc:sldMk cId="1499918570" sldId="257"/>
        </pc:sldMkLst>
      </pc:sldChg>
      <pc:sldChg chg="addSp delSp modSp mod modTransition modAnim">
        <pc:chgData name="Leonie Smith" userId="fed1330f33f5650e" providerId="LiveId" clId="{5B25DC54-0C6F-42EE-8CC7-0370F06C3473}" dt="2024-01-05T04:24:47.518" v="36"/>
        <pc:sldMkLst>
          <pc:docMk/>
          <pc:sldMk cId="454763615" sldId="259"/>
        </pc:sldMkLst>
      </pc:sldChg>
      <pc:sldChg chg="addSp delSp modSp mod modTransition modAnim">
        <pc:chgData name="Leonie Smith" userId="fed1330f33f5650e" providerId="LiveId" clId="{5B25DC54-0C6F-42EE-8CC7-0370F06C3473}" dt="2024-01-05T04:20:24.708" v="11"/>
        <pc:sldMkLst>
          <pc:docMk/>
          <pc:sldMk cId="2346136586" sldId="260"/>
        </pc:sldMkLst>
      </pc:sldChg>
      <pc:sldChg chg="addSp delSp modSp mod modTransition modAnim">
        <pc:chgData name="Leonie Smith" userId="fed1330f33f5650e" providerId="LiveId" clId="{5B25DC54-0C6F-42EE-8CC7-0370F06C3473}" dt="2024-01-05T04:20:50.962" v="14"/>
        <pc:sldMkLst>
          <pc:docMk/>
          <pc:sldMk cId="4037329247" sldId="261"/>
        </pc:sldMkLst>
      </pc:sldChg>
      <pc:sldChg chg="addSp delSp modSp mod modTransition modAnim">
        <pc:chgData name="Leonie Smith" userId="fed1330f33f5650e" providerId="LiveId" clId="{5B25DC54-0C6F-42EE-8CC7-0370F06C3473}" dt="2024-01-05T04:21:37.241" v="20"/>
        <pc:sldMkLst>
          <pc:docMk/>
          <pc:sldMk cId="1909638311" sldId="262"/>
        </pc:sldMkLst>
      </pc:sldChg>
      <pc:sldChg chg="addSp delSp modSp mod modTransition modAnim">
        <pc:chgData name="Leonie Smith" userId="fed1330f33f5650e" providerId="LiveId" clId="{5B25DC54-0C6F-42EE-8CC7-0370F06C3473}" dt="2024-01-05T04:22:01.623" v="23"/>
        <pc:sldMkLst>
          <pc:docMk/>
          <pc:sldMk cId="641208035" sldId="263"/>
        </pc:sldMkLst>
      </pc:sldChg>
      <pc:sldChg chg="addSp delSp modSp mod modTransition modAnim">
        <pc:chgData name="Leonie Smith" userId="fed1330f33f5650e" providerId="LiveId" clId="{5B25DC54-0C6F-42EE-8CC7-0370F06C3473}" dt="2024-01-05T04:22:18.396" v="26"/>
        <pc:sldMkLst>
          <pc:docMk/>
          <pc:sldMk cId="978260341" sldId="265"/>
        </pc:sldMkLst>
      </pc:sldChg>
      <pc:sldChg chg="addSp delSp modSp mod modTransition modAnim">
        <pc:chgData name="Leonie Smith" userId="fed1330f33f5650e" providerId="LiveId" clId="{5B25DC54-0C6F-42EE-8CC7-0370F06C3473}" dt="2024-01-05T04:22:44.370" v="29"/>
        <pc:sldMkLst>
          <pc:docMk/>
          <pc:sldMk cId="3575870363" sldId="266"/>
        </pc:sldMkLst>
      </pc:sldChg>
      <pc:sldChg chg="addSp delSp modSp mod modTransition modAnim">
        <pc:chgData name="Leonie Smith" userId="fed1330f33f5650e" providerId="LiveId" clId="{5B25DC54-0C6F-42EE-8CC7-0370F06C3473}" dt="2024-01-05T04:23:11.189" v="32"/>
        <pc:sldMkLst>
          <pc:docMk/>
          <pc:sldMk cId="4017137865" sldId="267"/>
        </pc:sldMkLst>
      </pc:sldChg>
      <pc:sldChg chg="addSp modSp">
        <pc:chgData name="Leonie Smith" userId="fed1330f33f5650e" providerId="LiveId" clId="{5B25DC54-0C6F-42EE-8CC7-0370F06C3473}" dt="2024-01-05T04:23:38.202" v="33"/>
        <pc:sldMkLst>
          <pc:docMk/>
          <pc:sldMk cId="3137811553" sldId="268"/>
        </pc:sldMkLst>
      </pc:sldChg>
      <pc:sldChg chg="addSp delSp modSp mod modTransition modAnim">
        <pc:chgData name="Leonie Smith" userId="fed1330f33f5650e" providerId="LiveId" clId="{5B25DC54-0C6F-42EE-8CC7-0370F06C3473}" dt="2024-01-05T04:19:57.811" v="8"/>
        <pc:sldMkLst>
          <pc:docMk/>
          <pc:sldMk cId="1522780631" sldId="285"/>
        </pc:sldMkLst>
      </pc:sldChg>
    </pc:docChg>
  </pc:docChgLst>
  <pc:docChgLst>
    <pc:chgData name="Leonie Smith" userId="fed1330f33f5650e" providerId="LiveId" clId="{8D523CC1-FD8B-46E0-8BFB-9312AD8F9A8B}"/>
    <pc:docChg chg="modSld">
      <pc:chgData name="Leonie Smith" userId="fed1330f33f5650e" providerId="LiveId" clId="{8D523CC1-FD8B-46E0-8BFB-9312AD8F9A8B}" dt="2024-01-06T04:27:12.682" v="12" actId="20577"/>
      <pc:docMkLst>
        <pc:docMk/>
      </pc:docMkLst>
      <pc:sldChg chg="modNotesTx">
        <pc:chgData name="Leonie Smith" userId="fed1330f33f5650e" providerId="LiveId" clId="{8D523CC1-FD8B-46E0-8BFB-9312AD8F9A8B}" dt="2024-01-06T04:27:12.682" v="12" actId="20577"/>
        <pc:sldMkLst>
          <pc:docMk/>
          <pc:sldMk cId="1499918570" sldId="257"/>
        </pc:sldMkLst>
      </pc:sldChg>
    </pc:docChg>
  </pc:docChgLst>
  <pc:docChgLst>
    <pc:chgData name="Leonie Smith" userId="fed1330f33f5650e" providerId="LiveId" clId="{1D6A5EA2-759B-429D-B2E8-F6FF205DFAFA}"/>
    <pc:docChg chg="custSel addSld modSld">
      <pc:chgData name="Leonie Smith" userId="fed1330f33f5650e" providerId="LiveId" clId="{1D6A5EA2-759B-429D-B2E8-F6FF205DFAFA}" dt="2022-11-29T05:58:00.495" v="176"/>
      <pc:docMkLst>
        <pc:docMk/>
      </pc:docMkLst>
      <pc:sldChg chg="addSp modSp">
        <pc:chgData name="Leonie Smith" userId="fed1330f33f5650e" providerId="LiveId" clId="{1D6A5EA2-759B-429D-B2E8-F6FF205DFAFA}" dt="2022-11-29T05:31:48.254" v="87"/>
        <pc:sldMkLst>
          <pc:docMk/>
          <pc:sldMk cId="1499918570" sldId="257"/>
        </pc:sldMkLst>
      </pc:sldChg>
      <pc:sldChg chg="addSp delSp modSp mod modTransition modAnim">
        <pc:chgData name="Leonie Smith" userId="fed1330f33f5650e" providerId="LiveId" clId="{1D6A5EA2-759B-429D-B2E8-F6FF205DFAFA}" dt="2022-11-29T05:32:51.720" v="91"/>
        <pc:sldMkLst>
          <pc:docMk/>
          <pc:sldMk cId="454763615" sldId="259"/>
        </pc:sldMkLst>
      </pc:sldChg>
      <pc:sldChg chg="addSp delSp modSp mod modTransition modAnim">
        <pc:chgData name="Leonie Smith" userId="fed1330f33f5650e" providerId="LiveId" clId="{1D6A5EA2-759B-429D-B2E8-F6FF205DFAFA}" dt="2022-11-29T05:38:46.188" v="113"/>
        <pc:sldMkLst>
          <pc:docMk/>
          <pc:sldMk cId="2346136586" sldId="260"/>
        </pc:sldMkLst>
      </pc:sldChg>
      <pc:sldChg chg="addSp delSp modSp mod modTransition modAnim">
        <pc:chgData name="Leonie Smith" userId="fed1330f33f5650e" providerId="LiveId" clId="{1D6A5EA2-759B-429D-B2E8-F6FF205DFAFA}" dt="2022-11-29T05:40:39.296" v="117"/>
        <pc:sldMkLst>
          <pc:docMk/>
          <pc:sldMk cId="4037329247" sldId="261"/>
        </pc:sldMkLst>
      </pc:sldChg>
      <pc:sldChg chg="addSp delSp modSp mod modTransition modAnim">
        <pc:chgData name="Leonie Smith" userId="fed1330f33f5650e" providerId="LiveId" clId="{1D6A5EA2-759B-429D-B2E8-F6FF205DFAFA}" dt="2022-11-29T05:45:03.907" v="133"/>
        <pc:sldMkLst>
          <pc:docMk/>
          <pc:sldMk cId="1909638311" sldId="262"/>
        </pc:sldMkLst>
      </pc:sldChg>
      <pc:sldChg chg="addSp delSp modSp mod modTransition modAnim">
        <pc:chgData name="Leonie Smith" userId="fed1330f33f5650e" providerId="LiveId" clId="{1D6A5EA2-759B-429D-B2E8-F6FF205DFAFA}" dt="2022-11-29T05:50:24.170" v="161"/>
        <pc:sldMkLst>
          <pc:docMk/>
          <pc:sldMk cId="641208035" sldId="263"/>
        </pc:sldMkLst>
      </pc:sldChg>
      <pc:sldChg chg="addSp delSp modSp mod modTransition modAnim">
        <pc:chgData name="Leonie Smith" userId="fed1330f33f5650e" providerId="LiveId" clId="{1D6A5EA2-759B-429D-B2E8-F6FF205DFAFA}" dt="2022-11-29T05:51:46.236" v="168"/>
        <pc:sldMkLst>
          <pc:docMk/>
          <pc:sldMk cId="978260341" sldId="265"/>
        </pc:sldMkLst>
      </pc:sldChg>
      <pc:sldChg chg="addSp delSp modSp mod modTransition modAnim">
        <pc:chgData name="Leonie Smith" userId="fed1330f33f5650e" providerId="LiveId" clId="{1D6A5EA2-759B-429D-B2E8-F6FF205DFAFA}" dt="2022-11-29T05:55:24.135" v="172"/>
        <pc:sldMkLst>
          <pc:docMk/>
          <pc:sldMk cId="3575870363" sldId="266"/>
        </pc:sldMkLst>
      </pc:sldChg>
      <pc:sldChg chg="addSp delSp modSp mod modTransition modAnim">
        <pc:chgData name="Leonie Smith" userId="fed1330f33f5650e" providerId="LiveId" clId="{1D6A5EA2-759B-429D-B2E8-F6FF205DFAFA}" dt="2022-11-29T05:58:00.495" v="176"/>
        <pc:sldMkLst>
          <pc:docMk/>
          <pc:sldMk cId="4017137865" sldId="267"/>
        </pc:sldMkLst>
      </pc:sldChg>
      <pc:sldChg chg="addSp delSp modSp add mod modTransition modAnim">
        <pc:chgData name="Leonie Smith" userId="fed1330f33f5650e" providerId="LiveId" clId="{1D6A5EA2-759B-429D-B2E8-F6FF205DFAFA}" dt="2022-11-29T05:35:39.824" v="103"/>
        <pc:sldMkLst>
          <pc:docMk/>
          <pc:sldMk cId="1522780631"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41 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41-2</a:t>
            </a:r>
          </a:p>
        </p:txBody>
      </p:sp>
      <p:pic>
        <p:nvPicPr>
          <p:cNvPr id="6" name="Audio 5">
            <a:hlinkClick r:id="" action="ppaction://media"/>
            <a:extLst>
              <a:ext uri="{FF2B5EF4-FFF2-40B4-BE49-F238E27FC236}">
                <a16:creationId xmlns:a16="http://schemas.microsoft.com/office/drawing/2014/main" id="{E7064170-BBCD-1E76-A0F0-0DD4AF77DCE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5" name="Content Placeholder 2">
            <a:extLst>
              <a:ext uri="{FF2B5EF4-FFF2-40B4-BE49-F238E27FC236}">
                <a16:creationId xmlns:a16="http://schemas.microsoft.com/office/drawing/2014/main" id="{F2866226-972A-4459-920B-769FF547D56A}"/>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247"/>
    </mc:Choice>
    <mc:Fallback xmlns="">
      <p:transition spd="slow" advTm="4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99155E-C2A1-632A-F040-24D7BCCADC6F}"/>
              </a:ext>
            </a:extLst>
          </p:cNvPr>
          <p:cNvPicPr>
            <a:picLocks noChangeAspect="1"/>
          </p:cNvPicPr>
          <p:nvPr/>
        </p:nvPicPr>
        <p:blipFill>
          <a:blip r:embed="rId2"/>
          <a:stretch>
            <a:fillRect/>
          </a:stretch>
        </p:blipFill>
        <p:spPr>
          <a:xfrm>
            <a:off x="-599607" y="-24245"/>
            <a:ext cx="12791607" cy="6882245"/>
          </a:xfrm>
          <a:prstGeom prst="rect">
            <a:avLst/>
          </a:prstGeom>
        </p:spPr>
      </p:pic>
      <p:sp>
        <p:nvSpPr>
          <p:cNvPr id="2" name="TextBox 1">
            <a:extLst>
              <a:ext uri="{FF2B5EF4-FFF2-40B4-BE49-F238E27FC236}">
                <a16:creationId xmlns:a16="http://schemas.microsoft.com/office/drawing/2014/main" id="{1C342383-BFF7-C2AA-A0FC-152B8C279EDC}"/>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ལན་དུ་ཡེ་ཤུས་ཁོ་རྣམས་ལ་“ཁྱེད་ཚོས་གང་ཞུ་བའི་དོན་མི་ཤེས་ཏེ། ངས་འཐུང་དགོས་པའི་ཕོར་པ་དེ་ཁྱེད་ཚོས་འཐུང་ཐུབ་བམ་”ཞེས་གསུངས་པ་ལ། ཁོ་ཚོས་ཁོང་ལ་“ཐུབ་བོ་”ཞེས་ཞུས།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22“You do not know what you are asking,” Jesus replied. “Can you drink the cup I am going to drink?”</a:t>
            </a:r>
          </a:p>
          <a:p>
            <a:pPr algn="l"/>
            <a:r>
              <a:rPr lang="en-US" sz="4400" b="0" i="0" dirty="0">
                <a:solidFill>
                  <a:srgbClr val="777A7B"/>
                </a:solidFill>
                <a:effectLst/>
                <a:latin typeface="Arial" panose="020B0604020202020204" pitchFamily="34" charset="0"/>
              </a:rPr>
              <a:t>“We can,” the brothers answered.</a:t>
            </a:r>
            <a:endParaRPr lang="en-US" sz="4400" b="0" i="0" dirty="0">
              <a:solidFill>
                <a:srgbClr val="121212"/>
              </a:solidFill>
              <a:effectLst/>
              <a:latin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53D53755-7F3B-722F-C315-25AFFCA8AB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6232"/>
    </mc:Choice>
    <mc:Fallback xmlns="">
      <p:transition spd="slow" advTm="16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1C1C6-82C5-9A31-6EFB-32BB8A880BD9}"/>
              </a:ext>
            </a:extLst>
          </p:cNvPr>
          <p:cNvPicPr>
            <a:picLocks noChangeAspect="1"/>
          </p:cNvPicPr>
          <p:nvPr/>
        </p:nvPicPr>
        <p:blipFill>
          <a:blip r:embed="rId2"/>
          <a:stretch>
            <a:fillRect/>
          </a:stretch>
        </p:blipFill>
        <p:spPr>
          <a:xfrm>
            <a:off x="-119921" y="-3475"/>
            <a:ext cx="12311921" cy="6861475"/>
          </a:xfrm>
          <a:prstGeom prst="rect">
            <a:avLst/>
          </a:prstGeom>
        </p:spPr>
      </p:pic>
      <p:sp>
        <p:nvSpPr>
          <p:cNvPr id="2" name="TextBox 1">
            <a:extLst>
              <a:ext uri="{FF2B5EF4-FFF2-40B4-BE49-F238E27FC236}">
                <a16:creationId xmlns:a16="http://schemas.microsoft.com/office/drawing/2014/main" id="{25CE236D-EC03-F6C4-3B59-64CF8E6EC2A1}"/>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ཁོང་གིས་ཁོ་ཚོར་“ཁྱེད་ཚོས་ངའི་ཕོར་པ་དེ་འཐུང་བར་འགྱུར་ཡང༌། ངའི་གཡས་གཡོན་ལ་སྡོད་དུ་འཇུག་པའི་དབང་ཆ་དེ་ང་ལ་མེད། ངའི་ཡབ་ཀྱིས་མི་སུ་ལ་བཤམས་པ་ཡིན་པ་དེ་ལ་འཐོབ་བོ་”ཞེས་གསུངས་སོ།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23“You will indeed drink My cup,” Jesus said. “But to sit at My right or left is not Mine to grant. These seats belong to those for whom My Father has prepared them.”</a:t>
            </a:r>
            <a:endParaRPr lang="en-IN" dirty="0"/>
          </a:p>
        </p:txBody>
      </p:sp>
      <p:pic>
        <p:nvPicPr>
          <p:cNvPr id="6" name="Audio 5">
            <a:hlinkClick r:id="" action="ppaction://media"/>
            <a:extLst>
              <a:ext uri="{FF2B5EF4-FFF2-40B4-BE49-F238E27FC236}">
                <a16:creationId xmlns:a16="http://schemas.microsoft.com/office/drawing/2014/main" id="{4B7F8686-3E3D-55F4-6FEA-324CCA2333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678"/>
    </mc:Choice>
    <mc:Fallback xmlns="">
      <p:transition spd="slow" advTm="14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A87D34-6BBD-E964-5F27-50B82EAF6248}"/>
              </a:ext>
            </a:extLst>
          </p:cNvPr>
          <p:cNvPicPr>
            <a:picLocks noChangeAspect="1"/>
          </p:cNvPicPr>
          <p:nvPr/>
        </p:nvPicPr>
        <p:blipFill>
          <a:blip r:embed="rId2"/>
          <a:stretch>
            <a:fillRect/>
          </a:stretch>
        </p:blipFill>
        <p:spPr>
          <a:xfrm>
            <a:off x="0" y="-143083"/>
            <a:ext cx="12192000" cy="7001083"/>
          </a:xfrm>
          <a:prstGeom prst="rect">
            <a:avLst/>
          </a:prstGeom>
        </p:spPr>
      </p:pic>
      <p:sp>
        <p:nvSpPr>
          <p:cNvPr id="2" name="TextBox 1">
            <a:extLst>
              <a:ext uri="{FF2B5EF4-FFF2-40B4-BE49-F238E27FC236}">
                <a16:creationId xmlns:a16="http://schemas.microsoft.com/office/drawing/2014/main" id="{2F35EAB9-BEB6-0FBB-A713-DF1220763636}"/>
              </a:ext>
            </a:extLst>
          </p:cNvPr>
          <p:cNvSpPr txBox="1"/>
          <p:nvPr/>
        </p:nvSpPr>
        <p:spPr>
          <a:xfrm>
            <a:off x="9611887" y="382437"/>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མར་ཀུ 10:41</a:t>
            </a:r>
            <a:r>
              <a:rPr lang="bo-CN" sz="6600" dirty="0">
                <a:solidFill>
                  <a:srgbClr val="121212"/>
                </a:solidFill>
                <a:latin typeface="Arial" panose="020B0604020202020204" pitchFamily="34" charset="0"/>
              </a:rPr>
              <a:t>ཉེ་གནས་བཅུ་པོས་གཏམ་དེ་ཐོས་དུས་ཡ་ཀོབ་དང་ཡོ་ཧ་ནན་གཉིས་ལ་ཁོང་ཁྲོ་སྐྱེས།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solidFill>
                  <a:srgbClr val="777A7B"/>
                </a:solidFill>
                <a:latin typeface="Arial" panose="020B0604020202020204" pitchFamily="34" charset="0"/>
              </a:rPr>
              <a:t>Mark10:</a:t>
            </a:r>
            <a:r>
              <a:rPr lang="en-US" sz="4000" dirty="0">
                <a:solidFill>
                  <a:srgbClr val="777A7B"/>
                </a:solidFill>
                <a:latin typeface="Arial" panose="020B0604020202020204" pitchFamily="34" charset="0"/>
              </a:rPr>
              <a:t> 41When the ten heard about this, they became indignant with James and John.</a:t>
            </a:r>
            <a:endParaRPr lang="en-IN" dirty="0"/>
          </a:p>
        </p:txBody>
      </p:sp>
      <p:pic>
        <p:nvPicPr>
          <p:cNvPr id="6" name="Audio 5">
            <a:hlinkClick r:id="" action="ppaction://media"/>
            <a:extLst>
              <a:ext uri="{FF2B5EF4-FFF2-40B4-BE49-F238E27FC236}">
                <a16:creationId xmlns:a16="http://schemas.microsoft.com/office/drawing/2014/main" id="{B7E5B44E-D73F-8251-AC37-2105397AC0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6340"/>
    </mc:Choice>
    <mc:Fallback xmlns="">
      <p:transition spd="slow" advTm="6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218ABB-9162-D1AF-F257-C0B029267BCE}"/>
              </a:ext>
            </a:extLst>
          </p:cNvPr>
          <p:cNvPicPr>
            <a:picLocks noChangeAspect="1"/>
          </p:cNvPicPr>
          <p:nvPr/>
        </p:nvPicPr>
        <p:blipFill>
          <a:blip r:embed="rId2"/>
          <a:stretch>
            <a:fillRect/>
          </a:stretch>
        </p:blipFill>
        <p:spPr>
          <a:xfrm>
            <a:off x="0" y="-78301"/>
            <a:ext cx="12192000" cy="6936301"/>
          </a:xfrm>
          <a:prstGeom prst="rect">
            <a:avLst/>
          </a:prstGeom>
        </p:spPr>
      </p:pic>
      <p:sp>
        <p:nvSpPr>
          <p:cNvPr id="2" name="TextBox 1">
            <a:extLst>
              <a:ext uri="{FF2B5EF4-FFF2-40B4-BE49-F238E27FC236}">
                <a16:creationId xmlns:a16="http://schemas.microsoft.com/office/drawing/2014/main" id="{11F2A5D5-5D5C-1F3E-4226-2B9CE8A7258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42</a:t>
            </a:r>
            <a:r>
              <a:rPr lang="bo-CN" sz="6000" dirty="0">
                <a:solidFill>
                  <a:srgbClr val="121212"/>
                </a:solidFill>
                <a:latin typeface="Arial" panose="020B0604020202020204" pitchFamily="34" charset="0"/>
              </a:rPr>
              <a:t>ཡེ་ཤུས་ཁོ་ཚོ་རང་གི་དྲུང་དུ་བོས་ཏེ་“ཁྱེད་ཚོས་ཤེས་པ་ལྟར། ཡ་ཧུ་དཱ་པ་མིན་པ་རྣམས་ཀྱི་ནང་ནས་དཔོན་པོའི་རིགས་སུ་གྱུར་བ་རྣམས་ཀྱིས་ཁོ་ཚོར་དབང་བྱེད་ཅིང༌། མི་ཆེན་པོ་རྣམས་ཀྱིས་ཁོ་ཚོར་དབང་བསྒྱུར།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42So Jesus called them together and said, “You know that those regarded as rulers of the Gentiles lord it over them, and their superiors exercise authority over them.</a:t>
            </a:r>
            <a:endParaRPr lang="en-IN" dirty="0"/>
          </a:p>
        </p:txBody>
      </p:sp>
      <p:pic>
        <p:nvPicPr>
          <p:cNvPr id="6" name="Audio 5">
            <a:hlinkClick r:id="" action="ppaction://media"/>
            <a:extLst>
              <a:ext uri="{FF2B5EF4-FFF2-40B4-BE49-F238E27FC236}">
                <a16:creationId xmlns:a16="http://schemas.microsoft.com/office/drawing/2014/main" id="{C911FF1E-8C79-CE97-B79B-8A738B1004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915"/>
    </mc:Choice>
    <mc:Fallback xmlns="">
      <p:transition spd="slow" advTm="14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EECB28-7599-F1B2-29FF-F4A234CF7A3A}"/>
              </a:ext>
            </a:extLst>
          </p:cNvPr>
          <p:cNvPicPr>
            <a:picLocks noChangeAspect="1"/>
          </p:cNvPicPr>
          <p:nvPr/>
        </p:nvPicPr>
        <p:blipFill>
          <a:blip r:embed="rId2"/>
          <a:stretch>
            <a:fillRect/>
          </a:stretch>
        </p:blipFill>
        <p:spPr>
          <a:xfrm>
            <a:off x="-104931" y="-484218"/>
            <a:ext cx="12296931" cy="7342218"/>
          </a:xfrm>
          <a:prstGeom prst="rect">
            <a:avLst/>
          </a:prstGeom>
        </p:spPr>
      </p:pic>
      <p:sp>
        <p:nvSpPr>
          <p:cNvPr id="2" name="TextBox 1">
            <a:extLst>
              <a:ext uri="{FF2B5EF4-FFF2-40B4-BE49-F238E27FC236}">
                <a16:creationId xmlns:a16="http://schemas.microsoft.com/office/drawing/2014/main" id="{5925C738-FA39-25F1-6EC1-3EEDEA00DA6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43</a:t>
            </a:r>
            <a:r>
              <a:rPr lang="bo-CN" sz="6000" dirty="0">
                <a:solidFill>
                  <a:srgbClr val="121212"/>
                </a:solidFill>
                <a:latin typeface="Arial" panose="020B0604020202020204" pitchFamily="34" charset="0"/>
              </a:rPr>
              <a:t>འོན་ཀྱང་ཁྱེད་ཚོའི་ནང་དུ་དེ་ལྟར་མ་ཡིན། ཁྱེད་ཚོ་ལས་སུ་ཞིག་ཆེན་པོར་འགྱུར་འདོད་པ་དེ་ཁྱེད་ཚོའི་གཡོག་པོར་འགྱུར་དགོས་ཤིང༌། </a:t>
            </a:r>
            <a:r>
              <a:rPr lang="bo-CN" sz="6000" dirty="0">
                <a:solidFill>
                  <a:srgbClr val="777A7B"/>
                </a:solidFill>
                <a:latin typeface="Arial" panose="020B0604020202020204" pitchFamily="34" charset="0"/>
              </a:rPr>
              <a:t>44</a:t>
            </a:r>
            <a:r>
              <a:rPr lang="bo-CN" sz="6000" dirty="0">
                <a:solidFill>
                  <a:srgbClr val="121212"/>
                </a:solidFill>
                <a:latin typeface="Arial" panose="020B0604020202020204" pitchFamily="34" charset="0"/>
              </a:rPr>
              <a:t>ཁྱེད་ཚོ་ལས་སུ་ཞིག་དང་པོར་འགྱུར་འདོད་པ་དེ་མི་ཀུན་གྱི་བྲན་གཡོག་ཏུ་འགྱུར་དགོས།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43But it shall not be this way among you. Instead, whoever wants to become great among you must be your servant, 44and whoever wants to be first must be the slave of all.</a:t>
            </a:r>
            <a:endParaRPr lang="en-IN" dirty="0"/>
          </a:p>
        </p:txBody>
      </p:sp>
      <p:pic>
        <p:nvPicPr>
          <p:cNvPr id="6" name="Audio 5">
            <a:hlinkClick r:id="" action="ppaction://media"/>
            <a:extLst>
              <a:ext uri="{FF2B5EF4-FFF2-40B4-BE49-F238E27FC236}">
                <a16:creationId xmlns:a16="http://schemas.microsoft.com/office/drawing/2014/main" id="{067E38AD-A0E9-8E4C-353B-6F6667F57F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323"/>
    </mc:Choice>
    <mc:Fallback xmlns="">
      <p:transition spd="slow" advTm="15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A2251C-8570-5327-1FC6-A11762F3E2A5}"/>
              </a:ext>
            </a:extLst>
          </p:cNvPr>
          <p:cNvPicPr>
            <a:picLocks noChangeAspect="1"/>
          </p:cNvPicPr>
          <p:nvPr/>
        </p:nvPicPr>
        <p:blipFill>
          <a:blip r:embed="rId2"/>
          <a:stretch>
            <a:fillRect/>
          </a:stretch>
        </p:blipFill>
        <p:spPr>
          <a:xfrm>
            <a:off x="-31297" y="0"/>
            <a:ext cx="12223297" cy="7223760"/>
          </a:xfrm>
          <a:prstGeom prst="rect">
            <a:avLst/>
          </a:prstGeom>
        </p:spPr>
      </p:pic>
      <p:sp>
        <p:nvSpPr>
          <p:cNvPr id="2" name="TextBox 1">
            <a:extLst>
              <a:ext uri="{FF2B5EF4-FFF2-40B4-BE49-F238E27FC236}">
                <a16:creationId xmlns:a16="http://schemas.microsoft.com/office/drawing/2014/main" id="{11F25CD6-A06E-EED4-C0DE-51B692C52AE3}"/>
              </a:ext>
            </a:extLst>
          </p:cNvPr>
          <p:cNvSpPr txBox="1"/>
          <p:nvPr/>
        </p:nvSpPr>
        <p:spPr>
          <a:xfrm>
            <a:off x="294468" y="445224"/>
            <a:ext cx="8038454" cy="3134884"/>
          </a:xfrm>
          <a:prstGeom prst="rect">
            <a:avLst/>
          </a:prstGeom>
          <a:noFill/>
        </p:spPr>
        <p:txBody>
          <a:bodyPr wrap="square" rtlCol="0">
            <a:noAutofit/>
          </a:bodyPr>
          <a:lstStyle/>
          <a:p>
            <a:pPr algn="ctr"/>
            <a:r>
              <a:rPr lang="en-IN" sz="8000" dirty="0"/>
              <a:t> </a:t>
            </a:r>
            <a:r>
              <a:rPr lang="bo-CN" sz="8000" b="1" i="0" cap="all" dirty="0">
                <a:solidFill>
                  <a:schemeClr val="bg1"/>
                </a:solidFill>
                <a:effectLst/>
                <a:latin typeface="ArialMT"/>
              </a:rPr>
              <a:t>མད་ཐཱ 20</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chemeClr val="bg1"/>
                </a:solidFill>
                <a:latin typeface="ArialMT"/>
              </a:rPr>
              <a:t>མར་ཀུ 10</a:t>
            </a:r>
          </a:p>
          <a:p>
            <a:r>
              <a:rPr lang="bo-CN" sz="8000" b="1" i="0" dirty="0">
                <a:solidFill>
                  <a:schemeClr val="bg1"/>
                </a:solidFill>
                <a:effectLst/>
                <a:latin typeface="Arial" panose="020B0604020202020204" pitchFamily="34" charset="0"/>
              </a:rPr>
              <a:t>ཡ་ཀོབ་དང་ཡོ་ཧ་ནན་གྱི་ཞུ་བ།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062A82-A320-9BF8-6628-6238FBCF5530}"/>
              </a:ext>
            </a:extLst>
          </p:cNvPr>
          <p:cNvPicPr>
            <a:picLocks noChangeAspect="1"/>
          </p:cNvPicPr>
          <p:nvPr/>
        </p:nvPicPr>
        <p:blipFill>
          <a:blip r:embed="rId2"/>
          <a:stretch>
            <a:fillRect/>
          </a:stretch>
        </p:blipFill>
        <p:spPr>
          <a:xfrm flipH="1">
            <a:off x="0" y="-143083"/>
            <a:ext cx="12192000" cy="7001083"/>
          </a:xfrm>
          <a:prstGeom prst="rect">
            <a:avLst/>
          </a:prstGeom>
        </p:spPr>
      </p:pic>
      <p:sp>
        <p:nvSpPr>
          <p:cNvPr id="3" name="TextBox 2">
            <a:extLst>
              <a:ext uri="{FF2B5EF4-FFF2-40B4-BE49-F238E27FC236}">
                <a16:creationId xmlns:a16="http://schemas.microsoft.com/office/drawing/2014/main" id="{E73CB259-A533-F868-FCD4-9B1FC547C2D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10:43,44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45</a:t>
            </a:r>
            <a:r>
              <a:rPr lang="bo-CN" sz="6000" dirty="0">
                <a:solidFill>
                  <a:srgbClr val="121212"/>
                </a:solidFill>
                <a:latin typeface="Arial" panose="020B0604020202020204" pitchFamily="34" charset="0"/>
              </a:rPr>
              <a:t>གང་ལགས་ཟེར་ན། མིའི་རིགས་ཀྱི་བུ་ཡང་གཞན་གྱིས་རང་ལ་གཡོག་བྱེད་པའི་ཕྱིར་ཡོང་བ་མ་ཡིན་པར། གཞན་ལ་གཡོག་བྱེད་པ་དང་རང་སྲོག་ཕུལ་ནས་མི་མང་པོ་ལ་ཐར་པ་ཐོབ་པའི་ཕྱིར་ཡོང་བ་ཡིན་”ཞེས་གསུངས།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45For even the Son of Man did not come to be served, but to serve, and to give His life as a ransom for many.”</a:t>
            </a:r>
            <a:endParaRPr lang="en-IN" dirty="0"/>
          </a:p>
        </p:txBody>
      </p:sp>
      <p:pic>
        <p:nvPicPr>
          <p:cNvPr id="6" name="Audio 5">
            <a:hlinkClick r:id="" action="ppaction://media"/>
            <a:extLst>
              <a:ext uri="{FF2B5EF4-FFF2-40B4-BE49-F238E27FC236}">
                <a16:creationId xmlns:a16="http://schemas.microsoft.com/office/drawing/2014/main" id="{97F77855-B893-2103-5E6C-7B70843966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056"/>
    </mc:Choice>
    <mc:Fallback xmlns="">
      <p:transition spd="slow" advTm="15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C391C-2DDE-0B1E-F2BB-E140CB2A6E76}"/>
              </a:ext>
            </a:extLst>
          </p:cNvPr>
          <p:cNvPicPr>
            <a:picLocks noChangeAspect="1"/>
          </p:cNvPicPr>
          <p:nvPr/>
        </p:nvPicPr>
        <p:blipFill>
          <a:blip r:embed="rId2"/>
          <a:stretch>
            <a:fillRect/>
          </a:stretch>
        </p:blipFill>
        <p:spPr>
          <a:xfrm>
            <a:off x="-31297" y="0"/>
            <a:ext cx="12223297" cy="7223760"/>
          </a:xfrm>
          <a:prstGeom prst="rect">
            <a:avLst/>
          </a:prstGeom>
        </p:spPr>
      </p:pic>
      <p:sp>
        <p:nvSpPr>
          <p:cNvPr id="3" name="TextBox 2">
            <a:extLst>
              <a:ext uri="{FF2B5EF4-FFF2-40B4-BE49-F238E27FC236}">
                <a16:creationId xmlns:a16="http://schemas.microsoft.com/office/drawing/2014/main" id="{B5E6A6AB-E998-B598-7267-0B0B4F8A516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i="0" cap="all" dirty="0">
                <a:solidFill>
                  <a:srgbClr val="121212"/>
                </a:solidFill>
                <a:effectLst/>
                <a:latin typeface="ArialMT"/>
              </a:rPr>
              <a:t>མད་ཐཱ 20</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rgbClr val="121212"/>
                </a:solidFill>
                <a:latin typeface="ArialMT"/>
              </a:rPr>
              <a:t>མར་ཀུ 10</a:t>
            </a:r>
          </a:p>
          <a:p>
            <a:r>
              <a:rPr lang="bo-CN" sz="8000" b="1" i="0" dirty="0">
                <a:solidFill>
                  <a:srgbClr val="121212"/>
                </a:solidFill>
                <a:effectLst/>
                <a:latin typeface="Arial" panose="020B0604020202020204" pitchFamily="34" charset="0"/>
              </a:rPr>
              <a:t>ཡ་ཀོབ་དང་ཡོ་ཧ་ནན་གྱི་ཞུ་བ།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James and John make their request - Matt 20:20-28; Mark 10:35-45 </a:t>
            </a:r>
            <a:endParaRPr lang="en-IN" sz="4800" dirty="0"/>
          </a:p>
        </p:txBody>
      </p:sp>
      <p:pic>
        <p:nvPicPr>
          <p:cNvPr id="11" name="Audio 10">
            <a:hlinkClick r:id="" action="ppaction://media"/>
            <a:extLst>
              <a:ext uri="{FF2B5EF4-FFF2-40B4-BE49-F238E27FC236}">
                <a16:creationId xmlns:a16="http://schemas.microsoft.com/office/drawing/2014/main" id="{05BB108F-FF3C-4189-FDDF-3E3DAD79F7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614"/>
    </mc:Choice>
    <mc:Fallback xmlns="">
      <p:transition spd="slow" advTm="5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BDDD3A-BB50-C816-E080-5AA857D48095}"/>
              </a:ext>
            </a:extLst>
          </p:cNvPr>
          <p:cNvPicPr>
            <a:picLocks noChangeAspect="1"/>
          </p:cNvPicPr>
          <p:nvPr/>
        </p:nvPicPr>
        <p:blipFill>
          <a:blip r:embed="rId2"/>
          <a:stretch>
            <a:fillRect/>
          </a:stretch>
        </p:blipFill>
        <p:spPr>
          <a:xfrm>
            <a:off x="-31297" y="0"/>
            <a:ext cx="12223297" cy="7223760"/>
          </a:xfrm>
          <a:prstGeom prst="rect">
            <a:avLst/>
          </a:prstGeom>
        </p:spPr>
      </p:pic>
      <p:sp>
        <p:nvSpPr>
          <p:cNvPr id="3" name="TextBox 2">
            <a:extLst>
              <a:ext uri="{FF2B5EF4-FFF2-40B4-BE49-F238E27FC236}">
                <a16:creationId xmlns:a16="http://schemas.microsoft.com/office/drawing/2014/main" id="{3ED5F06E-6161-3234-4A59-02938667B435}"/>
              </a:ext>
            </a:extLst>
          </p:cNvPr>
          <p:cNvSpPr txBox="1"/>
          <p:nvPr/>
        </p:nvSpPr>
        <p:spPr>
          <a:xfrm>
            <a:off x="294468" y="445224"/>
            <a:ext cx="8038454" cy="3134884"/>
          </a:xfrm>
          <a:prstGeom prst="rect">
            <a:avLst/>
          </a:prstGeom>
          <a:noFill/>
        </p:spPr>
        <p:txBody>
          <a:bodyPr wrap="square" rtlCol="0">
            <a:noAutofit/>
          </a:bodyPr>
          <a:lstStyle/>
          <a:p>
            <a:pPr algn="ctr"/>
            <a:r>
              <a:rPr lang="en-IN" sz="8000" dirty="0"/>
              <a:t> </a:t>
            </a:r>
            <a:r>
              <a:rPr lang="bo-CN" sz="8000" b="1" i="0" cap="all" dirty="0">
                <a:solidFill>
                  <a:schemeClr val="bg1"/>
                </a:solidFill>
                <a:effectLst/>
                <a:latin typeface="ArialMT"/>
              </a:rPr>
              <a:t>མད་ཐཱ 20</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chemeClr val="bg1"/>
                </a:solidFill>
                <a:latin typeface="ArialMT"/>
              </a:rPr>
              <a:t>མར་ཀུ 10</a:t>
            </a:r>
          </a:p>
          <a:p>
            <a:r>
              <a:rPr lang="bo-CN" sz="8000" b="1" i="0" dirty="0">
                <a:solidFill>
                  <a:schemeClr val="bg1"/>
                </a:solidFill>
                <a:effectLst/>
                <a:latin typeface="Arial" panose="020B0604020202020204" pitchFamily="34" charset="0"/>
              </a:rPr>
              <a:t>ཡ་ཀོབ་དང་ཡོ་ཧ་ནན་གྱི་ཞུ་བ།</a:t>
            </a:r>
            <a:endParaRPr lang="en-IN" sz="8000" dirty="0">
              <a:solidFill>
                <a:schemeClr val="bg1"/>
              </a:solidFill>
            </a:endParaRPr>
          </a:p>
        </p:txBody>
      </p:sp>
      <p:sp>
        <p:nvSpPr>
          <p:cNvPr id="4" name="TextBox 2">
            <a:extLst>
              <a:ext uri="{FF2B5EF4-FFF2-40B4-BE49-F238E27FC236}">
                <a16:creationId xmlns:a16="http://schemas.microsoft.com/office/drawing/2014/main" id="{EB64D30B-7674-4AA2-4545-22B0A0A76D04}"/>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མར་ཀུ 10:31 </a:t>
            </a:r>
            <a:r>
              <a:rPr lang="bo-CN" sz="6600" b="0" i="0" dirty="0">
                <a:solidFill>
                  <a:srgbClr val="121212"/>
                </a:solidFill>
                <a:effectLst/>
                <a:latin typeface="Arial" panose="020B0604020202020204" pitchFamily="34" charset="0"/>
              </a:rPr>
              <a:t>འོན་ཀྱང་དང་པོ་ཡིན་པའི་མི་མང་པོ་མཐའ་མར་འགྱུར་ཞིང་མཐའ་མ་ཡིན་པ་མང་པོའང་དང་པོར་འགྱུར་འོང་”ཞེས་གསུངས་སོ། །</a:t>
            </a:r>
            <a:endParaRPr lang="en-IN" sz="6600" dirty="0"/>
          </a:p>
        </p:txBody>
      </p:sp>
      <p:pic>
        <p:nvPicPr>
          <p:cNvPr id="6" name="Audio 5">
            <a:hlinkClick r:id="" action="ppaction://media"/>
            <a:extLst>
              <a:ext uri="{FF2B5EF4-FFF2-40B4-BE49-F238E27FC236}">
                <a16:creationId xmlns:a16="http://schemas.microsoft.com/office/drawing/2014/main" id="{912F1758-892D-0477-FFBC-CA641A31AE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920C491-BF14-FCEA-65E7-72E0E651746F}"/>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Jesus was teaching31</a:t>
            </a:r>
            <a:r>
              <a:rPr lang="en-US" sz="4800" b="0" i="0" dirty="0">
                <a:solidFill>
                  <a:srgbClr val="121212"/>
                </a:solidFill>
                <a:effectLst/>
                <a:latin typeface="Arial" panose="020B0604020202020204" pitchFamily="34" charset="0"/>
              </a:rPr>
              <a:t> many who are first will be last. And the last will be first.”</a:t>
            </a:r>
            <a:endParaRPr lang="en-IN" sz="4800"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429"/>
    </mc:Choice>
    <mc:Fallback xmlns="">
      <p:transition spd="slow" advTm="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5AC3A9-C414-9B8C-49EF-9CF3102F0DD1}"/>
              </a:ext>
            </a:extLst>
          </p:cNvPr>
          <p:cNvPicPr>
            <a:picLocks noChangeAspect="1"/>
          </p:cNvPicPr>
          <p:nvPr/>
        </p:nvPicPr>
        <p:blipFill>
          <a:blip r:embed="rId2"/>
          <a:stretch>
            <a:fillRect/>
          </a:stretch>
        </p:blipFill>
        <p:spPr>
          <a:xfrm>
            <a:off x="0" y="-143083"/>
            <a:ext cx="12192000" cy="7001083"/>
          </a:xfrm>
          <a:prstGeom prst="rect">
            <a:avLst/>
          </a:prstGeom>
        </p:spPr>
      </p:pic>
      <p:sp>
        <p:nvSpPr>
          <p:cNvPr id="3" name="TextBox 2">
            <a:extLst>
              <a:ext uri="{FF2B5EF4-FFF2-40B4-BE49-F238E27FC236}">
                <a16:creationId xmlns:a16="http://schemas.microsoft.com/office/drawing/2014/main" id="{AC8FF06B-C9F6-6B48-9E11-6EF5E2552B0E}"/>
              </a:ext>
            </a:extLst>
          </p:cNvPr>
          <p:cNvSpPr txBox="1"/>
          <p:nvPr/>
        </p:nvSpPr>
        <p:spPr>
          <a:xfrm>
            <a:off x="9338083" y="320445"/>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67626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20:20</a:t>
            </a:r>
            <a:r>
              <a:rPr lang="bo-CN" sz="7200" dirty="0">
                <a:solidFill>
                  <a:srgbClr val="121212"/>
                </a:solidFill>
                <a:latin typeface="Arial" panose="020B0604020202020204" pitchFamily="34" charset="0"/>
              </a:rPr>
              <a:t>དེ་ནས་ཟེ་བད་ཡཱ་ཞེས་པའི་བུ་གཉིས་ཀྱི་ཨ་མས་རང་གི་བུ་ཁྲིད་དེ་ཡེ་ཤུའི་མདུན་དུ་ཡོང་ནས་པུས་མོ་སར་བཙུགས་ཏེ་ཞུ་བ་གཅིག་ཕུ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(some time later James and John came to Jesus with their mother)</a:t>
            </a:r>
            <a:r>
              <a:rPr lang="en-IN" sz="4800" dirty="0">
                <a:solidFill>
                  <a:srgbClr val="777A7B"/>
                </a:solidFill>
                <a:latin typeface="Arial" panose="020B0604020202020204" pitchFamily="34" charset="0"/>
              </a:rPr>
              <a:t>Matt 20:</a:t>
            </a:r>
            <a:r>
              <a:rPr lang="en-US" sz="4800" b="0" i="0" dirty="0">
                <a:solidFill>
                  <a:srgbClr val="777A7B"/>
                </a:solidFill>
                <a:effectLst/>
                <a:latin typeface="Arial" panose="020B0604020202020204" pitchFamily="34" charset="0"/>
              </a:rPr>
              <a:t>20Then the mother of Zebedee’s sons came to Jesus with her sons and knelt down to make a request of Him.</a:t>
            </a:r>
            <a:endParaRPr lang="en-IN" dirty="0"/>
          </a:p>
        </p:txBody>
      </p:sp>
      <p:pic>
        <p:nvPicPr>
          <p:cNvPr id="6" name="Audio 5">
            <a:hlinkClick r:id="" action="ppaction://media"/>
            <a:extLst>
              <a:ext uri="{FF2B5EF4-FFF2-40B4-BE49-F238E27FC236}">
                <a16:creationId xmlns:a16="http://schemas.microsoft.com/office/drawing/2014/main" id="{9A01C4BC-95D2-EBF7-D07A-81DC0B17EE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188"/>
    </mc:Choice>
    <mc:Fallback xmlns="">
      <p:transition spd="slow" advTm="11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B259C-2622-ABE8-92E3-1E1A85877024}"/>
              </a:ext>
            </a:extLst>
          </p:cNvPr>
          <p:cNvPicPr>
            <a:picLocks noChangeAspect="1"/>
          </p:cNvPicPr>
          <p:nvPr/>
        </p:nvPicPr>
        <p:blipFill>
          <a:blip r:embed="rId2"/>
          <a:stretch>
            <a:fillRect/>
          </a:stretch>
        </p:blipFill>
        <p:spPr>
          <a:xfrm>
            <a:off x="0" y="1"/>
            <a:ext cx="12202510" cy="6858000"/>
          </a:xfrm>
          <a:prstGeom prst="rect">
            <a:avLst/>
          </a:prstGeom>
        </p:spPr>
      </p:pic>
      <p:sp>
        <p:nvSpPr>
          <p:cNvPr id="2" name="TextBox 1">
            <a:extLst>
              <a:ext uri="{FF2B5EF4-FFF2-40B4-BE49-F238E27FC236}">
                <a16:creationId xmlns:a16="http://schemas.microsoft.com/office/drawing/2014/main" id="{55878EC9-702C-9531-98ED-E40D6C309EDC}"/>
              </a:ext>
            </a:extLst>
          </p:cNvPr>
          <p:cNvSpPr txBox="1"/>
          <p:nvPr/>
        </p:nvSpPr>
        <p:spPr>
          <a:xfrm>
            <a:off x="560876"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ཁོང་གིས་ཁོ་མོར་“ཁྱེད་ཅི་འདོད་”ཅེས་གསུངས་པས་ཁོ་མོས་“ངའི་བུ་འདི་གཉིས་ཁྱེད་ཀྱི་རྒྱལ་སྲིད་ནང་ལ་གཅིག་ཁྱེད་ཀྱི་གཡས་ཕྱོགས་དང་གཅིག་གཡོན་ཕྱོགས་སུ་སྡོད་དུ་འཇུག་པར་བཀའ་གནང་བར་མཛོད་”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21“What do you want?” He inquired.</a:t>
            </a:r>
          </a:p>
          <a:p>
            <a:pPr algn="l"/>
            <a:r>
              <a:rPr lang="en-US" sz="4400" b="0" i="0" dirty="0">
                <a:solidFill>
                  <a:srgbClr val="777A7B"/>
                </a:solidFill>
                <a:effectLst/>
                <a:latin typeface="Arial" panose="020B0604020202020204" pitchFamily="34" charset="0"/>
              </a:rPr>
              <a:t>She answered, “Declare that in Your kingdom one of these two sons of mine may sit at Your right hand, and the other at Your left.”</a:t>
            </a:r>
            <a:endParaRPr lang="en-IN" dirty="0"/>
          </a:p>
        </p:txBody>
      </p:sp>
      <p:pic>
        <p:nvPicPr>
          <p:cNvPr id="6" name="Audio 5">
            <a:hlinkClick r:id="" action="ppaction://media"/>
            <a:extLst>
              <a:ext uri="{FF2B5EF4-FFF2-40B4-BE49-F238E27FC236}">
                <a16:creationId xmlns:a16="http://schemas.microsoft.com/office/drawing/2014/main" id="{D8E4E182-48AC-49A5-DAB4-7B1FABD608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769"/>
    </mc:Choice>
    <mc:Fallback xmlns="">
      <p:transition spd="slow" advTm="15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1401</TotalTime>
  <Words>1032</Words>
  <Application>Microsoft Office PowerPoint</Application>
  <PresentationFormat>Widescreen</PresentationFormat>
  <Paragraphs>57</Paragraphs>
  <Slides>22</Slides>
  <Notes>1</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2025-05-20T12:05:57Z</dcterms:modified>
</cp:coreProperties>
</file>