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96" r:id="rId10"/>
    <p:sldId id="297" r:id="rId11"/>
    <p:sldId id="262" r:id="rId12"/>
    <p:sldId id="274" r:id="rId13"/>
    <p:sldId id="264" r:id="rId14"/>
    <p:sldId id="275" r:id="rId15"/>
    <p:sldId id="265" r:id="rId16"/>
    <p:sldId id="276" r:id="rId17"/>
    <p:sldId id="266" r:id="rId18"/>
    <p:sldId id="277" r:id="rId19"/>
    <p:sldId id="26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5FCCF-747D-4D58-944B-1BEA518D2902}" v="2" dt="2024-07-23T07:52:50.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62E6D7A-ADE3-4270-87BA-7297BCF900DC}"/>
    <pc:docChg chg="custSel modSld">
      <pc:chgData name="Leonie Smith" userId="fed1330f33f5650e" providerId="LiveId" clId="{F62E6D7A-ADE3-4270-87BA-7297BCF900DC}" dt="2022-12-02T04:28:50.977" v="61" actId="5793"/>
      <pc:docMkLst>
        <pc:docMk/>
      </pc:docMkLst>
      <pc:sldChg chg="addSp modSp modNotesTx">
        <pc:chgData name="Leonie Smith" userId="fed1330f33f5650e" providerId="LiveId" clId="{F62E6D7A-ADE3-4270-87BA-7297BCF900DC}" dt="2022-12-02T04:28:50.977" v="61" actId="5793"/>
        <pc:sldMkLst>
          <pc:docMk/>
          <pc:sldMk cId="1499918570" sldId="257"/>
        </pc:sldMkLst>
        <pc:picChg chg="add mod">
          <ac:chgData name="Leonie Smith" userId="fed1330f33f5650e" providerId="LiveId" clId="{F62E6D7A-ADE3-4270-87BA-7297BCF900DC}" dt="2022-11-30T05:33:58.176" v="1"/>
          <ac:picMkLst>
            <pc:docMk/>
            <pc:sldMk cId="1499918570" sldId="257"/>
            <ac:picMk id="8" creationId="{20DDF72E-AD70-2A15-AEB8-BEB7302C45E0}"/>
          </ac:picMkLst>
        </pc:picChg>
      </pc:sldChg>
      <pc:sldChg chg="addSp delSp modSp mod modTransition modAnim">
        <pc:chgData name="Leonie Smith" userId="fed1330f33f5650e" providerId="LiveId" clId="{F62E6D7A-ADE3-4270-87BA-7297BCF900DC}" dt="2022-11-30T05:34:24.367" v="4"/>
        <pc:sldMkLst>
          <pc:docMk/>
          <pc:sldMk cId="454763615" sldId="259"/>
        </pc:sldMkLst>
        <pc:picChg chg="add del mod">
          <ac:chgData name="Leonie Smith" userId="fed1330f33f5650e" providerId="LiveId" clId="{F62E6D7A-ADE3-4270-87BA-7297BCF900DC}" dt="2022-11-30T05:34:16.122" v="3"/>
          <ac:picMkLst>
            <pc:docMk/>
            <pc:sldMk cId="454763615" sldId="259"/>
            <ac:picMk id="7" creationId="{341DB3CB-5B3E-B427-A73F-1D9670290D91}"/>
          </ac:picMkLst>
        </pc:picChg>
        <pc:picChg chg="add del mod">
          <ac:chgData name="Leonie Smith" userId="fed1330f33f5650e" providerId="LiveId" clId="{F62E6D7A-ADE3-4270-87BA-7297BCF900DC}" dt="2022-11-30T05:34:24.367" v="4"/>
          <ac:picMkLst>
            <pc:docMk/>
            <pc:sldMk cId="454763615" sldId="259"/>
            <ac:picMk id="11" creationId="{9CDF77D4-F10D-1613-DC29-E0B269F82C6E}"/>
          </ac:picMkLst>
        </pc:picChg>
        <pc:picChg chg="add mod">
          <ac:chgData name="Leonie Smith" userId="fed1330f33f5650e" providerId="LiveId" clId="{F62E6D7A-ADE3-4270-87BA-7297BCF900DC}" dt="2022-11-30T05:34:24.367" v="4"/>
          <ac:picMkLst>
            <pc:docMk/>
            <pc:sldMk cId="454763615" sldId="259"/>
            <ac:picMk id="12" creationId="{982D856F-6ECE-1CF7-F480-445AB2197EB5}"/>
          </ac:picMkLst>
        </pc:picChg>
      </pc:sldChg>
      <pc:sldChg chg="addSp delSp modSp mod modTransition modAnim">
        <pc:chgData name="Leonie Smith" userId="fed1330f33f5650e" providerId="LiveId" clId="{F62E6D7A-ADE3-4270-87BA-7297BCF900DC}" dt="2022-11-30T05:36:06.175" v="11"/>
        <pc:sldMkLst>
          <pc:docMk/>
          <pc:sldMk cId="2346136586" sldId="260"/>
        </pc:sldMkLst>
        <pc:picChg chg="add del mod">
          <ac:chgData name="Leonie Smith" userId="fed1330f33f5650e" providerId="LiveId" clId="{F62E6D7A-ADE3-4270-87BA-7297BCF900DC}" dt="2022-11-30T05:35:23.217" v="7"/>
          <ac:picMkLst>
            <pc:docMk/>
            <pc:sldMk cId="2346136586" sldId="260"/>
            <ac:picMk id="8" creationId="{A0E649C4-F698-EEEB-3CC1-27CAA2DA2AAC}"/>
          </ac:picMkLst>
        </pc:picChg>
        <pc:picChg chg="add del mod">
          <ac:chgData name="Leonie Smith" userId="fed1330f33f5650e" providerId="LiveId" clId="{F62E6D7A-ADE3-4270-87BA-7297BCF900DC}" dt="2022-11-30T05:35:32.758" v="8"/>
          <ac:picMkLst>
            <pc:docMk/>
            <pc:sldMk cId="2346136586" sldId="260"/>
            <ac:picMk id="11" creationId="{206F6FAA-4273-83BC-C3E4-0E0E5C49BBA1}"/>
          </ac:picMkLst>
        </pc:picChg>
        <pc:picChg chg="add del mod">
          <ac:chgData name="Leonie Smith" userId="fed1330f33f5650e" providerId="LiveId" clId="{F62E6D7A-ADE3-4270-87BA-7297BCF900DC}" dt="2022-11-30T05:35:49.951" v="10"/>
          <ac:picMkLst>
            <pc:docMk/>
            <pc:sldMk cId="2346136586" sldId="260"/>
            <ac:picMk id="12" creationId="{F3120F90-A48B-8BE9-4964-64FF37F9D1DB}"/>
          </ac:picMkLst>
        </pc:picChg>
        <pc:picChg chg="add del mod ord">
          <ac:chgData name="Leonie Smith" userId="fed1330f33f5650e" providerId="LiveId" clId="{F62E6D7A-ADE3-4270-87BA-7297BCF900DC}" dt="2022-11-30T05:36:06.175" v="11"/>
          <ac:picMkLst>
            <pc:docMk/>
            <pc:sldMk cId="2346136586" sldId="260"/>
            <ac:picMk id="16" creationId="{1EFDBA58-C9B4-DC9C-380D-57529A638100}"/>
          </ac:picMkLst>
        </pc:picChg>
        <pc:picChg chg="add mod">
          <ac:chgData name="Leonie Smith" userId="fed1330f33f5650e" providerId="LiveId" clId="{F62E6D7A-ADE3-4270-87BA-7297BCF900DC}" dt="2022-11-30T05:36:06.175" v="11"/>
          <ac:picMkLst>
            <pc:docMk/>
            <pc:sldMk cId="2346136586" sldId="260"/>
            <ac:picMk id="17" creationId="{A2BEE123-AA13-EE7A-ADF0-C6609B123A8E}"/>
          </ac:picMkLst>
        </pc:picChg>
      </pc:sldChg>
      <pc:sldChg chg="addSp delSp modSp mod modTransition modAnim">
        <pc:chgData name="Leonie Smith" userId="fed1330f33f5650e" providerId="LiveId" clId="{F62E6D7A-ADE3-4270-87BA-7297BCF900DC}" dt="2022-11-30T05:37:23.197" v="15"/>
        <pc:sldMkLst>
          <pc:docMk/>
          <pc:sldMk cId="4037329247" sldId="261"/>
        </pc:sldMkLst>
        <pc:picChg chg="add del mod">
          <ac:chgData name="Leonie Smith" userId="fed1330f33f5650e" providerId="LiveId" clId="{F62E6D7A-ADE3-4270-87BA-7297BCF900DC}" dt="2022-11-30T05:37:10.353" v="14"/>
          <ac:picMkLst>
            <pc:docMk/>
            <pc:sldMk cId="4037329247" sldId="261"/>
            <ac:picMk id="8" creationId="{C93A1CAE-0CCE-1B1F-A7DC-7F4BD0099A89}"/>
          </ac:picMkLst>
        </pc:picChg>
        <pc:picChg chg="add del mod">
          <ac:chgData name="Leonie Smith" userId="fed1330f33f5650e" providerId="LiveId" clId="{F62E6D7A-ADE3-4270-87BA-7297BCF900DC}" dt="2022-11-30T05:37:23.197" v="15"/>
          <ac:picMkLst>
            <pc:docMk/>
            <pc:sldMk cId="4037329247" sldId="261"/>
            <ac:picMk id="11" creationId="{92D71091-BAE1-3B7B-FDE2-1C68B790A44E}"/>
          </ac:picMkLst>
        </pc:picChg>
        <pc:picChg chg="add mod">
          <ac:chgData name="Leonie Smith" userId="fed1330f33f5650e" providerId="LiveId" clId="{F62E6D7A-ADE3-4270-87BA-7297BCF900DC}" dt="2022-11-30T05:37:23.197" v="15"/>
          <ac:picMkLst>
            <pc:docMk/>
            <pc:sldMk cId="4037329247" sldId="261"/>
            <ac:picMk id="12" creationId="{32707315-CEF7-7B7B-57E3-30BF841FDAE4}"/>
          </ac:picMkLst>
        </pc:picChg>
      </pc:sldChg>
      <pc:sldChg chg="addSp modSp">
        <pc:chgData name="Leonie Smith" userId="fed1330f33f5650e" providerId="LiveId" clId="{F62E6D7A-ADE3-4270-87BA-7297BCF900DC}" dt="2022-11-30T05:40:24.126" v="20"/>
        <pc:sldMkLst>
          <pc:docMk/>
          <pc:sldMk cId="1909638311" sldId="262"/>
        </pc:sldMkLst>
        <pc:picChg chg="add mod">
          <ac:chgData name="Leonie Smith" userId="fed1330f33f5650e" providerId="LiveId" clId="{F62E6D7A-ADE3-4270-87BA-7297BCF900DC}" dt="2022-11-30T05:40:24.126" v="20"/>
          <ac:picMkLst>
            <pc:docMk/>
            <pc:sldMk cId="1909638311" sldId="262"/>
            <ac:picMk id="9" creationId="{361C5D3C-8FED-6382-1807-31604BE4DE4D}"/>
          </ac:picMkLst>
        </pc:picChg>
      </pc:sldChg>
      <pc:sldChg chg="addSp delSp modSp mod modTransition modAnim">
        <pc:chgData name="Leonie Smith" userId="fed1330f33f5650e" providerId="LiveId" clId="{F62E6D7A-ADE3-4270-87BA-7297BCF900DC}" dt="2022-11-30T05:42:28.741" v="30"/>
        <pc:sldMkLst>
          <pc:docMk/>
          <pc:sldMk cId="4044745628" sldId="264"/>
        </pc:sldMkLst>
        <pc:picChg chg="add del mod">
          <ac:chgData name="Leonie Smith" userId="fed1330f33f5650e" providerId="LiveId" clId="{F62E6D7A-ADE3-4270-87BA-7297BCF900DC}" dt="2022-11-30T05:41:23.088" v="23"/>
          <ac:picMkLst>
            <pc:docMk/>
            <pc:sldMk cId="4044745628" sldId="264"/>
            <ac:picMk id="9" creationId="{593E6F7B-5A4D-9E5A-90E4-58EB6638DC8A}"/>
          </ac:picMkLst>
        </pc:picChg>
        <pc:picChg chg="add del mod">
          <ac:chgData name="Leonie Smith" userId="fed1330f33f5650e" providerId="LiveId" clId="{F62E6D7A-ADE3-4270-87BA-7297BCF900DC}" dt="2022-11-30T05:41:29.362" v="24"/>
          <ac:picMkLst>
            <pc:docMk/>
            <pc:sldMk cId="4044745628" sldId="264"/>
            <ac:picMk id="12" creationId="{E781947C-45D2-6A1B-4076-2F87C6882237}"/>
          </ac:picMkLst>
        </pc:picChg>
        <pc:picChg chg="add del mod">
          <ac:chgData name="Leonie Smith" userId="fed1330f33f5650e" providerId="LiveId" clId="{F62E6D7A-ADE3-4270-87BA-7297BCF900DC}" dt="2022-11-30T05:41:33.559" v="26"/>
          <ac:picMkLst>
            <pc:docMk/>
            <pc:sldMk cId="4044745628" sldId="264"/>
            <ac:picMk id="13" creationId="{05591935-3B33-E114-F3FC-38529BD632EA}"/>
          </ac:picMkLst>
        </pc:picChg>
        <pc:picChg chg="add del mod ord">
          <ac:chgData name="Leonie Smith" userId="fed1330f33f5650e" providerId="LiveId" clId="{F62E6D7A-ADE3-4270-87BA-7297BCF900DC}" dt="2022-11-30T05:41:46.616" v="27"/>
          <ac:picMkLst>
            <pc:docMk/>
            <pc:sldMk cId="4044745628" sldId="264"/>
            <ac:picMk id="16" creationId="{C8EC9998-23F0-9FAC-A0EC-2816607FC831}"/>
          </ac:picMkLst>
        </pc:picChg>
        <pc:picChg chg="add del mod">
          <ac:chgData name="Leonie Smith" userId="fed1330f33f5650e" providerId="LiveId" clId="{F62E6D7A-ADE3-4270-87BA-7297BCF900DC}" dt="2022-11-30T05:42:15.891" v="29"/>
          <ac:picMkLst>
            <pc:docMk/>
            <pc:sldMk cId="4044745628" sldId="264"/>
            <ac:picMk id="17" creationId="{63EB53D9-681C-3FD1-CC9C-E931B98B9333}"/>
          </ac:picMkLst>
        </pc:picChg>
        <pc:picChg chg="add del mod ord">
          <ac:chgData name="Leonie Smith" userId="fed1330f33f5650e" providerId="LiveId" clId="{F62E6D7A-ADE3-4270-87BA-7297BCF900DC}" dt="2022-11-30T05:42:28.741" v="30"/>
          <ac:picMkLst>
            <pc:docMk/>
            <pc:sldMk cId="4044745628" sldId="264"/>
            <ac:picMk id="24" creationId="{022366F5-074E-D137-ADF3-056BFCCD7FB5}"/>
          </ac:picMkLst>
        </pc:picChg>
        <pc:picChg chg="add mod">
          <ac:chgData name="Leonie Smith" userId="fed1330f33f5650e" providerId="LiveId" clId="{F62E6D7A-ADE3-4270-87BA-7297BCF900DC}" dt="2022-11-30T05:42:28.741" v="30"/>
          <ac:picMkLst>
            <pc:docMk/>
            <pc:sldMk cId="4044745628" sldId="264"/>
            <ac:picMk id="25" creationId="{9AA6C714-C418-F984-A8E2-AC42D5CE0F8E}"/>
          </ac:picMkLst>
        </pc:picChg>
      </pc:sldChg>
      <pc:sldChg chg="addSp delSp modSp mod modTransition modAnim">
        <pc:chgData name="Leonie Smith" userId="fed1330f33f5650e" providerId="LiveId" clId="{F62E6D7A-ADE3-4270-87BA-7297BCF900DC}" dt="2022-11-30T05:47:14.659" v="43"/>
        <pc:sldMkLst>
          <pc:docMk/>
          <pc:sldMk cId="978260341" sldId="265"/>
        </pc:sldMkLst>
        <pc:picChg chg="add del mod">
          <ac:chgData name="Leonie Smith" userId="fed1330f33f5650e" providerId="LiveId" clId="{F62E6D7A-ADE3-4270-87BA-7297BCF900DC}" dt="2022-11-30T05:44:47.545" v="33"/>
          <ac:picMkLst>
            <pc:docMk/>
            <pc:sldMk cId="978260341" sldId="265"/>
            <ac:picMk id="8" creationId="{DEE0947B-219B-97BF-D07D-41C33694F050}"/>
          </ac:picMkLst>
        </pc:picChg>
        <pc:picChg chg="add del mod">
          <ac:chgData name="Leonie Smith" userId="fed1330f33f5650e" providerId="LiveId" clId="{F62E6D7A-ADE3-4270-87BA-7297BCF900DC}" dt="2022-11-30T05:45:08.485" v="34"/>
          <ac:picMkLst>
            <pc:docMk/>
            <pc:sldMk cId="978260341" sldId="265"/>
            <ac:picMk id="11" creationId="{6810C5B5-F1F5-38AF-D6E2-3E06E115B219}"/>
          </ac:picMkLst>
        </pc:picChg>
        <pc:picChg chg="add del mod">
          <ac:chgData name="Leonie Smith" userId="fed1330f33f5650e" providerId="LiveId" clId="{F62E6D7A-ADE3-4270-87BA-7297BCF900DC}" dt="2022-11-30T05:45:38.488" v="36"/>
          <ac:picMkLst>
            <pc:docMk/>
            <pc:sldMk cId="978260341" sldId="265"/>
            <ac:picMk id="12" creationId="{AC1B0E57-56F4-A2FE-E814-916BF62A1914}"/>
          </ac:picMkLst>
        </pc:picChg>
        <pc:picChg chg="add del mod ord">
          <ac:chgData name="Leonie Smith" userId="fed1330f33f5650e" providerId="LiveId" clId="{F62E6D7A-ADE3-4270-87BA-7297BCF900DC}" dt="2022-11-30T05:45:56.976" v="37"/>
          <ac:picMkLst>
            <pc:docMk/>
            <pc:sldMk cId="978260341" sldId="265"/>
            <ac:picMk id="16" creationId="{A32A7099-A365-35D1-B545-277276CC14DE}"/>
          </ac:picMkLst>
        </pc:picChg>
        <pc:picChg chg="add del mod">
          <ac:chgData name="Leonie Smith" userId="fed1330f33f5650e" providerId="LiveId" clId="{F62E6D7A-ADE3-4270-87BA-7297BCF900DC}" dt="2022-11-30T05:46:32.723" v="39"/>
          <ac:picMkLst>
            <pc:docMk/>
            <pc:sldMk cId="978260341" sldId="265"/>
            <ac:picMk id="17" creationId="{620A8D15-BE91-534B-E2D8-6D7F3BB5DEAA}"/>
          </ac:picMkLst>
        </pc:picChg>
        <pc:picChg chg="add del mod ord">
          <ac:chgData name="Leonie Smith" userId="fed1330f33f5650e" providerId="LiveId" clId="{F62E6D7A-ADE3-4270-87BA-7297BCF900DC}" dt="2022-11-30T05:46:44.481" v="40"/>
          <ac:picMkLst>
            <pc:docMk/>
            <pc:sldMk cId="978260341" sldId="265"/>
            <ac:picMk id="20" creationId="{126A94F4-AAF0-7E9C-8F1D-54D49BDE02D6}"/>
          </ac:picMkLst>
        </pc:picChg>
        <pc:picChg chg="add del mod">
          <ac:chgData name="Leonie Smith" userId="fed1330f33f5650e" providerId="LiveId" clId="{F62E6D7A-ADE3-4270-87BA-7297BCF900DC}" dt="2022-11-30T05:46:54.704" v="42"/>
          <ac:picMkLst>
            <pc:docMk/>
            <pc:sldMk cId="978260341" sldId="265"/>
            <ac:picMk id="21" creationId="{A0B51ADF-BC9B-8597-6BFD-E4D4EB92ECA4}"/>
          </ac:picMkLst>
        </pc:picChg>
        <pc:picChg chg="add del mod ord">
          <ac:chgData name="Leonie Smith" userId="fed1330f33f5650e" providerId="LiveId" clId="{F62E6D7A-ADE3-4270-87BA-7297BCF900DC}" dt="2022-11-30T05:47:14.659" v="43"/>
          <ac:picMkLst>
            <pc:docMk/>
            <pc:sldMk cId="978260341" sldId="265"/>
            <ac:picMk id="24" creationId="{F5441058-903B-3364-9E67-645D5E84E6B7}"/>
          </ac:picMkLst>
        </pc:picChg>
        <pc:picChg chg="add mod">
          <ac:chgData name="Leonie Smith" userId="fed1330f33f5650e" providerId="LiveId" clId="{F62E6D7A-ADE3-4270-87BA-7297BCF900DC}" dt="2022-11-30T05:47:14.659" v="43"/>
          <ac:picMkLst>
            <pc:docMk/>
            <pc:sldMk cId="978260341" sldId="265"/>
            <ac:picMk id="25" creationId="{56FEB7EB-FD53-5CE4-0D75-007C23F955D5}"/>
          </ac:picMkLst>
        </pc:picChg>
      </pc:sldChg>
      <pc:sldChg chg="addSp delSp modSp mod modTransition modAnim">
        <pc:chgData name="Leonie Smith" userId="fed1330f33f5650e" providerId="LiveId" clId="{F62E6D7A-ADE3-4270-87BA-7297BCF900DC}" dt="2022-11-30T05:54:58.029" v="57"/>
        <pc:sldMkLst>
          <pc:docMk/>
          <pc:sldMk cId="3575870363" sldId="266"/>
        </pc:sldMkLst>
        <pc:picChg chg="add del mod">
          <ac:chgData name="Leonie Smith" userId="fed1330f33f5650e" providerId="LiveId" clId="{F62E6D7A-ADE3-4270-87BA-7297BCF900DC}" dt="2022-11-30T05:48:16.142" v="46"/>
          <ac:picMkLst>
            <pc:docMk/>
            <pc:sldMk cId="3575870363" sldId="266"/>
            <ac:picMk id="8" creationId="{5FC7DB53-7C68-7B5A-9720-DD3765431415}"/>
          </ac:picMkLst>
        </pc:picChg>
        <pc:picChg chg="add del mod">
          <ac:chgData name="Leonie Smith" userId="fed1330f33f5650e" providerId="LiveId" clId="{F62E6D7A-ADE3-4270-87BA-7297BCF900DC}" dt="2022-11-30T05:48:29.362" v="47"/>
          <ac:picMkLst>
            <pc:docMk/>
            <pc:sldMk cId="3575870363" sldId="266"/>
            <ac:picMk id="11" creationId="{26F02EB9-8268-1412-8458-974F11056AF8}"/>
          </ac:picMkLst>
        </pc:picChg>
        <pc:picChg chg="add del mod">
          <ac:chgData name="Leonie Smith" userId="fed1330f33f5650e" providerId="LiveId" clId="{F62E6D7A-ADE3-4270-87BA-7297BCF900DC}" dt="2022-11-30T05:48:47.422" v="49"/>
          <ac:picMkLst>
            <pc:docMk/>
            <pc:sldMk cId="3575870363" sldId="266"/>
            <ac:picMk id="12" creationId="{91565214-80DE-1AF1-5EDA-A2B3723CD69E}"/>
          </ac:picMkLst>
        </pc:picChg>
        <pc:picChg chg="add del mod ord">
          <ac:chgData name="Leonie Smith" userId="fed1330f33f5650e" providerId="LiveId" clId="{F62E6D7A-ADE3-4270-87BA-7297BCF900DC}" dt="2022-11-30T05:49:00.444" v="50"/>
          <ac:picMkLst>
            <pc:docMk/>
            <pc:sldMk cId="3575870363" sldId="266"/>
            <ac:picMk id="15" creationId="{2562E3E8-6318-7273-FE17-2478103A77B3}"/>
          </ac:picMkLst>
        </pc:picChg>
        <pc:picChg chg="add del mod">
          <ac:chgData name="Leonie Smith" userId="fed1330f33f5650e" providerId="LiveId" clId="{F62E6D7A-ADE3-4270-87BA-7297BCF900DC}" dt="2022-11-30T05:54:47.132" v="56"/>
          <ac:picMkLst>
            <pc:docMk/>
            <pc:sldMk cId="3575870363" sldId="266"/>
            <ac:picMk id="16" creationId="{8F247EC8-763B-A7A0-CE94-EE654600D8E7}"/>
          </ac:picMkLst>
        </pc:picChg>
        <pc:picChg chg="add del mod ord">
          <ac:chgData name="Leonie Smith" userId="fed1330f33f5650e" providerId="LiveId" clId="{F62E6D7A-ADE3-4270-87BA-7297BCF900DC}" dt="2022-11-30T05:54:58.029" v="57"/>
          <ac:picMkLst>
            <pc:docMk/>
            <pc:sldMk cId="3575870363" sldId="266"/>
            <ac:picMk id="25" creationId="{B02D8FBA-4509-1A8E-2300-62DED7494420}"/>
          </ac:picMkLst>
        </pc:picChg>
        <pc:picChg chg="add mod">
          <ac:chgData name="Leonie Smith" userId="fed1330f33f5650e" providerId="LiveId" clId="{F62E6D7A-ADE3-4270-87BA-7297BCF900DC}" dt="2022-11-30T05:54:58.029" v="57"/>
          <ac:picMkLst>
            <pc:docMk/>
            <pc:sldMk cId="3575870363" sldId="266"/>
            <ac:picMk id="26" creationId="{CF0ADE19-105F-1B3E-A68C-8C8C9296B06A}"/>
          </ac:picMkLst>
        </pc:picChg>
      </pc:sldChg>
      <pc:sldChg chg="addSp delSp modSp mod modTransition modAnim">
        <pc:chgData name="Leonie Smith" userId="fed1330f33f5650e" providerId="LiveId" clId="{F62E6D7A-ADE3-4270-87BA-7297BCF900DC}" dt="2022-11-30T05:50:04.003" v="54"/>
        <pc:sldMkLst>
          <pc:docMk/>
          <pc:sldMk cId="4017137865" sldId="267"/>
        </pc:sldMkLst>
        <pc:picChg chg="add del mod">
          <ac:chgData name="Leonie Smith" userId="fed1330f33f5650e" providerId="LiveId" clId="{F62E6D7A-ADE3-4270-87BA-7297BCF900DC}" dt="2022-11-30T05:49:54.178" v="53"/>
          <ac:picMkLst>
            <pc:docMk/>
            <pc:sldMk cId="4017137865" sldId="267"/>
            <ac:picMk id="7" creationId="{6364FC4D-729C-977E-0C07-9C56960B1BB1}"/>
          </ac:picMkLst>
        </pc:picChg>
        <pc:picChg chg="add del mod">
          <ac:chgData name="Leonie Smith" userId="fed1330f33f5650e" providerId="LiveId" clId="{F62E6D7A-ADE3-4270-87BA-7297BCF900DC}" dt="2022-11-30T05:50:04.003" v="54"/>
          <ac:picMkLst>
            <pc:docMk/>
            <pc:sldMk cId="4017137865" sldId="267"/>
            <ac:picMk id="12" creationId="{6F71EDD6-B5BC-3BAA-0E7E-E3A51585DAB4}"/>
          </ac:picMkLst>
        </pc:picChg>
        <pc:picChg chg="add mod">
          <ac:chgData name="Leonie Smith" userId="fed1330f33f5650e" providerId="LiveId" clId="{F62E6D7A-ADE3-4270-87BA-7297BCF900DC}" dt="2022-11-30T05:50:04.003" v="54"/>
          <ac:picMkLst>
            <pc:docMk/>
            <pc:sldMk cId="4017137865" sldId="267"/>
            <ac:picMk id="13" creationId="{8A172088-9726-DB19-4E00-282F7F851DEC}"/>
          </ac:picMkLst>
        </pc:picChg>
      </pc:sldChg>
      <pc:sldChg chg="addSp delSp modSp mod modTransition modAnim">
        <pc:chgData name="Leonie Smith" userId="fed1330f33f5650e" providerId="LiveId" clId="{F62E6D7A-ADE3-4270-87BA-7297BCF900DC}" dt="2022-11-30T05:39:04.071" v="19"/>
        <pc:sldMkLst>
          <pc:docMk/>
          <pc:sldMk cId="100986961" sldId="296"/>
        </pc:sldMkLst>
        <pc:picChg chg="add del mod">
          <ac:chgData name="Leonie Smith" userId="fed1330f33f5650e" providerId="LiveId" clId="{F62E6D7A-ADE3-4270-87BA-7297BCF900DC}" dt="2022-11-30T05:38:52.165" v="18"/>
          <ac:picMkLst>
            <pc:docMk/>
            <pc:sldMk cId="100986961" sldId="296"/>
            <ac:picMk id="8" creationId="{7B2D82BB-5584-4F48-D971-E3F2AD64BB6B}"/>
          </ac:picMkLst>
        </pc:picChg>
        <pc:picChg chg="add del mod">
          <ac:chgData name="Leonie Smith" userId="fed1330f33f5650e" providerId="LiveId" clId="{F62E6D7A-ADE3-4270-87BA-7297BCF900DC}" dt="2022-11-30T05:39:04.071" v="19"/>
          <ac:picMkLst>
            <pc:docMk/>
            <pc:sldMk cId="100986961" sldId="296"/>
            <ac:picMk id="15" creationId="{7CC4E497-8582-9626-52CD-0183DB2D0DF7}"/>
          </ac:picMkLst>
        </pc:picChg>
        <pc:picChg chg="add mod">
          <ac:chgData name="Leonie Smith" userId="fed1330f33f5650e" providerId="LiveId" clId="{F62E6D7A-ADE3-4270-87BA-7297BCF900DC}" dt="2022-11-30T05:39:04.071" v="19"/>
          <ac:picMkLst>
            <pc:docMk/>
            <pc:sldMk cId="100986961" sldId="296"/>
            <ac:picMk id="16" creationId="{E2440BEB-28E0-65F2-C7E9-FFEE898AF3A8}"/>
          </ac:picMkLst>
        </pc:picChg>
      </pc:sldChg>
    </pc:docChg>
  </pc:docChgLst>
  <pc:docChgLst>
    <pc:chgData name="Leonie Smith" userId="fed1330f33f5650e" providerId="LiveId" clId="{B0F412CA-032C-4CCC-87C1-2D00742EE044}"/>
    <pc:docChg chg="modSld">
      <pc:chgData name="Leonie Smith" userId="fed1330f33f5650e" providerId="LiveId" clId="{B0F412CA-032C-4CCC-87C1-2D00742EE044}" dt="2024-01-06T04:29:45.058" v="9" actId="20577"/>
      <pc:docMkLst>
        <pc:docMk/>
      </pc:docMkLst>
      <pc:sldChg chg="modNotesTx">
        <pc:chgData name="Leonie Smith" userId="fed1330f33f5650e" providerId="LiveId" clId="{B0F412CA-032C-4CCC-87C1-2D00742EE044}" dt="2024-01-06T04:29:45.058" v="9" actId="20577"/>
        <pc:sldMkLst>
          <pc:docMk/>
          <pc:sldMk cId="1499918570" sldId="257"/>
        </pc:sldMkLst>
      </pc:sldChg>
    </pc:docChg>
  </pc:docChgLst>
  <pc:docChgLst>
    <pc:chgData name="Alfred Smith" userId="3c60a3631c0db8ad" providerId="LiveId" clId="{D055FCCF-747D-4D58-944B-1BEA518D2902}"/>
    <pc:docChg chg="undo custSel modSld">
      <pc:chgData name="Alfred Smith" userId="3c60a3631c0db8ad" providerId="LiveId" clId="{D055FCCF-747D-4D58-944B-1BEA518D2902}" dt="2024-07-23T08:11:10.634" v="22"/>
      <pc:docMkLst>
        <pc:docMk/>
      </pc:docMkLst>
      <pc:sldChg chg="addSp delSp modSp mod">
        <pc:chgData name="Alfred Smith" userId="3c60a3631c0db8ad" providerId="LiveId" clId="{D055FCCF-747D-4D58-944B-1BEA518D2902}" dt="2024-07-23T07:50:54.502" v="1"/>
        <pc:sldMkLst>
          <pc:docMk/>
          <pc:sldMk cId="1499918570" sldId="257"/>
        </pc:sldMkLst>
        <pc:spChg chg="del">
          <ac:chgData name="Alfred Smith" userId="3c60a3631c0db8ad" providerId="LiveId" clId="{D055FCCF-747D-4D58-944B-1BEA518D2902}" dt="2024-07-23T07:50:53.879" v="0" actId="478"/>
          <ac:spMkLst>
            <pc:docMk/>
            <pc:sldMk cId="1499918570" sldId="257"/>
            <ac:spMk id="3" creationId="{0228937D-0D81-2DA1-1C55-FD99B23FE1AE}"/>
          </ac:spMkLst>
        </pc:spChg>
        <pc:spChg chg="add mod">
          <ac:chgData name="Alfred Smith" userId="3c60a3631c0db8ad" providerId="LiveId" clId="{D055FCCF-747D-4D58-944B-1BEA518D2902}" dt="2024-07-23T07:50:54.502" v="1"/>
          <ac:spMkLst>
            <pc:docMk/>
            <pc:sldMk cId="1499918570" sldId="257"/>
            <ac:spMk id="4" creationId="{15C4EBCB-CECB-A112-9D81-79CFB6A3F231}"/>
          </ac:spMkLst>
        </pc:spChg>
      </pc:sldChg>
      <pc:sldChg chg="modSp mod">
        <pc:chgData name="Alfred Smith" userId="3c60a3631c0db8ad" providerId="LiveId" clId="{D055FCCF-747D-4D58-944B-1BEA518D2902}" dt="2024-07-23T08:08:47.898" v="6"/>
        <pc:sldMkLst>
          <pc:docMk/>
          <pc:sldMk cId="2346136586" sldId="260"/>
        </pc:sldMkLst>
        <pc:spChg chg="mod">
          <ac:chgData name="Alfred Smith" userId="3c60a3631c0db8ad" providerId="LiveId" clId="{D055FCCF-747D-4D58-944B-1BEA518D2902}" dt="2024-07-23T08:08:47.898" v="6"/>
          <ac:spMkLst>
            <pc:docMk/>
            <pc:sldMk cId="2346136586" sldId="260"/>
            <ac:spMk id="4" creationId="{EE2AC625-9141-A801-F431-DD5F79396320}"/>
          </ac:spMkLst>
        </pc:spChg>
      </pc:sldChg>
      <pc:sldChg chg="modSp mod">
        <pc:chgData name="Alfred Smith" userId="3c60a3631c0db8ad" providerId="LiveId" clId="{D055FCCF-747D-4D58-944B-1BEA518D2902}" dt="2024-07-23T08:09:06.232" v="8"/>
        <pc:sldMkLst>
          <pc:docMk/>
          <pc:sldMk cId="4037329247" sldId="261"/>
        </pc:sldMkLst>
        <pc:spChg chg="mod">
          <ac:chgData name="Alfred Smith" userId="3c60a3631c0db8ad" providerId="LiveId" clId="{D055FCCF-747D-4D58-944B-1BEA518D2902}" dt="2024-07-23T08:09:06.232" v="8"/>
          <ac:spMkLst>
            <pc:docMk/>
            <pc:sldMk cId="4037329247" sldId="261"/>
            <ac:spMk id="4" creationId="{EE2AC625-9141-A801-F431-DD5F79396320}"/>
          </ac:spMkLst>
        </pc:spChg>
      </pc:sldChg>
      <pc:sldChg chg="modSp mod">
        <pc:chgData name="Alfred Smith" userId="3c60a3631c0db8ad" providerId="LiveId" clId="{D055FCCF-747D-4D58-944B-1BEA518D2902}" dt="2024-07-23T08:09:39.245" v="11"/>
        <pc:sldMkLst>
          <pc:docMk/>
          <pc:sldMk cId="1909638311" sldId="262"/>
        </pc:sldMkLst>
        <pc:spChg chg="mod">
          <ac:chgData name="Alfred Smith" userId="3c60a3631c0db8ad" providerId="LiveId" clId="{D055FCCF-747D-4D58-944B-1BEA518D2902}" dt="2024-07-23T08:09:39.245" v="11"/>
          <ac:spMkLst>
            <pc:docMk/>
            <pc:sldMk cId="1909638311" sldId="262"/>
            <ac:spMk id="4" creationId="{EE2AC625-9141-A801-F431-DD5F79396320}"/>
          </ac:spMkLst>
        </pc:spChg>
      </pc:sldChg>
      <pc:sldChg chg="modSp mod">
        <pc:chgData name="Alfred Smith" userId="3c60a3631c0db8ad" providerId="LiveId" clId="{D055FCCF-747D-4D58-944B-1BEA518D2902}" dt="2024-07-23T08:10:01.256" v="15"/>
        <pc:sldMkLst>
          <pc:docMk/>
          <pc:sldMk cId="4044745628" sldId="264"/>
        </pc:sldMkLst>
        <pc:spChg chg="mod">
          <ac:chgData name="Alfred Smith" userId="3c60a3631c0db8ad" providerId="LiveId" clId="{D055FCCF-747D-4D58-944B-1BEA518D2902}" dt="2024-07-23T08:10:01.256" v="15"/>
          <ac:spMkLst>
            <pc:docMk/>
            <pc:sldMk cId="4044745628" sldId="264"/>
            <ac:spMk id="4" creationId="{EE2AC625-9141-A801-F431-DD5F79396320}"/>
          </ac:spMkLst>
        </pc:spChg>
      </pc:sldChg>
      <pc:sldChg chg="modSp mod">
        <pc:chgData name="Alfred Smith" userId="3c60a3631c0db8ad" providerId="LiveId" clId="{D055FCCF-747D-4D58-944B-1BEA518D2902}" dt="2024-07-23T08:10:39.774" v="18" actId="6549"/>
        <pc:sldMkLst>
          <pc:docMk/>
          <pc:sldMk cId="978260341" sldId="265"/>
        </pc:sldMkLst>
        <pc:spChg chg="mod">
          <ac:chgData name="Alfred Smith" userId="3c60a3631c0db8ad" providerId="LiveId" clId="{D055FCCF-747D-4D58-944B-1BEA518D2902}" dt="2024-07-23T08:10:39.774" v="18" actId="6549"/>
          <ac:spMkLst>
            <pc:docMk/>
            <pc:sldMk cId="978260341" sldId="265"/>
            <ac:spMk id="4" creationId="{EE2AC625-9141-A801-F431-DD5F79396320}"/>
          </ac:spMkLst>
        </pc:spChg>
      </pc:sldChg>
      <pc:sldChg chg="modSp mod">
        <pc:chgData name="Alfred Smith" userId="3c60a3631c0db8ad" providerId="LiveId" clId="{D055FCCF-747D-4D58-944B-1BEA518D2902}" dt="2024-07-23T08:10:56.814" v="20"/>
        <pc:sldMkLst>
          <pc:docMk/>
          <pc:sldMk cId="3575870363" sldId="266"/>
        </pc:sldMkLst>
        <pc:spChg chg="mod">
          <ac:chgData name="Alfred Smith" userId="3c60a3631c0db8ad" providerId="LiveId" clId="{D055FCCF-747D-4D58-944B-1BEA518D2902}" dt="2024-07-23T08:10:56.814" v="20"/>
          <ac:spMkLst>
            <pc:docMk/>
            <pc:sldMk cId="3575870363" sldId="266"/>
            <ac:spMk id="4" creationId="{EE2AC625-9141-A801-F431-DD5F79396320}"/>
          </ac:spMkLst>
        </pc:spChg>
      </pc:sldChg>
      <pc:sldChg chg="modSp mod">
        <pc:chgData name="Alfred Smith" userId="3c60a3631c0db8ad" providerId="LiveId" clId="{D055FCCF-747D-4D58-944B-1BEA518D2902}" dt="2024-07-23T08:11:10.634" v="22"/>
        <pc:sldMkLst>
          <pc:docMk/>
          <pc:sldMk cId="4017137865" sldId="267"/>
        </pc:sldMkLst>
        <pc:spChg chg="mod">
          <ac:chgData name="Alfred Smith" userId="3c60a3631c0db8ad" providerId="LiveId" clId="{D055FCCF-747D-4D58-944B-1BEA518D2902}" dt="2024-07-23T08:11:10.634" v="22"/>
          <ac:spMkLst>
            <pc:docMk/>
            <pc:sldMk cId="4017137865" sldId="267"/>
            <ac:spMk id="4" creationId="{EE2AC625-9141-A801-F431-DD5F79396320}"/>
          </ac:spMkLst>
        </pc:spChg>
      </pc:sldChg>
      <pc:sldChg chg="addSp modSp">
        <pc:chgData name="Alfred Smith" userId="3c60a3631c0db8ad" providerId="LiveId" clId="{D055FCCF-747D-4D58-944B-1BEA518D2902}" dt="2024-07-23T07:52:50.300" v="2"/>
        <pc:sldMkLst>
          <pc:docMk/>
          <pc:sldMk cId="4120481681" sldId="270"/>
        </pc:sldMkLst>
        <pc:spChg chg="add mod">
          <ac:chgData name="Alfred Smith" userId="3c60a3631c0db8ad" providerId="LiveId" clId="{D055FCCF-747D-4D58-944B-1BEA518D2902}" dt="2024-07-23T07:52:50.300" v="2"/>
          <ac:spMkLst>
            <pc:docMk/>
            <pc:sldMk cId="4120481681" sldId="270"/>
            <ac:spMk id="4" creationId="{15ED9359-B8A6-04BB-40DD-06BBBCAE2706}"/>
          </ac:spMkLst>
        </pc:spChg>
      </pc:sldChg>
      <pc:sldChg chg="modSp mod">
        <pc:chgData name="Alfred Smith" userId="3c60a3631c0db8ad" providerId="LiveId" clId="{D055FCCF-747D-4D58-944B-1BEA518D2902}" dt="2024-07-23T08:09:20.987" v="9"/>
        <pc:sldMkLst>
          <pc:docMk/>
          <pc:sldMk cId="100986961" sldId="296"/>
        </pc:sldMkLst>
        <pc:spChg chg="mod">
          <ac:chgData name="Alfred Smith" userId="3c60a3631c0db8ad" providerId="LiveId" clId="{D055FCCF-747D-4D58-944B-1BEA518D2902}" dt="2024-07-23T08:09:20.987" v="9"/>
          <ac:spMkLst>
            <pc:docMk/>
            <pc:sldMk cId="100986961" sldId="296"/>
            <ac:spMk id="4" creationId="{EE2AC625-9141-A801-F431-DD5F79396320}"/>
          </ac:spMkLst>
        </pc:spChg>
      </pc:sldChg>
    </pc:docChg>
  </pc:docChgLst>
  <pc:docChgLst>
    <pc:chgData name="Leonie Smith" userId="fed1330f33f5650e" providerId="LiveId" clId="{B40C9FC8-0561-4807-AE83-1718C79E3ACE}"/>
    <pc:docChg chg="modSld">
      <pc:chgData name="Leonie Smith" userId="fed1330f33f5650e" providerId="LiveId" clId="{B40C9FC8-0561-4807-AE83-1718C79E3ACE}" dt="2022-12-22T15:14:10.521" v="37" actId="20577"/>
      <pc:docMkLst>
        <pc:docMk/>
      </pc:docMkLst>
      <pc:sldChg chg="addSp modSp mod">
        <pc:chgData name="Leonie Smith" userId="fed1330f33f5650e" providerId="LiveId" clId="{B40C9FC8-0561-4807-AE83-1718C79E3ACE}" dt="2022-12-22T15:10:58.172" v="6" actId="14100"/>
        <pc:sldMkLst>
          <pc:docMk/>
          <pc:sldMk cId="3788111665" sldId="258"/>
        </pc:sldMkLst>
        <pc:spChg chg="add mod">
          <ac:chgData name="Leonie Smith" userId="fed1330f33f5650e" providerId="LiveId" clId="{B40C9FC8-0561-4807-AE83-1718C79E3ACE}" dt="2022-12-22T15:10:58.172" v="6" actId="14100"/>
          <ac:spMkLst>
            <pc:docMk/>
            <pc:sldMk cId="3788111665" sldId="258"/>
            <ac:spMk id="2" creationId="{26006283-85DD-D37A-2543-9CBD7D1F4D9B}"/>
          </ac:spMkLst>
        </pc:spChg>
      </pc:sldChg>
      <pc:sldChg chg="addSp modSp">
        <pc:chgData name="Leonie Smith" userId="fed1330f33f5650e" providerId="LiveId" clId="{B40C9FC8-0561-4807-AE83-1718C79E3ACE}" dt="2022-12-22T15:11:06.174" v="7"/>
        <pc:sldMkLst>
          <pc:docMk/>
          <pc:sldMk cId="4120481681" sldId="270"/>
        </pc:sldMkLst>
        <pc:spChg chg="add mod">
          <ac:chgData name="Leonie Smith" userId="fed1330f33f5650e" providerId="LiveId" clId="{B40C9FC8-0561-4807-AE83-1718C79E3ACE}" dt="2022-12-22T15:11:06.174" v="7"/>
          <ac:spMkLst>
            <pc:docMk/>
            <pc:sldMk cId="4120481681" sldId="270"/>
            <ac:spMk id="3" creationId="{EE3E9E05-5FAF-9921-A7C8-0E69E62F0685}"/>
          </ac:spMkLst>
        </pc:spChg>
      </pc:sldChg>
      <pc:sldChg chg="addSp modSp mod">
        <pc:chgData name="Leonie Smith" userId="fed1330f33f5650e" providerId="LiveId" clId="{B40C9FC8-0561-4807-AE83-1718C79E3ACE}" dt="2022-12-22T15:13:19.804" v="27" actId="1076"/>
        <pc:sldMkLst>
          <pc:docMk/>
          <pc:sldMk cId="939110669" sldId="271"/>
        </pc:sldMkLst>
        <pc:spChg chg="add mod">
          <ac:chgData name="Leonie Smith" userId="fed1330f33f5650e" providerId="LiveId" clId="{B40C9FC8-0561-4807-AE83-1718C79E3ACE}" dt="2022-12-22T15:13:19.804" v="27" actId="1076"/>
          <ac:spMkLst>
            <pc:docMk/>
            <pc:sldMk cId="939110669" sldId="271"/>
            <ac:spMk id="2" creationId="{C9BB235F-836C-8FB1-1823-B73F9F2BBFDB}"/>
          </ac:spMkLst>
        </pc:spChg>
      </pc:sldChg>
      <pc:sldChg chg="addSp modSp mod">
        <pc:chgData name="Leonie Smith" userId="fed1330f33f5650e" providerId="LiveId" clId="{B40C9FC8-0561-4807-AE83-1718C79E3ACE}" dt="2022-12-22T15:13:25.674" v="28" actId="20577"/>
        <pc:sldMkLst>
          <pc:docMk/>
          <pc:sldMk cId="4024569785" sldId="272"/>
        </pc:sldMkLst>
        <pc:spChg chg="add mod">
          <ac:chgData name="Leonie Smith" userId="fed1330f33f5650e" providerId="LiveId" clId="{B40C9FC8-0561-4807-AE83-1718C79E3ACE}" dt="2022-12-22T15:13:25.674" v="28" actId="20577"/>
          <ac:spMkLst>
            <pc:docMk/>
            <pc:sldMk cId="4024569785" sldId="272"/>
            <ac:spMk id="2" creationId="{A5E77E42-B068-E210-6ABC-AED9E1EF88E1}"/>
          </ac:spMkLst>
        </pc:spChg>
      </pc:sldChg>
      <pc:sldChg chg="addSp modSp mod">
        <pc:chgData name="Leonie Smith" userId="fed1330f33f5650e" providerId="LiveId" clId="{B40C9FC8-0561-4807-AE83-1718C79E3ACE}" dt="2022-12-22T15:13:40.966" v="32" actId="20577"/>
        <pc:sldMkLst>
          <pc:docMk/>
          <pc:sldMk cId="2168401200" sldId="274"/>
        </pc:sldMkLst>
        <pc:spChg chg="add mod">
          <ac:chgData name="Leonie Smith" userId="fed1330f33f5650e" providerId="LiveId" clId="{B40C9FC8-0561-4807-AE83-1718C79E3ACE}" dt="2022-12-22T15:13:40.966" v="32" actId="20577"/>
          <ac:spMkLst>
            <pc:docMk/>
            <pc:sldMk cId="2168401200" sldId="274"/>
            <ac:spMk id="2" creationId="{DAC59D1F-289A-7C0D-62E4-E0EAECEAE715}"/>
          </ac:spMkLst>
        </pc:spChg>
      </pc:sldChg>
      <pc:sldChg chg="addSp modSp mod">
        <pc:chgData name="Leonie Smith" userId="fed1330f33f5650e" providerId="LiveId" clId="{B40C9FC8-0561-4807-AE83-1718C79E3ACE}" dt="2022-12-22T15:13:48.679" v="33" actId="20577"/>
        <pc:sldMkLst>
          <pc:docMk/>
          <pc:sldMk cId="2996969115" sldId="275"/>
        </pc:sldMkLst>
        <pc:spChg chg="add mod">
          <ac:chgData name="Leonie Smith" userId="fed1330f33f5650e" providerId="LiveId" clId="{B40C9FC8-0561-4807-AE83-1718C79E3ACE}" dt="2022-12-22T15:13:48.679" v="33" actId="20577"/>
          <ac:spMkLst>
            <pc:docMk/>
            <pc:sldMk cId="2996969115" sldId="275"/>
            <ac:spMk id="2" creationId="{2D9100C1-1305-16FA-5754-B15F076A84AD}"/>
          </ac:spMkLst>
        </pc:spChg>
      </pc:sldChg>
      <pc:sldChg chg="addSp modSp mod">
        <pc:chgData name="Leonie Smith" userId="fed1330f33f5650e" providerId="LiveId" clId="{B40C9FC8-0561-4807-AE83-1718C79E3ACE}" dt="2022-12-22T15:13:57.768" v="34" actId="20577"/>
        <pc:sldMkLst>
          <pc:docMk/>
          <pc:sldMk cId="2390376940" sldId="276"/>
        </pc:sldMkLst>
        <pc:spChg chg="add mod">
          <ac:chgData name="Leonie Smith" userId="fed1330f33f5650e" providerId="LiveId" clId="{B40C9FC8-0561-4807-AE83-1718C79E3ACE}" dt="2022-12-22T15:13:57.768" v="34" actId="20577"/>
          <ac:spMkLst>
            <pc:docMk/>
            <pc:sldMk cId="2390376940" sldId="276"/>
            <ac:spMk id="2" creationId="{518CA892-E6A0-6180-6ED0-E85687EAC6F1}"/>
          </ac:spMkLst>
        </pc:spChg>
      </pc:sldChg>
      <pc:sldChg chg="addSp modSp mod">
        <pc:chgData name="Leonie Smith" userId="fed1330f33f5650e" providerId="LiveId" clId="{B40C9FC8-0561-4807-AE83-1718C79E3ACE}" dt="2022-12-22T15:14:03.859" v="35" actId="20577"/>
        <pc:sldMkLst>
          <pc:docMk/>
          <pc:sldMk cId="4265919077" sldId="277"/>
        </pc:sldMkLst>
        <pc:spChg chg="add mod">
          <ac:chgData name="Leonie Smith" userId="fed1330f33f5650e" providerId="LiveId" clId="{B40C9FC8-0561-4807-AE83-1718C79E3ACE}" dt="2022-12-22T15:14:03.859" v="35" actId="20577"/>
          <ac:spMkLst>
            <pc:docMk/>
            <pc:sldMk cId="4265919077" sldId="277"/>
            <ac:spMk id="2" creationId="{35BE6F18-F964-6394-6B28-196CC6E33C6A}"/>
          </ac:spMkLst>
        </pc:spChg>
      </pc:sldChg>
      <pc:sldChg chg="addSp modSp mod">
        <pc:chgData name="Leonie Smith" userId="fed1330f33f5650e" providerId="LiveId" clId="{B40C9FC8-0561-4807-AE83-1718C79E3ACE}" dt="2022-12-22T15:14:10.521" v="37" actId="20577"/>
        <pc:sldMkLst>
          <pc:docMk/>
          <pc:sldMk cId="210266664" sldId="278"/>
        </pc:sldMkLst>
        <pc:spChg chg="add mod">
          <ac:chgData name="Leonie Smith" userId="fed1330f33f5650e" providerId="LiveId" clId="{B40C9FC8-0561-4807-AE83-1718C79E3ACE}" dt="2022-12-22T15:14:10.521" v="37" actId="20577"/>
          <ac:spMkLst>
            <pc:docMk/>
            <pc:sldMk cId="210266664" sldId="278"/>
            <ac:spMk id="3" creationId="{D0470BC5-4B9A-400E-F953-F1F87A27008F}"/>
          </ac:spMkLst>
        </pc:spChg>
      </pc:sldChg>
      <pc:sldChg chg="addSp modSp mod">
        <pc:chgData name="Leonie Smith" userId="fed1330f33f5650e" providerId="LiveId" clId="{B40C9FC8-0561-4807-AE83-1718C79E3ACE}" dt="2022-12-22T15:13:32.658" v="29" actId="20577"/>
        <pc:sldMkLst>
          <pc:docMk/>
          <pc:sldMk cId="2850860761" sldId="297"/>
        </pc:sldMkLst>
        <pc:spChg chg="add mod">
          <ac:chgData name="Leonie Smith" userId="fed1330f33f5650e" providerId="LiveId" clId="{B40C9FC8-0561-4807-AE83-1718C79E3ACE}" dt="2022-12-22T15:13:32.658" v="29" actId="20577"/>
          <ac:spMkLst>
            <pc:docMk/>
            <pc:sldMk cId="2850860761" sldId="297"/>
            <ac:spMk id="2" creationId="{9EBCC21B-43DC-3947-A828-29EACB570EC6}"/>
          </ac:spMkLst>
        </pc:spChg>
      </pc:sldChg>
    </pc:docChg>
  </pc:docChgLst>
  <pc:docChgLst>
    <pc:chgData name="Leonie Smith" userId="fed1330f33f5650e" providerId="LiveId" clId="{EBE4B455-9780-48BE-BE7E-FB947B626043}"/>
    <pc:docChg chg="modSld">
      <pc:chgData name="Leonie Smith" userId="fed1330f33f5650e" providerId="LiveId" clId="{EBE4B455-9780-48BE-BE7E-FB947B626043}" dt="2024-01-05T04:30:09.524" v="35"/>
      <pc:docMkLst>
        <pc:docMk/>
      </pc:docMkLst>
      <pc:sldChg chg="addSp delSp modSp mod modTransition modAnim">
        <pc:chgData name="Leonie Smith" userId="fed1330f33f5650e" providerId="LiveId" clId="{EBE4B455-9780-48BE-BE7E-FB947B626043}" dt="2024-01-05T04:25:23.432" v="2"/>
        <pc:sldMkLst>
          <pc:docMk/>
          <pc:sldMk cId="1499918570" sldId="257"/>
        </pc:sldMkLst>
        <pc:picChg chg="add del mod">
          <ac:chgData name="Leonie Smith" userId="fed1330f33f5650e" providerId="LiveId" clId="{EBE4B455-9780-48BE-BE7E-FB947B626043}" dt="2024-01-05T04:25:23.432" v="2"/>
          <ac:picMkLst>
            <pc:docMk/>
            <pc:sldMk cId="1499918570" sldId="257"/>
            <ac:picMk id="5" creationId="{C19A7382-CA2B-AF79-7E30-FDEA4C29B099}"/>
          </ac:picMkLst>
        </pc:picChg>
        <pc:picChg chg="add mod">
          <ac:chgData name="Leonie Smith" userId="fed1330f33f5650e" providerId="LiveId" clId="{EBE4B455-9780-48BE-BE7E-FB947B626043}" dt="2024-01-05T04:25:23.432" v="2"/>
          <ac:picMkLst>
            <pc:docMk/>
            <pc:sldMk cId="1499918570" sldId="257"/>
            <ac:picMk id="6" creationId="{4699086D-B311-80A7-EFF2-AAE99C915BD4}"/>
          </ac:picMkLst>
        </pc:picChg>
        <pc:picChg chg="del">
          <ac:chgData name="Leonie Smith" userId="fed1330f33f5650e" providerId="LiveId" clId="{EBE4B455-9780-48BE-BE7E-FB947B626043}" dt="2024-01-05T04:25:16.082" v="1"/>
          <ac:picMkLst>
            <pc:docMk/>
            <pc:sldMk cId="1499918570" sldId="257"/>
            <ac:picMk id="8" creationId="{20DDF72E-AD70-2A15-AEB8-BEB7302C45E0}"/>
          </ac:picMkLst>
        </pc:picChg>
      </pc:sldChg>
      <pc:sldChg chg="addSp delSp modSp mod modTransition modAnim">
        <pc:chgData name="Leonie Smith" userId="fed1330f33f5650e" providerId="LiveId" clId="{EBE4B455-9780-48BE-BE7E-FB947B626043}" dt="2024-01-05T04:25:40.927" v="5"/>
        <pc:sldMkLst>
          <pc:docMk/>
          <pc:sldMk cId="454763615" sldId="259"/>
        </pc:sldMkLst>
        <pc:picChg chg="add del mod ord">
          <ac:chgData name="Leonie Smith" userId="fed1330f33f5650e" providerId="LiveId" clId="{EBE4B455-9780-48BE-BE7E-FB947B626043}" dt="2024-01-05T04:25:40.927" v="5"/>
          <ac:picMkLst>
            <pc:docMk/>
            <pc:sldMk cId="454763615" sldId="259"/>
            <ac:picMk id="5" creationId="{D0F7BA7D-73A7-4FE3-2376-A0289D56CE52}"/>
          </ac:picMkLst>
        </pc:picChg>
        <pc:picChg chg="add mod">
          <ac:chgData name="Leonie Smith" userId="fed1330f33f5650e" providerId="LiveId" clId="{EBE4B455-9780-48BE-BE7E-FB947B626043}" dt="2024-01-05T04:25:40.927" v="5"/>
          <ac:picMkLst>
            <pc:docMk/>
            <pc:sldMk cId="454763615" sldId="259"/>
            <ac:picMk id="6" creationId="{62A6BFC3-C55A-E36A-6B72-FD2D68E73C77}"/>
          </ac:picMkLst>
        </pc:picChg>
        <pc:picChg chg="del">
          <ac:chgData name="Leonie Smith" userId="fed1330f33f5650e" providerId="LiveId" clId="{EBE4B455-9780-48BE-BE7E-FB947B626043}" dt="2024-01-05T04:25:33.380" v="4"/>
          <ac:picMkLst>
            <pc:docMk/>
            <pc:sldMk cId="454763615" sldId="259"/>
            <ac:picMk id="12" creationId="{982D856F-6ECE-1CF7-F480-445AB2197EB5}"/>
          </ac:picMkLst>
        </pc:picChg>
      </pc:sldChg>
      <pc:sldChg chg="addSp delSp modSp mod modTransition modAnim">
        <pc:chgData name="Leonie Smith" userId="fed1330f33f5650e" providerId="LiveId" clId="{EBE4B455-9780-48BE-BE7E-FB947B626043}" dt="2024-01-05T04:26:08.906" v="8"/>
        <pc:sldMkLst>
          <pc:docMk/>
          <pc:sldMk cId="2346136586" sldId="260"/>
        </pc:sldMkLst>
        <pc:picChg chg="add del mod ord">
          <ac:chgData name="Leonie Smith" userId="fed1330f33f5650e" providerId="LiveId" clId="{EBE4B455-9780-48BE-BE7E-FB947B626043}" dt="2024-01-05T04:26:08.906" v="8"/>
          <ac:picMkLst>
            <pc:docMk/>
            <pc:sldMk cId="2346136586" sldId="260"/>
            <ac:picMk id="5" creationId="{7346B9EF-1E90-5F95-8E7C-2DEB739C1149}"/>
          </ac:picMkLst>
        </pc:picChg>
        <pc:picChg chg="add mod">
          <ac:chgData name="Leonie Smith" userId="fed1330f33f5650e" providerId="LiveId" clId="{EBE4B455-9780-48BE-BE7E-FB947B626043}" dt="2024-01-05T04:26:08.906" v="8"/>
          <ac:picMkLst>
            <pc:docMk/>
            <pc:sldMk cId="2346136586" sldId="260"/>
            <ac:picMk id="6" creationId="{FE15C5CE-9076-C1A4-7143-2A5CE5837B6F}"/>
          </ac:picMkLst>
        </pc:picChg>
        <pc:picChg chg="del">
          <ac:chgData name="Leonie Smith" userId="fed1330f33f5650e" providerId="LiveId" clId="{EBE4B455-9780-48BE-BE7E-FB947B626043}" dt="2024-01-05T04:25:56.115" v="7"/>
          <ac:picMkLst>
            <pc:docMk/>
            <pc:sldMk cId="2346136586" sldId="260"/>
            <ac:picMk id="17" creationId="{A2BEE123-AA13-EE7A-ADF0-C6609B123A8E}"/>
          </ac:picMkLst>
        </pc:picChg>
      </pc:sldChg>
      <pc:sldChg chg="addSp delSp modSp mod modTransition modAnim">
        <pc:chgData name="Leonie Smith" userId="fed1330f33f5650e" providerId="LiveId" clId="{EBE4B455-9780-48BE-BE7E-FB947B626043}" dt="2024-01-05T04:26:30.239" v="11"/>
        <pc:sldMkLst>
          <pc:docMk/>
          <pc:sldMk cId="4037329247" sldId="261"/>
        </pc:sldMkLst>
        <pc:picChg chg="add del mod ord">
          <ac:chgData name="Leonie Smith" userId="fed1330f33f5650e" providerId="LiveId" clId="{EBE4B455-9780-48BE-BE7E-FB947B626043}" dt="2024-01-05T04:26:30.239" v="11"/>
          <ac:picMkLst>
            <pc:docMk/>
            <pc:sldMk cId="4037329247" sldId="261"/>
            <ac:picMk id="5" creationId="{7DD17655-1148-F96E-153A-F3A1E87663A4}"/>
          </ac:picMkLst>
        </pc:picChg>
        <pc:picChg chg="add mod">
          <ac:chgData name="Leonie Smith" userId="fed1330f33f5650e" providerId="LiveId" clId="{EBE4B455-9780-48BE-BE7E-FB947B626043}" dt="2024-01-05T04:26:30.239" v="11"/>
          <ac:picMkLst>
            <pc:docMk/>
            <pc:sldMk cId="4037329247" sldId="261"/>
            <ac:picMk id="6" creationId="{C08236A6-9F88-A89F-398A-9893F24CAFF8}"/>
          </ac:picMkLst>
        </pc:picChg>
        <pc:picChg chg="del">
          <ac:chgData name="Leonie Smith" userId="fed1330f33f5650e" providerId="LiveId" clId="{EBE4B455-9780-48BE-BE7E-FB947B626043}" dt="2024-01-05T04:26:15.888" v="10"/>
          <ac:picMkLst>
            <pc:docMk/>
            <pc:sldMk cId="4037329247" sldId="261"/>
            <ac:picMk id="12" creationId="{32707315-CEF7-7B7B-57E3-30BF841FDAE4}"/>
          </ac:picMkLst>
        </pc:picChg>
      </pc:sldChg>
      <pc:sldChg chg="addSp delSp modSp mod modTransition modAnim">
        <pc:chgData name="Leonie Smith" userId="fed1330f33f5650e" providerId="LiveId" clId="{EBE4B455-9780-48BE-BE7E-FB947B626043}" dt="2024-01-05T04:28:38.572" v="23"/>
        <pc:sldMkLst>
          <pc:docMk/>
          <pc:sldMk cId="1909638311" sldId="262"/>
        </pc:sldMkLst>
        <pc:picChg chg="add del mod">
          <ac:chgData name="Leonie Smith" userId="fed1330f33f5650e" providerId="LiveId" clId="{EBE4B455-9780-48BE-BE7E-FB947B626043}" dt="2024-01-05T04:28:14.328" v="20"/>
          <ac:picMkLst>
            <pc:docMk/>
            <pc:sldMk cId="1909638311" sldId="262"/>
            <ac:picMk id="5" creationId="{985C8BC3-7321-29A6-7799-B6767CE629A3}"/>
          </ac:picMkLst>
        </pc:picChg>
        <pc:picChg chg="add del mod">
          <ac:chgData name="Leonie Smith" userId="fed1330f33f5650e" providerId="LiveId" clId="{EBE4B455-9780-48BE-BE7E-FB947B626043}" dt="2024-01-05T04:28:17.542" v="22"/>
          <ac:picMkLst>
            <pc:docMk/>
            <pc:sldMk cId="1909638311" sldId="262"/>
            <ac:picMk id="6" creationId="{FCB729C2-ACC4-F4EC-015A-022921F1A0D4}"/>
          </ac:picMkLst>
        </pc:picChg>
        <pc:picChg chg="del">
          <ac:chgData name="Leonie Smith" userId="fed1330f33f5650e" providerId="LiveId" clId="{EBE4B455-9780-48BE-BE7E-FB947B626043}" dt="2024-01-05T04:28:00.468" v="19"/>
          <ac:picMkLst>
            <pc:docMk/>
            <pc:sldMk cId="1909638311" sldId="262"/>
            <ac:picMk id="9" creationId="{361C5D3C-8FED-6382-1807-31604BE4DE4D}"/>
          </ac:picMkLst>
        </pc:picChg>
        <pc:picChg chg="add del mod ord">
          <ac:chgData name="Leonie Smith" userId="fed1330f33f5650e" providerId="LiveId" clId="{EBE4B455-9780-48BE-BE7E-FB947B626043}" dt="2024-01-05T04:28:38.572" v="23"/>
          <ac:picMkLst>
            <pc:docMk/>
            <pc:sldMk cId="1909638311" sldId="262"/>
            <ac:picMk id="10" creationId="{E3B0F513-E636-4779-8AC5-8AA7CAA1AC32}"/>
          </ac:picMkLst>
        </pc:picChg>
        <pc:picChg chg="add mod">
          <ac:chgData name="Leonie Smith" userId="fed1330f33f5650e" providerId="LiveId" clId="{EBE4B455-9780-48BE-BE7E-FB947B626043}" dt="2024-01-05T04:28:38.572" v="23"/>
          <ac:picMkLst>
            <pc:docMk/>
            <pc:sldMk cId="1909638311" sldId="262"/>
            <ac:picMk id="11" creationId="{A6765AF9-73B8-5D7D-D476-FE4420FCA0C2}"/>
          </ac:picMkLst>
        </pc:picChg>
      </pc:sldChg>
      <pc:sldChg chg="addSp delSp modSp mod modTransition modAnim">
        <pc:chgData name="Leonie Smith" userId="fed1330f33f5650e" providerId="LiveId" clId="{EBE4B455-9780-48BE-BE7E-FB947B626043}" dt="2024-01-05T04:29:01.008" v="26"/>
        <pc:sldMkLst>
          <pc:docMk/>
          <pc:sldMk cId="4044745628" sldId="264"/>
        </pc:sldMkLst>
        <pc:picChg chg="add del mod ord">
          <ac:chgData name="Leonie Smith" userId="fed1330f33f5650e" providerId="LiveId" clId="{EBE4B455-9780-48BE-BE7E-FB947B626043}" dt="2024-01-05T04:29:01.008" v="26"/>
          <ac:picMkLst>
            <pc:docMk/>
            <pc:sldMk cId="4044745628" sldId="264"/>
            <ac:picMk id="5" creationId="{F5A0A1A8-A020-9944-4796-B7E728835240}"/>
          </ac:picMkLst>
        </pc:picChg>
        <pc:picChg chg="add mod">
          <ac:chgData name="Leonie Smith" userId="fed1330f33f5650e" providerId="LiveId" clId="{EBE4B455-9780-48BE-BE7E-FB947B626043}" dt="2024-01-05T04:29:01.008" v="26"/>
          <ac:picMkLst>
            <pc:docMk/>
            <pc:sldMk cId="4044745628" sldId="264"/>
            <ac:picMk id="6" creationId="{FFB2A2A9-BF24-F5B2-C38D-128C00A88EFD}"/>
          </ac:picMkLst>
        </pc:picChg>
        <pc:picChg chg="del">
          <ac:chgData name="Leonie Smith" userId="fed1330f33f5650e" providerId="LiveId" clId="{EBE4B455-9780-48BE-BE7E-FB947B626043}" dt="2024-01-05T04:28:48.053" v="25"/>
          <ac:picMkLst>
            <pc:docMk/>
            <pc:sldMk cId="4044745628" sldId="264"/>
            <ac:picMk id="25" creationId="{9AA6C714-C418-F984-A8E2-AC42D5CE0F8E}"/>
          </ac:picMkLst>
        </pc:picChg>
      </pc:sldChg>
      <pc:sldChg chg="addSp delSp modSp mod modTransition modAnim">
        <pc:chgData name="Leonie Smith" userId="fed1330f33f5650e" providerId="LiveId" clId="{EBE4B455-9780-48BE-BE7E-FB947B626043}" dt="2024-01-05T04:29:29.518" v="29"/>
        <pc:sldMkLst>
          <pc:docMk/>
          <pc:sldMk cId="978260341" sldId="265"/>
        </pc:sldMkLst>
        <pc:picChg chg="add del mod ord">
          <ac:chgData name="Leonie Smith" userId="fed1330f33f5650e" providerId="LiveId" clId="{EBE4B455-9780-48BE-BE7E-FB947B626043}" dt="2024-01-05T04:29:29.518" v="29"/>
          <ac:picMkLst>
            <pc:docMk/>
            <pc:sldMk cId="978260341" sldId="265"/>
            <ac:picMk id="5" creationId="{6CD64B6A-E3EB-0AC3-7A80-87690D738938}"/>
          </ac:picMkLst>
        </pc:picChg>
        <pc:picChg chg="add mod">
          <ac:chgData name="Leonie Smith" userId="fed1330f33f5650e" providerId="LiveId" clId="{EBE4B455-9780-48BE-BE7E-FB947B626043}" dt="2024-01-05T04:29:29.518" v="29"/>
          <ac:picMkLst>
            <pc:docMk/>
            <pc:sldMk cId="978260341" sldId="265"/>
            <ac:picMk id="6" creationId="{E6A9C3BF-F9B8-9C06-7B62-D1D4F257494E}"/>
          </ac:picMkLst>
        </pc:picChg>
        <pc:picChg chg="del">
          <ac:chgData name="Leonie Smith" userId="fed1330f33f5650e" providerId="LiveId" clId="{EBE4B455-9780-48BE-BE7E-FB947B626043}" dt="2024-01-05T04:29:08.450" v="28"/>
          <ac:picMkLst>
            <pc:docMk/>
            <pc:sldMk cId="978260341" sldId="265"/>
            <ac:picMk id="25" creationId="{56FEB7EB-FD53-5CE4-0D75-007C23F955D5}"/>
          </ac:picMkLst>
        </pc:picChg>
      </pc:sldChg>
      <pc:sldChg chg="addSp delSp modSp mod modTransition modAnim">
        <pc:chgData name="Leonie Smith" userId="fed1330f33f5650e" providerId="LiveId" clId="{EBE4B455-9780-48BE-BE7E-FB947B626043}" dt="2024-01-05T04:29:52.303" v="32"/>
        <pc:sldMkLst>
          <pc:docMk/>
          <pc:sldMk cId="3575870363" sldId="266"/>
        </pc:sldMkLst>
        <pc:picChg chg="add del mod ord">
          <ac:chgData name="Leonie Smith" userId="fed1330f33f5650e" providerId="LiveId" clId="{EBE4B455-9780-48BE-BE7E-FB947B626043}" dt="2024-01-05T04:29:52.303" v="32"/>
          <ac:picMkLst>
            <pc:docMk/>
            <pc:sldMk cId="3575870363" sldId="266"/>
            <ac:picMk id="5" creationId="{ACAFD1D7-26D5-728F-8197-93EA5FEC388A}"/>
          </ac:picMkLst>
        </pc:picChg>
        <pc:picChg chg="add mod">
          <ac:chgData name="Leonie Smith" userId="fed1330f33f5650e" providerId="LiveId" clId="{EBE4B455-9780-48BE-BE7E-FB947B626043}" dt="2024-01-05T04:29:52.303" v="32"/>
          <ac:picMkLst>
            <pc:docMk/>
            <pc:sldMk cId="3575870363" sldId="266"/>
            <ac:picMk id="6" creationId="{8A0213ED-25B6-B569-BE06-80E8F5013A08}"/>
          </ac:picMkLst>
        </pc:picChg>
        <pc:picChg chg="del">
          <ac:chgData name="Leonie Smith" userId="fed1330f33f5650e" providerId="LiveId" clId="{EBE4B455-9780-48BE-BE7E-FB947B626043}" dt="2024-01-05T04:29:38.870" v="31"/>
          <ac:picMkLst>
            <pc:docMk/>
            <pc:sldMk cId="3575870363" sldId="266"/>
            <ac:picMk id="26" creationId="{CF0ADE19-105F-1B3E-A68C-8C8C9296B06A}"/>
          </ac:picMkLst>
        </pc:picChg>
      </pc:sldChg>
      <pc:sldChg chg="addSp delSp modSp mod modTransition modAnim">
        <pc:chgData name="Leonie Smith" userId="fed1330f33f5650e" providerId="LiveId" clId="{EBE4B455-9780-48BE-BE7E-FB947B626043}" dt="2024-01-05T04:30:09.524" v="35"/>
        <pc:sldMkLst>
          <pc:docMk/>
          <pc:sldMk cId="4017137865" sldId="267"/>
        </pc:sldMkLst>
        <pc:picChg chg="add del mod ord">
          <ac:chgData name="Leonie Smith" userId="fed1330f33f5650e" providerId="LiveId" clId="{EBE4B455-9780-48BE-BE7E-FB947B626043}" dt="2024-01-05T04:30:09.524" v="35"/>
          <ac:picMkLst>
            <pc:docMk/>
            <pc:sldMk cId="4017137865" sldId="267"/>
            <ac:picMk id="5" creationId="{C84BA200-2DDB-4B30-B8BA-EF76396A3D67}"/>
          </ac:picMkLst>
        </pc:picChg>
        <pc:picChg chg="add mod">
          <ac:chgData name="Leonie Smith" userId="fed1330f33f5650e" providerId="LiveId" clId="{EBE4B455-9780-48BE-BE7E-FB947B626043}" dt="2024-01-05T04:30:09.524" v="35"/>
          <ac:picMkLst>
            <pc:docMk/>
            <pc:sldMk cId="4017137865" sldId="267"/>
            <ac:picMk id="6" creationId="{9D9C733D-FF3E-AF4C-B2B1-E82C5DBBA128}"/>
          </ac:picMkLst>
        </pc:picChg>
        <pc:picChg chg="del">
          <ac:chgData name="Leonie Smith" userId="fed1330f33f5650e" providerId="LiveId" clId="{EBE4B455-9780-48BE-BE7E-FB947B626043}" dt="2024-01-05T04:29:59.309" v="34"/>
          <ac:picMkLst>
            <pc:docMk/>
            <pc:sldMk cId="4017137865" sldId="267"/>
            <ac:picMk id="13" creationId="{8A172088-9726-DB19-4E00-282F7F851DEC}"/>
          </ac:picMkLst>
        </pc:picChg>
      </pc:sldChg>
      <pc:sldChg chg="addSp delSp modSp mod modTransition modAnim">
        <pc:chgData name="Leonie Smith" userId="fed1330f33f5650e" providerId="LiveId" clId="{EBE4B455-9780-48BE-BE7E-FB947B626043}" dt="2024-01-05T04:27:37.357" v="17"/>
        <pc:sldMkLst>
          <pc:docMk/>
          <pc:sldMk cId="100986961" sldId="296"/>
        </pc:sldMkLst>
        <pc:picChg chg="add del mod ord">
          <ac:chgData name="Leonie Smith" userId="fed1330f33f5650e" providerId="LiveId" clId="{EBE4B455-9780-48BE-BE7E-FB947B626043}" dt="2024-01-05T04:26:51.493" v="14"/>
          <ac:picMkLst>
            <pc:docMk/>
            <pc:sldMk cId="100986961" sldId="296"/>
            <ac:picMk id="5" creationId="{55FBB3BA-54DF-8ECC-6954-9E99DD35B9EA}"/>
          </ac:picMkLst>
        </pc:picChg>
        <pc:picChg chg="add del mod">
          <ac:chgData name="Leonie Smith" userId="fed1330f33f5650e" providerId="LiveId" clId="{EBE4B455-9780-48BE-BE7E-FB947B626043}" dt="2024-01-05T04:27:23.642" v="16"/>
          <ac:picMkLst>
            <pc:docMk/>
            <pc:sldMk cId="100986961" sldId="296"/>
            <ac:picMk id="6" creationId="{753BE105-E674-3774-417A-CC267A753996}"/>
          </ac:picMkLst>
        </pc:picChg>
        <pc:picChg chg="add del mod ord">
          <ac:chgData name="Leonie Smith" userId="fed1330f33f5650e" providerId="LiveId" clId="{EBE4B455-9780-48BE-BE7E-FB947B626043}" dt="2024-01-05T04:27:37.357" v="17"/>
          <ac:picMkLst>
            <pc:docMk/>
            <pc:sldMk cId="100986961" sldId="296"/>
            <ac:picMk id="9" creationId="{D7B94667-CE48-1A7C-96A4-8D98E27C84B9}"/>
          </ac:picMkLst>
        </pc:picChg>
        <pc:picChg chg="add mod">
          <ac:chgData name="Leonie Smith" userId="fed1330f33f5650e" providerId="LiveId" clId="{EBE4B455-9780-48BE-BE7E-FB947B626043}" dt="2024-01-05T04:27:37.357" v="17"/>
          <ac:picMkLst>
            <pc:docMk/>
            <pc:sldMk cId="100986961" sldId="296"/>
            <ac:picMk id="10" creationId="{C2551379-D63C-A6CA-C01E-7980A107B29A}"/>
          </ac:picMkLst>
        </pc:picChg>
        <pc:picChg chg="del">
          <ac:chgData name="Leonie Smith" userId="fed1330f33f5650e" providerId="LiveId" clId="{EBE4B455-9780-48BE-BE7E-FB947B626043}" dt="2024-01-05T04:26:38.571" v="13"/>
          <ac:picMkLst>
            <pc:docMk/>
            <pc:sldMk cId="100986961" sldId="296"/>
            <ac:picMk id="16" creationId="{E2440BEB-28E0-65F2-C7E9-FFEE898AF3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41-3</a:t>
            </a:r>
            <a:br>
              <a:rPr lang="en-IN" dirty="0"/>
            </a:br>
            <a:endParaRPr lang="en-IN" dirty="0"/>
          </a:p>
        </p:txBody>
      </p:sp>
      <p:pic>
        <p:nvPicPr>
          <p:cNvPr id="6" name="Audio 5">
            <a:hlinkClick r:id="" action="ppaction://media"/>
            <a:extLst>
              <a:ext uri="{FF2B5EF4-FFF2-40B4-BE49-F238E27FC236}">
                <a16:creationId xmlns:a16="http://schemas.microsoft.com/office/drawing/2014/main" id="{4699086D-B311-80A7-EFF2-AAE99C915B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15C4EBCB-CECB-A112-9D81-79CFB6A3F231}"/>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44"/>
    </mc:Choice>
    <mc:Fallback xmlns="">
      <p:transition spd="slow" advTm="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95C5F-80E6-AC9D-9E6F-4F38058C27E1}"/>
              </a:ext>
            </a:extLst>
          </p:cNvPr>
          <p:cNvPicPr>
            <a:picLocks noChangeAspect="1"/>
          </p:cNvPicPr>
          <p:nvPr/>
        </p:nvPicPr>
        <p:blipFill>
          <a:blip r:embed="rId2"/>
          <a:stretch>
            <a:fillRect/>
          </a:stretch>
        </p:blipFill>
        <p:spPr>
          <a:xfrm>
            <a:off x="0" y="-9007"/>
            <a:ext cx="12192000" cy="6867007"/>
          </a:xfrm>
          <a:prstGeom prst="rect">
            <a:avLst/>
          </a:prstGeom>
        </p:spPr>
      </p:pic>
      <p:sp>
        <p:nvSpPr>
          <p:cNvPr id="2" name="TextBox 1">
            <a:extLst>
              <a:ext uri="{FF2B5EF4-FFF2-40B4-BE49-F238E27FC236}">
                <a16:creationId xmlns:a16="http://schemas.microsoft.com/office/drawing/2014/main" id="{9EBCC21B-43DC-3947-A828-29EACB570EC6}"/>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0860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5</a:t>
            </a:r>
            <a:r>
              <a:rPr lang="bo-CN" sz="6000" b="0" i="0" dirty="0">
                <a:solidFill>
                  <a:srgbClr val="121212"/>
                </a:solidFill>
                <a:effectLst/>
                <a:latin typeface="Arial" panose="020B0604020202020204" pitchFamily="34" charset="0"/>
              </a:rPr>
              <a:t>ཡེ་ཤུ་ས་ཆ་དེར་ཕེབས་ནས་ཡར་གཟིགས་ཏེ་ཁོ་ལ་“སཱ་ཀཱ མགྱོགས་པོར་མར་འབབ་ཅིག དེ་རིང་ཁྱེད་ཀྱི་ཁྱིམ་ཚང་ལ་སྡོད་དགོས་”ཞེས་གསུངས་པ་ན། </a:t>
            </a:r>
            <a:r>
              <a:rPr lang="bo-CN" sz="6000" b="0" i="0" dirty="0">
                <a:solidFill>
                  <a:srgbClr val="777A7B"/>
                </a:solidFill>
                <a:effectLst/>
                <a:latin typeface="Arial" panose="020B0604020202020204" pitchFamily="34" charset="0"/>
              </a:rPr>
              <a:t>6</a:t>
            </a:r>
            <a:r>
              <a:rPr lang="bo-CN" sz="6000" b="0" i="0" dirty="0">
                <a:solidFill>
                  <a:srgbClr val="121212"/>
                </a:solidFill>
                <a:effectLst/>
                <a:latin typeface="Arial" panose="020B0604020202020204" pitchFamily="34" charset="0"/>
              </a:rPr>
              <a:t>ཁོ་མྱུར་དུ་མར་བབས་ནས་དགའ་བའི་ངང་ནས་ཁོང་ལ་སྣེ་ལེན་ཞུས།</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5When Jesus came to that place, He looked up and said, “Zacchaeus, hurry down, for I must stay at your house today.”</a:t>
            </a:r>
          </a:p>
          <a:p>
            <a:r>
              <a:rPr lang="en-US" sz="4400" dirty="0">
                <a:solidFill>
                  <a:srgbClr val="777A7B"/>
                </a:solidFill>
                <a:latin typeface="Arial" panose="020B0604020202020204" pitchFamily="34" charset="0"/>
              </a:rPr>
              <a:t>6So Zacchaeus hurried down and welcomed Him joyfully.</a:t>
            </a:r>
            <a:endParaRPr lang="en-IN" sz="4400" dirty="0"/>
          </a:p>
        </p:txBody>
      </p:sp>
      <p:pic>
        <p:nvPicPr>
          <p:cNvPr id="11" name="Audio 10">
            <a:hlinkClick r:id="" action="ppaction://media"/>
            <a:extLst>
              <a:ext uri="{FF2B5EF4-FFF2-40B4-BE49-F238E27FC236}">
                <a16:creationId xmlns:a16="http://schemas.microsoft.com/office/drawing/2014/main" id="{A6765AF9-73B8-5D7D-D476-FE4420FCA0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724"/>
    </mc:Choice>
    <mc:Fallback xmlns="">
      <p:transition spd="slow" advTm="1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E1C445-19AF-6037-FD35-3C780BAFC6E7}"/>
              </a:ext>
            </a:extLst>
          </p:cNvPr>
          <p:cNvPicPr>
            <a:picLocks noChangeAspect="1"/>
          </p:cNvPicPr>
          <p:nvPr/>
        </p:nvPicPr>
        <p:blipFill>
          <a:blip r:embed="rId2"/>
          <a:stretch>
            <a:fillRect/>
          </a:stretch>
        </p:blipFill>
        <p:spPr>
          <a:xfrm>
            <a:off x="0" y="-103220"/>
            <a:ext cx="12192000" cy="6961220"/>
          </a:xfrm>
          <a:prstGeom prst="rect">
            <a:avLst/>
          </a:prstGeom>
        </p:spPr>
      </p:pic>
      <p:sp>
        <p:nvSpPr>
          <p:cNvPr id="2" name="TextBox 1">
            <a:extLst>
              <a:ext uri="{FF2B5EF4-FFF2-40B4-BE49-F238E27FC236}">
                <a16:creationId xmlns:a16="http://schemas.microsoft.com/office/drawing/2014/main" id="{DAC59D1F-289A-7C0D-62E4-E0EAECEAE71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7</a:t>
            </a:r>
            <a:r>
              <a:rPr lang="bo-CN" sz="8000" dirty="0">
                <a:solidFill>
                  <a:srgbClr val="121212"/>
                </a:solidFill>
                <a:latin typeface="Arial" panose="020B0604020202020204" pitchFamily="34" charset="0"/>
              </a:rPr>
              <a:t>དེ་མཐོང་བ་ཐམས་ཅད་ཀྱིས་ཡིད་མ་རངས་པའི་གཏམ་བཤད་དེ་“མི་སྡིག་ཉེས་ཅན་གྱི་ཁྱིམ་ལ་མགྲོན་དུ་སོང་”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7And all who saw this began to grumble, saying, “He has gone to be the guest of a sinful man!”</a:t>
            </a:r>
            <a:endParaRPr lang="en-IN" dirty="0"/>
          </a:p>
        </p:txBody>
      </p:sp>
      <p:pic>
        <p:nvPicPr>
          <p:cNvPr id="6" name="Audio 5">
            <a:hlinkClick r:id="" action="ppaction://media"/>
            <a:extLst>
              <a:ext uri="{FF2B5EF4-FFF2-40B4-BE49-F238E27FC236}">
                <a16:creationId xmlns:a16="http://schemas.microsoft.com/office/drawing/2014/main" id="{FFB2A2A9-BF24-F5B2-C38D-128C00A88E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612"/>
    </mc:Choice>
    <mc:Fallback xmlns="">
      <p:transition spd="slow" advTm="9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C6951D-8D13-71AC-E469-A0BA47B2F037}"/>
              </a:ext>
            </a:extLst>
          </p:cNvPr>
          <p:cNvPicPr>
            <a:picLocks noChangeAspect="1"/>
          </p:cNvPicPr>
          <p:nvPr/>
        </p:nvPicPr>
        <p:blipFill>
          <a:blip r:embed="rId2"/>
          <a:stretch>
            <a:fillRect/>
          </a:stretch>
        </p:blipFill>
        <p:spPr>
          <a:xfrm>
            <a:off x="-436485" y="0"/>
            <a:ext cx="12628485" cy="6858000"/>
          </a:xfrm>
          <a:prstGeom prst="rect">
            <a:avLst/>
          </a:prstGeom>
        </p:spPr>
      </p:pic>
      <p:sp>
        <p:nvSpPr>
          <p:cNvPr id="2" name="TextBox 1">
            <a:extLst>
              <a:ext uri="{FF2B5EF4-FFF2-40B4-BE49-F238E27FC236}">
                <a16:creationId xmlns:a16="http://schemas.microsoft.com/office/drawing/2014/main" id="{2D9100C1-1305-16FA-5754-B15F076A84A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སཱ་ཀཱ་དེར་བསྡད་དེ་གཙོ་བོ་ཡེ་ཤུ་ལ་“གཙོ་བོ། གཟིགས་དང༌། ང་ལ་ཡོད་པའི་རྒྱུ་ནོར་ཕྱེད་ཀ་དབུལ་པོ་རྣམས་ལ་སྦྱིན་པ་དང༌། གལ་ཏེ་ངས་སུ་ཞིག་ལ་མགོ་སྐོར་བཏང་ནས་དངུལ་ཐོབ་ན་ངས་ཕྱིར་ལྡབ་བཞི་འཇལ་བར་བྱ་”ཞེས་སྨྲས།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8But Zacchaeus stood up and said to the Lord, “Look, Lord, half of my possessions I give to the poor, and if I have cheated anyone, I will repay it fourfold.”</a:t>
            </a:r>
            <a:endParaRPr lang="en-IN" dirty="0"/>
          </a:p>
        </p:txBody>
      </p:sp>
      <p:pic>
        <p:nvPicPr>
          <p:cNvPr id="6" name="Audio 5">
            <a:hlinkClick r:id="" action="ppaction://media"/>
            <a:extLst>
              <a:ext uri="{FF2B5EF4-FFF2-40B4-BE49-F238E27FC236}">
                <a16:creationId xmlns:a16="http://schemas.microsoft.com/office/drawing/2014/main" id="{E6A9C3BF-F9B8-9C06-7B62-D1D4F25749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753"/>
    </mc:Choice>
    <mc:Fallback xmlns="">
      <p:transition spd="slow" advTm="1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66069-AADB-28F8-EF48-3C59219AAAF5}"/>
              </a:ext>
            </a:extLst>
          </p:cNvPr>
          <p:cNvPicPr>
            <a:picLocks noChangeAspect="1"/>
          </p:cNvPicPr>
          <p:nvPr/>
        </p:nvPicPr>
        <p:blipFill>
          <a:blip r:embed="rId2"/>
          <a:stretch>
            <a:fillRect/>
          </a:stretch>
        </p:blipFill>
        <p:spPr>
          <a:xfrm>
            <a:off x="-1456841" y="-450585"/>
            <a:ext cx="13648841" cy="7308585"/>
          </a:xfrm>
          <a:prstGeom prst="rect">
            <a:avLst/>
          </a:prstGeom>
        </p:spPr>
      </p:pic>
      <p:sp>
        <p:nvSpPr>
          <p:cNvPr id="2" name="TextBox 1">
            <a:extLst>
              <a:ext uri="{FF2B5EF4-FFF2-40B4-BE49-F238E27FC236}">
                <a16:creationId xmlns:a16="http://schemas.microsoft.com/office/drawing/2014/main" id="{518CA892-E6A0-6180-6ED0-E85687EAC6F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ཡེ་ཤུས་ཁོ་ལ་“དེ་རིང་ཁྱིམ་ཚང་འདིར་ཐར་པ་བབས་ཡོད་དོ། གང་ཡིན་ཞེ་ན། མི་འདི་ཡང་ཨབ་ར་ཧམ་གྱི་བུ་ཞིག་ཡིན།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9Jesus said to him, “Today salvation has come to this house, because this man too is a son of Abraham.</a:t>
            </a:r>
            <a:endParaRPr lang="en-IN" dirty="0"/>
          </a:p>
        </p:txBody>
      </p:sp>
      <p:pic>
        <p:nvPicPr>
          <p:cNvPr id="6" name="Audio 5">
            <a:hlinkClick r:id="" action="ppaction://media"/>
            <a:extLst>
              <a:ext uri="{FF2B5EF4-FFF2-40B4-BE49-F238E27FC236}">
                <a16:creationId xmlns:a16="http://schemas.microsoft.com/office/drawing/2014/main" id="{8A0213ED-25B6-B569-BE06-80E8F5013A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83"/>
    </mc:Choice>
    <mc:Fallback xmlns="">
      <p:transition spd="slow" advTm="1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57A0D-0E17-4D22-E4F2-19A7E0CCD036}"/>
              </a:ext>
            </a:extLst>
          </p:cNvPr>
          <p:cNvPicPr>
            <a:picLocks noChangeAspect="1"/>
          </p:cNvPicPr>
          <p:nvPr/>
        </p:nvPicPr>
        <p:blipFill>
          <a:blip r:embed="rId2"/>
          <a:stretch>
            <a:fillRect/>
          </a:stretch>
        </p:blipFill>
        <p:spPr>
          <a:xfrm>
            <a:off x="-790413" y="-967117"/>
            <a:ext cx="13855484" cy="7825118"/>
          </a:xfrm>
          <a:prstGeom prst="rect">
            <a:avLst/>
          </a:prstGeom>
        </p:spPr>
      </p:pic>
      <p:sp>
        <p:nvSpPr>
          <p:cNvPr id="2" name="TextBox 1">
            <a:extLst>
              <a:ext uri="{FF2B5EF4-FFF2-40B4-BE49-F238E27FC236}">
                <a16:creationId xmlns:a16="http://schemas.microsoft.com/office/drawing/2014/main" id="{35BE6F18-F964-6394-6B28-196CC6E33C6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མིའི་རིགས་ཀྱི་བུ་ནི་བརླག་པ་རྣམས་འཚོལ་བ་དང་སྐྱོབ་པའི་ཆེད་དུ་ཡོང་ངོ་”ཞེས་གསུངས།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10For the Son of Man came to seek and to save the lost.”</a:t>
            </a:r>
            <a:endParaRPr lang="en-IN" dirty="0"/>
          </a:p>
        </p:txBody>
      </p:sp>
      <p:pic>
        <p:nvPicPr>
          <p:cNvPr id="6" name="Audio 5">
            <a:hlinkClick r:id="" action="ppaction://media"/>
            <a:extLst>
              <a:ext uri="{FF2B5EF4-FFF2-40B4-BE49-F238E27FC236}">
                <a16:creationId xmlns:a16="http://schemas.microsoft.com/office/drawing/2014/main" id="{9D9C733D-FF3E-AF4C-B2B1-E82C5DBBA1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888"/>
    </mc:Choice>
    <mc:Fallback xmlns="">
      <p:transition spd="slow" advTm="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8EE51-2000-2CC6-774E-74ECE3D92169}"/>
              </a:ext>
            </a:extLst>
          </p:cNvPr>
          <p:cNvPicPr>
            <a:picLocks noChangeAspect="1"/>
          </p:cNvPicPr>
          <p:nvPr/>
        </p:nvPicPr>
        <p:blipFill>
          <a:blip r:embed="rId2"/>
          <a:stretch>
            <a:fillRect/>
          </a:stretch>
        </p:blipFill>
        <p:spPr>
          <a:xfrm>
            <a:off x="-238450" y="1"/>
            <a:ext cx="12430450" cy="6858000"/>
          </a:xfrm>
          <a:prstGeom prst="rect">
            <a:avLst/>
          </a:prstGeom>
        </p:spPr>
      </p:pic>
      <p:sp>
        <p:nvSpPr>
          <p:cNvPr id="2" name="TextBox 1">
            <a:extLst>
              <a:ext uri="{FF2B5EF4-FFF2-40B4-BE49-F238E27FC236}">
                <a16:creationId xmlns:a16="http://schemas.microsoft.com/office/drawing/2014/main" id="{26006283-85DD-D37A-2543-9CBD7D1F4D9B}"/>
              </a:ext>
            </a:extLst>
          </p:cNvPr>
          <p:cNvSpPr txBox="1"/>
          <p:nvPr/>
        </p:nvSpPr>
        <p:spPr>
          <a:xfrm>
            <a:off x="0" y="-159210"/>
            <a:ext cx="7346197" cy="310388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ལུ་ཀཱ 19</a:t>
            </a:r>
          </a:p>
          <a:p>
            <a:r>
              <a:rPr lang="bo-CN" sz="8000" b="1" dirty="0">
                <a:solidFill>
                  <a:schemeClr val="bg1"/>
                </a:solidFill>
                <a:latin typeface="Arial" panose="020B0604020202020204" pitchFamily="34" charset="0"/>
              </a:rPr>
              <a:t>ཡེ་ཤུ་དང་ཁྲལ་སྡུད་མཁན་སཱ་ཀཱ</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A43655-CD42-9884-9E58-1798B6A065BF}"/>
              </a:ext>
            </a:extLst>
          </p:cNvPr>
          <p:cNvPicPr>
            <a:picLocks noChangeAspect="1"/>
          </p:cNvPicPr>
          <p:nvPr/>
        </p:nvPicPr>
        <p:blipFill>
          <a:blip r:embed="rId2"/>
          <a:stretch>
            <a:fillRect/>
          </a:stretch>
        </p:blipFill>
        <p:spPr>
          <a:xfrm>
            <a:off x="-238450" y="1"/>
            <a:ext cx="12430450" cy="6858000"/>
          </a:xfrm>
          <a:prstGeom prst="rect">
            <a:avLst/>
          </a:prstGeom>
        </p:spPr>
      </p:pic>
      <p:sp>
        <p:nvSpPr>
          <p:cNvPr id="3" name="TextBox 2">
            <a:extLst>
              <a:ext uri="{FF2B5EF4-FFF2-40B4-BE49-F238E27FC236}">
                <a16:creationId xmlns:a16="http://schemas.microsoft.com/office/drawing/2014/main" id="{D0470BC5-4B9A-400E-F953-F1F87A27008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ལུ་ཀཱ 19</a:t>
            </a:r>
          </a:p>
          <a:p>
            <a:r>
              <a:rPr lang="bo-CN" sz="8000" b="1" dirty="0">
                <a:solidFill>
                  <a:srgbClr val="121212"/>
                </a:solidFill>
                <a:latin typeface="Arial" panose="020B0604020202020204" pitchFamily="34" charset="0"/>
              </a:rPr>
              <a:t>ཡེ་ཤུ་དང་ཁྲལ་སྡུད་མཁན་སཱ་ཀཱ</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Zacchaeus – </a:t>
            </a:r>
          </a:p>
          <a:p>
            <a:r>
              <a:rPr lang="en-US" sz="6000" b="0" i="0" u="none" strike="noStrike" baseline="0" dirty="0">
                <a:latin typeface="TimesNewRomanPSMT"/>
              </a:rPr>
              <a:t>Luke 19:1-10 </a:t>
            </a:r>
            <a:endParaRPr lang="en-IN" sz="6000" dirty="0"/>
          </a:p>
        </p:txBody>
      </p:sp>
      <p:pic>
        <p:nvPicPr>
          <p:cNvPr id="6" name="Audio 5">
            <a:hlinkClick r:id="" action="ppaction://media"/>
            <a:extLst>
              <a:ext uri="{FF2B5EF4-FFF2-40B4-BE49-F238E27FC236}">
                <a16:creationId xmlns:a16="http://schemas.microsoft.com/office/drawing/2014/main" id="{62A6BFC3-C55A-E36A-6B72-FD2D68E73C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16"/>
    </mc:Choice>
    <mc:Fallback xmlns="">
      <p:transition spd="slow" advTm="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13A3C-26C0-FB5F-4DA1-1E9166840FFB}"/>
              </a:ext>
            </a:extLst>
          </p:cNvPr>
          <p:cNvPicPr>
            <a:picLocks noChangeAspect="1"/>
          </p:cNvPicPr>
          <p:nvPr/>
        </p:nvPicPr>
        <p:blipFill>
          <a:blip r:embed="rId2"/>
          <a:stretch>
            <a:fillRect/>
          </a:stretch>
        </p:blipFill>
        <p:spPr>
          <a:xfrm>
            <a:off x="-238450" y="1"/>
            <a:ext cx="12430450" cy="6858000"/>
          </a:xfrm>
          <a:prstGeom prst="rect">
            <a:avLst/>
          </a:prstGeom>
        </p:spPr>
      </p:pic>
      <p:sp>
        <p:nvSpPr>
          <p:cNvPr id="3" name="TextBox 2">
            <a:extLst>
              <a:ext uri="{FF2B5EF4-FFF2-40B4-BE49-F238E27FC236}">
                <a16:creationId xmlns:a16="http://schemas.microsoft.com/office/drawing/2014/main" id="{EE3E9E05-5FAF-9921-A7C8-0E69E62F0685}"/>
              </a:ext>
            </a:extLst>
          </p:cNvPr>
          <p:cNvSpPr txBox="1"/>
          <p:nvPr/>
        </p:nvSpPr>
        <p:spPr>
          <a:xfrm>
            <a:off x="0" y="-159210"/>
            <a:ext cx="7346197" cy="310388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ལུ་ཀཱ 19</a:t>
            </a:r>
          </a:p>
          <a:p>
            <a:r>
              <a:rPr lang="bo-CN" sz="8000" b="1" dirty="0">
                <a:solidFill>
                  <a:schemeClr val="bg1"/>
                </a:solidFill>
                <a:latin typeface="Arial" panose="020B0604020202020204" pitchFamily="34" charset="0"/>
              </a:rPr>
              <a:t>ཡེ་ཤུ་དང་ཁྲལ་སྡུད་མཁན་སཱ་ཀཱ</a:t>
            </a:r>
          </a:p>
          <a:p>
            <a:endParaRPr lang="en-IN" dirty="0"/>
          </a:p>
        </p:txBody>
      </p:sp>
      <p:sp>
        <p:nvSpPr>
          <p:cNvPr id="4" name="TextBox 2">
            <a:extLst>
              <a:ext uri="{FF2B5EF4-FFF2-40B4-BE49-F238E27FC236}">
                <a16:creationId xmlns:a16="http://schemas.microsoft.com/office/drawing/2014/main" id="{15ED9359-B8A6-04BB-40DD-06BBBCAE2706}"/>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དེ་ནས་ཁོང་ཡེ་རུ་ཀོ་གྲོང་ཁྱེར་བརྒྱུད་ནས་ཕེབས་སྐབས། </a:t>
            </a:r>
            <a:r>
              <a:rPr lang="bo-CN" sz="7200" dirty="0">
                <a:solidFill>
                  <a:srgbClr val="777A7B"/>
                </a:solidFill>
                <a:latin typeface="Arial" panose="020B0604020202020204" pitchFamily="34" charset="0"/>
              </a:rPr>
              <a:t>2</a:t>
            </a:r>
            <a:r>
              <a:rPr lang="bo-CN" sz="7200" dirty="0">
                <a:solidFill>
                  <a:srgbClr val="121212"/>
                </a:solidFill>
                <a:latin typeface="Arial" panose="020B0604020202020204" pitchFamily="34" charset="0"/>
              </a:rPr>
              <a:t>མི་ཕྱུག་པོ་སཱ་ཀཱ་ཟེར་བའི་ཁྲལ་སྡུད་མཁན་དཔོན་པོ་དེར་ཡོད།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1Then Jesus entered Jericho and was passing through. 2And there was a man named Zacchaeus, a chief tax collector, who was very wealthy.</a:t>
            </a:r>
            <a:endParaRPr lang="en-IN" dirty="0"/>
          </a:p>
        </p:txBody>
      </p:sp>
      <p:pic>
        <p:nvPicPr>
          <p:cNvPr id="6" name="Audio 5">
            <a:hlinkClick r:id="" action="ppaction://media"/>
            <a:extLst>
              <a:ext uri="{FF2B5EF4-FFF2-40B4-BE49-F238E27FC236}">
                <a16:creationId xmlns:a16="http://schemas.microsoft.com/office/drawing/2014/main" id="{FE15C5CE-9076-C1A4-7143-2A5CE5837B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4A70B-3C38-072C-C249-5230E9539FC7}"/>
              </a:ext>
            </a:extLst>
          </p:cNvPr>
          <p:cNvPicPr>
            <a:picLocks noChangeAspect="1"/>
          </p:cNvPicPr>
          <p:nvPr/>
        </p:nvPicPr>
        <p:blipFill>
          <a:blip r:embed="rId2"/>
          <a:stretch>
            <a:fillRect/>
          </a:stretch>
        </p:blipFill>
        <p:spPr>
          <a:xfrm>
            <a:off x="-495300" y="-14696"/>
            <a:ext cx="12687300" cy="6887391"/>
          </a:xfrm>
          <a:prstGeom prst="rect">
            <a:avLst/>
          </a:prstGeom>
        </p:spPr>
      </p:pic>
      <p:sp>
        <p:nvSpPr>
          <p:cNvPr id="2" name="TextBox 1">
            <a:extLst>
              <a:ext uri="{FF2B5EF4-FFF2-40B4-BE49-F238E27FC236}">
                <a16:creationId xmlns:a16="http://schemas.microsoft.com/office/drawing/2014/main" id="{C9BB235F-836C-8FB1-1823-B73F9F2BBFDB}"/>
              </a:ext>
            </a:extLst>
          </p:cNvPr>
          <p:cNvSpPr txBox="1"/>
          <p:nvPr/>
        </p:nvSpPr>
        <p:spPr>
          <a:xfrm>
            <a:off x="961188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ཁོས་ཡེ་ཤུ་སུ་ཡིན་པ་མཐོང་བར་འདོད་ཀྱང་མ་ཐུབ། གང་ལགས་ཟེར་ན། མི་ཚོགས་མང་པོ་ཞིག་ཡོད་པ་དང༌། ཁོ་གཟུགས་པོ་ཆུང་ངུ་ཡིན་པས་སོ།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3He was trying to see who Jesus was, but could not see over the crowd because he was small in stature.</a:t>
            </a:r>
            <a:endParaRPr lang="en-IN" dirty="0"/>
          </a:p>
        </p:txBody>
      </p:sp>
      <p:pic>
        <p:nvPicPr>
          <p:cNvPr id="6" name="Audio 5">
            <a:hlinkClick r:id="" action="ppaction://media"/>
            <a:extLst>
              <a:ext uri="{FF2B5EF4-FFF2-40B4-BE49-F238E27FC236}">
                <a16:creationId xmlns:a16="http://schemas.microsoft.com/office/drawing/2014/main" id="{C08236A6-9F88-A89F-398A-9893F24CAF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136"/>
    </mc:Choice>
    <mc:Fallback xmlns="">
      <p:transition spd="slow" advTm="11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32029-9EA3-E1E3-E68C-690BD20F4E1F}"/>
              </a:ext>
            </a:extLst>
          </p:cNvPr>
          <p:cNvPicPr>
            <a:picLocks noChangeAspect="1"/>
          </p:cNvPicPr>
          <p:nvPr/>
        </p:nvPicPr>
        <p:blipFill>
          <a:blip r:embed="rId2"/>
          <a:stretch>
            <a:fillRect/>
          </a:stretch>
        </p:blipFill>
        <p:spPr>
          <a:xfrm>
            <a:off x="-1588592" y="-91439"/>
            <a:ext cx="13780592" cy="6949440"/>
          </a:xfrm>
          <a:prstGeom prst="rect">
            <a:avLst/>
          </a:prstGeom>
        </p:spPr>
      </p:pic>
      <p:sp>
        <p:nvSpPr>
          <p:cNvPr id="2" name="TextBox 1">
            <a:extLst>
              <a:ext uri="{FF2B5EF4-FFF2-40B4-BE49-F238E27FC236}">
                <a16:creationId xmlns:a16="http://schemas.microsoft.com/office/drawing/2014/main" id="{A5E77E42-B068-E210-6ABC-AED9E1EF88E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དེའི་ཕྱིར་ཁོ་ཡེ་ཤུའི་ཕེབས་ལམ་གྱི་མདུན་དུ་བརྒྱུགས་ནས་ཁོང་ལ་ལྟ་བར་སུ་ཀོ་མོར་ཞེས་ཟེར་བའི་ཤིང་སྡོང་ཆེན་པོ་ཞིག་འཛེ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4So he ran on ahead and climbed a sycamore tree to see Him, since Jesus was about to pass that way.</a:t>
            </a:r>
            <a:endParaRPr lang="en-IN" dirty="0"/>
          </a:p>
        </p:txBody>
      </p:sp>
      <p:pic>
        <p:nvPicPr>
          <p:cNvPr id="10" name="Audio 9">
            <a:hlinkClick r:id="" action="ppaction://media"/>
            <a:extLst>
              <a:ext uri="{FF2B5EF4-FFF2-40B4-BE49-F238E27FC236}">
                <a16:creationId xmlns:a16="http://schemas.microsoft.com/office/drawing/2014/main" id="{C2551379-D63C-A6CA-C01E-7980A107B2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986961"/>
      </p:ext>
    </p:extLst>
  </p:cSld>
  <p:clrMapOvr>
    <a:masterClrMapping/>
  </p:clrMapOvr>
  <mc:AlternateContent xmlns:mc="http://schemas.openxmlformats.org/markup-compatibility/2006" xmlns:p14="http://schemas.microsoft.com/office/powerpoint/2010/main">
    <mc:Choice Requires="p14">
      <p:transition spd="slow" p14:dur="2000" advTm="10376"/>
    </mc:Choice>
    <mc:Fallback xmlns="">
      <p:transition spd="slow" advTm="1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832</Words>
  <Application>Microsoft Office PowerPoint</Application>
  <PresentationFormat>Widescreen</PresentationFormat>
  <Paragraphs>54</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41-3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2024-07-23T08:11:13Z</dcterms:modified>
</cp:coreProperties>
</file>