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59" r:id="rId4"/>
    <p:sldId id="270" r:id="rId5"/>
    <p:sldId id="260" r:id="rId6"/>
    <p:sldId id="271" r:id="rId7"/>
    <p:sldId id="280" r:id="rId8"/>
    <p:sldId id="283" r:id="rId9"/>
    <p:sldId id="261" r:id="rId10"/>
    <p:sldId id="272" r:id="rId11"/>
    <p:sldId id="262" r:id="rId12"/>
    <p:sldId id="273" r:id="rId13"/>
    <p:sldId id="263" r:id="rId14"/>
    <p:sldId id="274" r:id="rId15"/>
    <p:sldId id="264" r:id="rId16"/>
    <p:sldId id="275" r:id="rId17"/>
    <p:sldId id="265" r:id="rId18"/>
    <p:sldId id="276" r:id="rId19"/>
    <p:sldId id="266" r:id="rId20"/>
    <p:sldId id="278" r:id="rId21"/>
    <p:sldId id="267" r:id="rId22"/>
    <p:sldId id="277" r:id="rId23"/>
    <p:sldId id="268" r:id="rId24"/>
    <p:sldId id="2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28B09B-61B7-4E39-BFEB-34427E6C0ABC}" v="8" dt="2025-05-21T06:08:47.7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76" autoAdjust="0"/>
    <p:restoredTop sz="90467" autoAdjust="0"/>
  </p:normalViewPr>
  <p:slideViewPr>
    <p:cSldViewPr snapToGrid="0">
      <p:cViewPr varScale="1">
        <p:scale>
          <a:sx n="47" d="100"/>
          <a:sy n="47" d="100"/>
        </p:scale>
        <p:origin x="67" y="46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A228B09B-61B7-4E39-BFEB-34427E6C0ABC}"/>
    <pc:docChg chg="custSel modSld sldOrd">
      <pc:chgData name="Alfred Smith" userId="3c60a3631c0db8ad" providerId="LiveId" clId="{A228B09B-61B7-4E39-BFEB-34427E6C0ABC}" dt="2025-05-21T06:10:34.748" v="22"/>
      <pc:docMkLst>
        <pc:docMk/>
      </pc:docMkLst>
      <pc:sldChg chg="modSp mod">
        <pc:chgData name="Alfred Smith" userId="3c60a3631c0db8ad" providerId="LiveId" clId="{A228B09B-61B7-4E39-BFEB-34427E6C0ABC}" dt="2025-05-21T06:03:42.512" v="1" actId="27636"/>
        <pc:sldMkLst>
          <pc:docMk/>
          <pc:sldMk cId="1499918570" sldId="257"/>
        </pc:sldMkLst>
        <pc:spChg chg="mod">
          <ac:chgData name="Alfred Smith" userId="3c60a3631c0db8ad" providerId="LiveId" clId="{A228B09B-61B7-4E39-BFEB-34427E6C0ABC}" dt="2025-05-21T06:03:42.512" v="1" actId="27636"/>
          <ac:spMkLst>
            <pc:docMk/>
            <pc:sldMk cId="1499918570" sldId="257"/>
            <ac:spMk id="8" creationId="{F04CE2E8-F828-20A8-5BF3-CED49BB3560E}"/>
          </ac:spMkLst>
        </pc:spChg>
      </pc:sldChg>
      <pc:sldChg chg="addSp delSp modSp mod">
        <pc:chgData name="Alfred Smith" userId="3c60a3631c0db8ad" providerId="LiveId" clId="{A228B09B-61B7-4E39-BFEB-34427E6C0ABC}" dt="2025-05-21T06:05:04.562" v="3"/>
        <pc:sldMkLst>
          <pc:docMk/>
          <pc:sldMk cId="2346136586" sldId="260"/>
        </pc:sldMkLst>
        <pc:spChg chg="add mod">
          <ac:chgData name="Alfred Smith" userId="3c60a3631c0db8ad" providerId="LiveId" clId="{A228B09B-61B7-4E39-BFEB-34427E6C0ABC}" dt="2025-05-21T06:05:04.562" v="3"/>
          <ac:spMkLst>
            <pc:docMk/>
            <pc:sldMk cId="2346136586" sldId="260"/>
            <ac:spMk id="2" creationId="{2C5D18C0-6A0F-FAC0-3243-9F52A839CD17}"/>
          </ac:spMkLst>
        </pc:spChg>
        <pc:spChg chg="del">
          <ac:chgData name="Alfred Smith" userId="3c60a3631c0db8ad" providerId="LiveId" clId="{A228B09B-61B7-4E39-BFEB-34427E6C0ABC}" dt="2025-05-21T06:05:04.014" v="2" actId="478"/>
          <ac:spMkLst>
            <pc:docMk/>
            <pc:sldMk cId="2346136586" sldId="260"/>
            <ac:spMk id="3" creationId="{A58184BD-88F1-BA02-40C1-D8403D0EEC0D}"/>
          </ac:spMkLst>
        </pc:spChg>
        <pc:spChg chg="del">
          <ac:chgData name="Alfred Smith" userId="3c60a3631c0db8ad" providerId="LiveId" clId="{A228B09B-61B7-4E39-BFEB-34427E6C0ABC}" dt="2025-05-21T06:05:04.014" v="2" actId="478"/>
          <ac:spMkLst>
            <pc:docMk/>
            <pc:sldMk cId="2346136586" sldId="260"/>
            <ac:spMk id="4" creationId="{EE2AC625-9141-A801-F431-DD5F79396320}"/>
          </ac:spMkLst>
        </pc:spChg>
        <pc:spChg chg="add mod">
          <ac:chgData name="Alfred Smith" userId="3c60a3631c0db8ad" providerId="LiveId" clId="{A228B09B-61B7-4E39-BFEB-34427E6C0ABC}" dt="2025-05-21T06:05:04.562" v="3"/>
          <ac:spMkLst>
            <pc:docMk/>
            <pc:sldMk cId="2346136586" sldId="260"/>
            <ac:spMk id="5" creationId="{E1445254-56E6-1134-D204-0009DD12C72D}"/>
          </ac:spMkLst>
        </pc:spChg>
      </pc:sldChg>
      <pc:sldChg chg="addSp delSp modSp mod">
        <pc:chgData name="Alfred Smith" userId="3c60a3631c0db8ad" providerId="LiveId" clId="{A228B09B-61B7-4E39-BFEB-34427E6C0ABC}" dt="2025-05-21T06:05:35.981" v="5"/>
        <pc:sldMkLst>
          <pc:docMk/>
          <pc:sldMk cId="4037329247" sldId="261"/>
        </pc:sldMkLst>
        <pc:spChg chg="add mod">
          <ac:chgData name="Alfred Smith" userId="3c60a3631c0db8ad" providerId="LiveId" clId="{A228B09B-61B7-4E39-BFEB-34427E6C0ABC}" dt="2025-05-21T06:05:35.981" v="5"/>
          <ac:spMkLst>
            <pc:docMk/>
            <pc:sldMk cId="4037329247" sldId="261"/>
            <ac:spMk id="2" creationId="{C9499468-383D-85B4-ACF6-EF8D727087F8}"/>
          </ac:spMkLst>
        </pc:spChg>
        <pc:spChg chg="del">
          <ac:chgData name="Alfred Smith" userId="3c60a3631c0db8ad" providerId="LiveId" clId="{A228B09B-61B7-4E39-BFEB-34427E6C0ABC}" dt="2025-05-21T06:05:35.201" v="4" actId="478"/>
          <ac:spMkLst>
            <pc:docMk/>
            <pc:sldMk cId="4037329247" sldId="261"/>
            <ac:spMk id="3" creationId="{A58184BD-88F1-BA02-40C1-D8403D0EEC0D}"/>
          </ac:spMkLst>
        </pc:spChg>
        <pc:spChg chg="del">
          <ac:chgData name="Alfred Smith" userId="3c60a3631c0db8ad" providerId="LiveId" clId="{A228B09B-61B7-4E39-BFEB-34427E6C0ABC}" dt="2025-05-21T06:05:35.201" v="4" actId="478"/>
          <ac:spMkLst>
            <pc:docMk/>
            <pc:sldMk cId="4037329247" sldId="261"/>
            <ac:spMk id="4" creationId="{EE2AC625-9141-A801-F431-DD5F79396320}"/>
          </ac:spMkLst>
        </pc:spChg>
        <pc:spChg chg="add mod">
          <ac:chgData name="Alfred Smith" userId="3c60a3631c0db8ad" providerId="LiveId" clId="{A228B09B-61B7-4E39-BFEB-34427E6C0ABC}" dt="2025-05-21T06:05:35.981" v="5"/>
          <ac:spMkLst>
            <pc:docMk/>
            <pc:sldMk cId="4037329247" sldId="261"/>
            <ac:spMk id="5" creationId="{9DD11EC8-8DD4-A804-7E32-DF1EDCE3FAD9}"/>
          </ac:spMkLst>
        </pc:spChg>
      </pc:sldChg>
      <pc:sldChg chg="addSp delSp modSp mod">
        <pc:chgData name="Alfred Smith" userId="3c60a3631c0db8ad" providerId="LiveId" clId="{A228B09B-61B7-4E39-BFEB-34427E6C0ABC}" dt="2025-05-21T06:06:05.102" v="7"/>
        <pc:sldMkLst>
          <pc:docMk/>
          <pc:sldMk cId="1909638311" sldId="262"/>
        </pc:sldMkLst>
        <pc:spChg chg="add mod">
          <ac:chgData name="Alfred Smith" userId="3c60a3631c0db8ad" providerId="LiveId" clId="{A228B09B-61B7-4E39-BFEB-34427E6C0ABC}" dt="2025-05-21T06:06:05.102" v="7"/>
          <ac:spMkLst>
            <pc:docMk/>
            <pc:sldMk cId="1909638311" sldId="262"/>
            <ac:spMk id="2" creationId="{B757A131-C192-7D10-08CC-0370B7CC4386}"/>
          </ac:spMkLst>
        </pc:spChg>
        <pc:spChg chg="del">
          <ac:chgData name="Alfred Smith" userId="3c60a3631c0db8ad" providerId="LiveId" clId="{A228B09B-61B7-4E39-BFEB-34427E6C0ABC}" dt="2025-05-21T06:06:04.465" v="6" actId="478"/>
          <ac:spMkLst>
            <pc:docMk/>
            <pc:sldMk cId="1909638311" sldId="262"/>
            <ac:spMk id="3" creationId="{A58184BD-88F1-BA02-40C1-D8403D0EEC0D}"/>
          </ac:spMkLst>
        </pc:spChg>
        <pc:spChg chg="del">
          <ac:chgData name="Alfred Smith" userId="3c60a3631c0db8ad" providerId="LiveId" clId="{A228B09B-61B7-4E39-BFEB-34427E6C0ABC}" dt="2025-05-21T06:06:04.465" v="6" actId="478"/>
          <ac:spMkLst>
            <pc:docMk/>
            <pc:sldMk cId="1909638311" sldId="262"/>
            <ac:spMk id="4" creationId="{EE2AC625-9141-A801-F431-DD5F79396320}"/>
          </ac:spMkLst>
        </pc:spChg>
        <pc:spChg chg="add mod">
          <ac:chgData name="Alfred Smith" userId="3c60a3631c0db8ad" providerId="LiveId" clId="{A228B09B-61B7-4E39-BFEB-34427E6C0ABC}" dt="2025-05-21T06:06:05.102" v="7"/>
          <ac:spMkLst>
            <pc:docMk/>
            <pc:sldMk cId="1909638311" sldId="262"/>
            <ac:spMk id="5" creationId="{1279245F-DB3C-A9B1-4E0A-7C290AF85766}"/>
          </ac:spMkLst>
        </pc:spChg>
      </pc:sldChg>
      <pc:sldChg chg="addSp delSp modSp mod">
        <pc:chgData name="Alfred Smith" userId="3c60a3631c0db8ad" providerId="LiveId" clId="{A228B09B-61B7-4E39-BFEB-34427E6C0ABC}" dt="2025-05-21T06:06:41.301" v="9"/>
        <pc:sldMkLst>
          <pc:docMk/>
          <pc:sldMk cId="641208035" sldId="263"/>
        </pc:sldMkLst>
        <pc:spChg chg="add mod">
          <ac:chgData name="Alfred Smith" userId="3c60a3631c0db8ad" providerId="LiveId" clId="{A228B09B-61B7-4E39-BFEB-34427E6C0ABC}" dt="2025-05-21T06:06:41.301" v="9"/>
          <ac:spMkLst>
            <pc:docMk/>
            <pc:sldMk cId="641208035" sldId="263"/>
            <ac:spMk id="2" creationId="{03F2365F-3260-EA4B-C8FF-3C4C2B642278}"/>
          </ac:spMkLst>
        </pc:spChg>
        <pc:spChg chg="del">
          <ac:chgData name="Alfred Smith" userId="3c60a3631c0db8ad" providerId="LiveId" clId="{A228B09B-61B7-4E39-BFEB-34427E6C0ABC}" dt="2025-05-21T06:06:40.728" v="8" actId="478"/>
          <ac:spMkLst>
            <pc:docMk/>
            <pc:sldMk cId="641208035" sldId="263"/>
            <ac:spMk id="3" creationId="{A58184BD-88F1-BA02-40C1-D8403D0EEC0D}"/>
          </ac:spMkLst>
        </pc:spChg>
        <pc:spChg chg="del">
          <ac:chgData name="Alfred Smith" userId="3c60a3631c0db8ad" providerId="LiveId" clId="{A228B09B-61B7-4E39-BFEB-34427E6C0ABC}" dt="2025-05-21T06:06:40.728" v="8" actId="478"/>
          <ac:spMkLst>
            <pc:docMk/>
            <pc:sldMk cId="641208035" sldId="263"/>
            <ac:spMk id="4" creationId="{EE2AC625-9141-A801-F431-DD5F79396320}"/>
          </ac:spMkLst>
        </pc:spChg>
        <pc:spChg chg="add mod">
          <ac:chgData name="Alfred Smith" userId="3c60a3631c0db8ad" providerId="LiveId" clId="{A228B09B-61B7-4E39-BFEB-34427E6C0ABC}" dt="2025-05-21T06:06:41.301" v="9"/>
          <ac:spMkLst>
            <pc:docMk/>
            <pc:sldMk cId="641208035" sldId="263"/>
            <ac:spMk id="5" creationId="{E78B81E0-28B1-F339-528D-83CC3981D0FC}"/>
          </ac:spMkLst>
        </pc:spChg>
      </pc:sldChg>
      <pc:sldChg chg="addSp delSp modSp mod">
        <pc:chgData name="Alfred Smith" userId="3c60a3631c0db8ad" providerId="LiveId" clId="{A228B09B-61B7-4E39-BFEB-34427E6C0ABC}" dt="2025-05-21T06:07:34.506" v="11"/>
        <pc:sldMkLst>
          <pc:docMk/>
          <pc:sldMk cId="4044745628" sldId="264"/>
        </pc:sldMkLst>
        <pc:spChg chg="add mod">
          <ac:chgData name="Alfred Smith" userId="3c60a3631c0db8ad" providerId="LiveId" clId="{A228B09B-61B7-4E39-BFEB-34427E6C0ABC}" dt="2025-05-21T06:07:34.506" v="11"/>
          <ac:spMkLst>
            <pc:docMk/>
            <pc:sldMk cId="4044745628" sldId="264"/>
            <ac:spMk id="2" creationId="{0C333EC0-5076-C440-10DD-FFA0174D41C5}"/>
          </ac:spMkLst>
        </pc:spChg>
        <pc:spChg chg="del">
          <ac:chgData name="Alfred Smith" userId="3c60a3631c0db8ad" providerId="LiveId" clId="{A228B09B-61B7-4E39-BFEB-34427E6C0ABC}" dt="2025-05-21T06:07:33.960" v="10" actId="478"/>
          <ac:spMkLst>
            <pc:docMk/>
            <pc:sldMk cId="4044745628" sldId="264"/>
            <ac:spMk id="3" creationId="{A58184BD-88F1-BA02-40C1-D8403D0EEC0D}"/>
          </ac:spMkLst>
        </pc:spChg>
        <pc:spChg chg="del">
          <ac:chgData name="Alfred Smith" userId="3c60a3631c0db8ad" providerId="LiveId" clId="{A228B09B-61B7-4E39-BFEB-34427E6C0ABC}" dt="2025-05-21T06:07:33.960" v="10" actId="478"/>
          <ac:spMkLst>
            <pc:docMk/>
            <pc:sldMk cId="4044745628" sldId="264"/>
            <ac:spMk id="4" creationId="{EE2AC625-9141-A801-F431-DD5F79396320}"/>
          </ac:spMkLst>
        </pc:spChg>
        <pc:spChg chg="add mod">
          <ac:chgData name="Alfred Smith" userId="3c60a3631c0db8ad" providerId="LiveId" clId="{A228B09B-61B7-4E39-BFEB-34427E6C0ABC}" dt="2025-05-21T06:07:34.506" v="11"/>
          <ac:spMkLst>
            <pc:docMk/>
            <pc:sldMk cId="4044745628" sldId="264"/>
            <ac:spMk id="5" creationId="{2085DDC4-A384-B310-C9B1-929BD7DFA81D}"/>
          </ac:spMkLst>
        </pc:spChg>
      </pc:sldChg>
      <pc:sldChg chg="addSp delSp modSp mod">
        <pc:chgData name="Alfred Smith" userId="3c60a3631c0db8ad" providerId="LiveId" clId="{A228B09B-61B7-4E39-BFEB-34427E6C0ABC}" dt="2025-05-21T06:07:55.261" v="13"/>
        <pc:sldMkLst>
          <pc:docMk/>
          <pc:sldMk cId="978260341" sldId="265"/>
        </pc:sldMkLst>
        <pc:spChg chg="add mod">
          <ac:chgData name="Alfred Smith" userId="3c60a3631c0db8ad" providerId="LiveId" clId="{A228B09B-61B7-4E39-BFEB-34427E6C0ABC}" dt="2025-05-21T06:07:55.261" v="13"/>
          <ac:spMkLst>
            <pc:docMk/>
            <pc:sldMk cId="978260341" sldId="265"/>
            <ac:spMk id="2" creationId="{2FC869F2-CE3E-B642-E791-F8EE6813F605}"/>
          </ac:spMkLst>
        </pc:spChg>
        <pc:spChg chg="del">
          <ac:chgData name="Alfred Smith" userId="3c60a3631c0db8ad" providerId="LiveId" clId="{A228B09B-61B7-4E39-BFEB-34427E6C0ABC}" dt="2025-05-21T06:07:54.718" v="12" actId="478"/>
          <ac:spMkLst>
            <pc:docMk/>
            <pc:sldMk cId="978260341" sldId="265"/>
            <ac:spMk id="3" creationId="{A58184BD-88F1-BA02-40C1-D8403D0EEC0D}"/>
          </ac:spMkLst>
        </pc:spChg>
        <pc:spChg chg="del">
          <ac:chgData name="Alfred Smith" userId="3c60a3631c0db8ad" providerId="LiveId" clId="{A228B09B-61B7-4E39-BFEB-34427E6C0ABC}" dt="2025-05-21T06:07:54.718" v="12" actId="478"/>
          <ac:spMkLst>
            <pc:docMk/>
            <pc:sldMk cId="978260341" sldId="265"/>
            <ac:spMk id="4" creationId="{EE2AC625-9141-A801-F431-DD5F79396320}"/>
          </ac:spMkLst>
        </pc:spChg>
        <pc:spChg chg="add mod">
          <ac:chgData name="Alfred Smith" userId="3c60a3631c0db8ad" providerId="LiveId" clId="{A228B09B-61B7-4E39-BFEB-34427E6C0ABC}" dt="2025-05-21T06:07:55.261" v="13"/>
          <ac:spMkLst>
            <pc:docMk/>
            <pc:sldMk cId="978260341" sldId="265"/>
            <ac:spMk id="5" creationId="{E3B5AFD1-7CA2-12B9-809E-E65E1B59239C}"/>
          </ac:spMkLst>
        </pc:spChg>
      </pc:sldChg>
      <pc:sldChg chg="addSp delSp modSp mod">
        <pc:chgData name="Alfred Smith" userId="3c60a3631c0db8ad" providerId="LiveId" clId="{A228B09B-61B7-4E39-BFEB-34427E6C0ABC}" dt="2025-05-21T06:08:22.744" v="15"/>
        <pc:sldMkLst>
          <pc:docMk/>
          <pc:sldMk cId="3575870363" sldId="266"/>
        </pc:sldMkLst>
        <pc:spChg chg="add mod">
          <ac:chgData name="Alfred Smith" userId="3c60a3631c0db8ad" providerId="LiveId" clId="{A228B09B-61B7-4E39-BFEB-34427E6C0ABC}" dt="2025-05-21T06:08:22.744" v="15"/>
          <ac:spMkLst>
            <pc:docMk/>
            <pc:sldMk cId="3575870363" sldId="266"/>
            <ac:spMk id="2" creationId="{FFFBE7BF-A15F-5340-2BB1-E8D2A194CA05}"/>
          </ac:spMkLst>
        </pc:spChg>
        <pc:spChg chg="del">
          <ac:chgData name="Alfred Smith" userId="3c60a3631c0db8ad" providerId="LiveId" clId="{A228B09B-61B7-4E39-BFEB-34427E6C0ABC}" dt="2025-05-21T06:08:22.173" v="14" actId="478"/>
          <ac:spMkLst>
            <pc:docMk/>
            <pc:sldMk cId="3575870363" sldId="266"/>
            <ac:spMk id="3" creationId="{A58184BD-88F1-BA02-40C1-D8403D0EEC0D}"/>
          </ac:spMkLst>
        </pc:spChg>
        <pc:spChg chg="del">
          <ac:chgData name="Alfred Smith" userId="3c60a3631c0db8ad" providerId="LiveId" clId="{A228B09B-61B7-4E39-BFEB-34427E6C0ABC}" dt="2025-05-21T06:08:22.173" v="14" actId="478"/>
          <ac:spMkLst>
            <pc:docMk/>
            <pc:sldMk cId="3575870363" sldId="266"/>
            <ac:spMk id="4" creationId="{EE2AC625-9141-A801-F431-DD5F79396320}"/>
          </ac:spMkLst>
        </pc:spChg>
        <pc:spChg chg="add mod">
          <ac:chgData name="Alfred Smith" userId="3c60a3631c0db8ad" providerId="LiveId" clId="{A228B09B-61B7-4E39-BFEB-34427E6C0ABC}" dt="2025-05-21T06:08:22.744" v="15"/>
          <ac:spMkLst>
            <pc:docMk/>
            <pc:sldMk cId="3575870363" sldId="266"/>
            <ac:spMk id="5" creationId="{84DA5F97-19E9-551A-FB9A-D256E29B71D3}"/>
          </ac:spMkLst>
        </pc:spChg>
      </pc:sldChg>
      <pc:sldChg chg="addSp delSp modSp mod">
        <pc:chgData name="Alfred Smith" userId="3c60a3631c0db8ad" providerId="LiveId" clId="{A228B09B-61B7-4E39-BFEB-34427E6C0ABC}" dt="2025-05-21T06:08:47.719" v="17"/>
        <pc:sldMkLst>
          <pc:docMk/>
          <pc:sldMk cId="4017137865" sldId="267"/>
        </pc:sldMkLst>
        <pc:spChg chg="add mod">
          <ac:chgData name="Alfred Smith" userId="3c60a3631c0db8ad" providerId="LiveId" clId="{A228B09B-61B7-4E39-BFEB-34427E6C0ABC}" dt="2025-05-21T06:08:47.719" v="17"/>
          <ac:spMkLst>
            <pc:docMk/>
            <pc:sldMk cId="4017137865" sldId="267"/>
            <ac:spMk id="2" creationId="{A735161F-87EE-F1B1-7184-F58FA15A1FB0}"/>
          </ac:spMkLst>
        </pc:spChg>
        <pc:spChg chg="del">
          <ac:chgData name="Alfred Smith" userId="3c60a3631c0db8ad" providerId="LiveId" clId="{A228B09B-61B7-4E39-BFEB-34427E6C0ABC}" dt="2025-05-21T06:08:47.092" v="16" actId="478"/>
          <ac:spMkLst>
            <pc:docMk/>
            <pc:sldMk cId="4017137865" sldId="267"/>
            <ac:spMk id="3" creationId="{A58184BD-88F1-BA02-40C1-D8403D0EEC0D}"/>
          </ac:spMkLst>
        </pc:spChg>
        <pc:spChg chg="del">
          <ac:chgData name="Alfred Smith" userId="3c60a3631c0db8ad" providerId="LiveId" clId="{A228B09B-61B7-4E39-BFEB-34427E6C0ABC}" dt="2025-05-21T06:08:47.092" v="16" actId="478"/>
          <ac:spMkLst>
            <pc:docMk/>
            <pc:sldMk cId="4017137865" sldId="267"/>
            <ac:spMk id="4" creationId="{EE2AC625-9141-A801-F431-DD5F79396320}"/>
          </ac:spMkLst>
        </pc:spChg>
        <pc:spChg chg="add mod">
          <ac:chgData name="Alfred Smith" userId="3c60a3631c0db8ad" providerId="LiveId" clId="{A228B09B-61B7-4E39-BFEB-34427E6C0ABC}" dt="2025-05-21T06:08:47.719" v="17"/>
          <ac:spMkLst>
            <pc:docMk/>
            <pc:sldMk cId="4017137865" sldId="267"/>
            <ac:spMk id="5" creationId="{C0EEFD83-F515-2316-E056-6CAC369E903E}"/>
          </ac:spMkLst>
        </pc:spChg>
      </pc:sldChg>
      <pc:sldChg chg="addSp modSp mod ord">
        <pc:chgData name="Alfred Smith" userId="3c60a3631c0db8ad" providerId="LiveId" clId="{A228B09B-61B7-4E39-BFEB-34427E6C0ABC}" dt="2025-05-21T06:10:34.748" v="22"/>
        <pc:sldMkLst>
          <pc:docMk/>
          <pc:sldMk cId="3137811553" sldId="268"/>
        </pc:sldMkLst>
        <pc:spChg chg="mod">
          <ac:chgData name="Alfred Smith" userId="3c60a3631c0db8ad" providerId="LiveId" clId="{A228B09B-61B7-4E39-BFEB-34427E6C0ABC}" dt="2025-05-21T06:10:34.748" v="22"/>
          <ac:spMkLst>
            <pc:docMk/>
            <pc:sldMk cId="3137811553" sldId="268"/>
            <ac:spMk id="3" creationId="{A58184BD-88F1-BA02-40C1-D8403D0EEC0D}"/>
          </ac:spMkLst>
        </pc:spChg>
        <pc:graphicFrameChg chg="add modGraphic">
          <ac:chgData name="Alfred Smith" userId="3c60a3631c0db8ad" providerId="LiveId" clId="{A228B09B-61B7-4E39-BFEB-34427E6C0ABC}" dt="2025-05-21T06:08:49.693" v="20" actId="27309"/>
          <ac:graphicFrameMkLst>
            <pc:docMk/>
            <pc:sldMk cId="3137811553" sldId="268"/>
            <ac:graphicFrameMk id="5" creationId="{5F270422-DE57-19D2-BC53-16460C3A5F2B}"/>
          </ac:graphicFrameMkLst>
        </pc:graphicFrameChg>
      </pc:sldChg>
    </pc:docChg>
  </pc:docChgLst>
  <pc:docChgLst>
    <pc:chgData name="Leonie Smith" userId="fed1330f33f5650e" providerId="LiveId" clId="{09F27599-715E-4DDB-B9BF-4AF48C4A9CA1}"/>
    <pc:docChg chg="modSld">
      <pc:chgData name="Leonie Smith" userId="fed1330f33f5650e" providerId="LiveId" clId="{09F27599-715E-4DDB-B9BF-4AF48C4A9CA1}" dt="2024-01-06T04:40:37.163" v="9" actId="20577"/>
      <pc:docMkLst>
        <pc:docMk/>
      </pc:docMkLst>
      <pc:sldChg chg="modNotesTx">
        <pc:chgData name="Leonie Smith" userId="fed1330f33f5650e" providerId="LiveId" clId="{09F27599-715E-4DDB-B9BF-4AF48C4A9CA1}" dt="2024-01-06T04:40:37.163" v="9" actId="20577"/>
        <pc:sldMkLst>
          <pc:docMk/>
          <pc:sldMk cId="1499918570" sldId="257"/>
        </pc:sldMkLst>
      </pc:sldChg>
    </pc:docChg>
  </pc:docChgLst>
  <pc:docChgLst>
    <pc:chgData name="Alfred Smith" userId="3c60a3631c0db8ad" providerId="LiveId" clId="{72E6034E-9859-4EDA-979A-EC50E52C9358}"/>
    <pc:docChg chg="undo custSel modSld">
      <pc:chgData name="Alfred Smith" userId="3c60a3631c0db8ad" providerId="LiveId" clId="{72E6034E-9859-4EDA-979A-EC50E52C9358}" dt="2024-07-23T08:24:41.257" v="38"/>
      <pc:docMkLst>
        <pc:docMk/>
      </pc:docMkLst>
      <pc:sldChg chg="addSp delSp modSp mod">
        <pc:chgData name="Alfred Smith" userId="3c60a3631c0db8ad" providerId="LiveId" clId="{72E6034E-9859-4EDA-979A-EC50E52C9358}" dt="2024-07-23T07:51:06.961" v="1"/>
        <pc:sldMkLst>
          <pc:docMk/>
          <pc:sldMk cId="1499918570" sldId="257"/>
        </pc:sldMkLst>
      </pc:sldChg>
      <pc:sldChg chg="modSp mod">
        <pc:chgData name="Alfred Smith" userId="3c60a3631c0db8ad" providerId="LiveId" clId="{72E6034E-9859-4EDA-979A-EC50E52C9358}" dt="2024-07-23T08:21:42.856" v="4"/>
        <pc:sldMkLst>
          <pc:docMk/>
          <pc:sldMk cId="2346136586" sldId="260"/>
        </pc:sldMkLst>
      </pc:sldChg>
      <pc:sldChg chg="modSp mod">
        <pc:chgData name="Alfred Smith" userId="3c60a3631c0db8ad" providerId="LiveId" clId="{72E6034E-9859-4EDA-979A-EC50E52C9358}" dt="2024-07-23T08:22:05.736" v="9"/>
        <pc:sldMkLst>
          <pc:docMk/>
          <pc:sldMk cId="4037329247" sldId="261"/>
        </pc:sldMkLst>
      </pc:sldChg>
      <pc:sldChg chg="modSp mod">
        <pc:chgData name="Alfred Smith" userId="3c60a3631c0db8ad" providerId="LiveId" clId="{72E6034E-9859-4EDA-979A-EC50E52C9358}" dt="2024-07-23T08:22:42.339" v="24" actId="20577"/>
        <pc:sldMkLst>
          <pc:docMk/>
          <pc:sldMk cId="1909638311" sldId="262"/>
        </pc:sldMkLst>
      </pc:sldChg>
      <pc:sldChg chg="modSp mod">
        <pc:chgData name="Alfred Smith" userId="3c60a3631c0db8ad" providerId="LiveId" clId="{72E6034E-9859-4EDA-979A-EC50E52C9358}" dt="2024-07-23T08:22:58.913" v="26"/>
        <pc:sldMkLst>
          <pc:docMk/>
          <pc:sldMk cId="641208035" sldId="263"/>
        </pc:sldMkLst>
      </pc:sldChg>
      <pc:sldChg chg="modSp mod">
        <pc:chgData name="Alfred Smith" userId="3c60a3631c0db8ad" providerId="LiveId" clId="{72E6034E-9859-4EDA-979A-EC50E52C9358}" dt="2024-07-23T08:23:25.278" v="30"/>
        <pc:sldMkLst>
          <pc:docMk/>
          <pc:sldMk cId="4044745628" sldId="264"/>
        </pc:sldMkLst>
      </pc:sldChg>
      <pc:sldChg chg="modSp mod">
        <pc:chgData name="Alfred Smith" userId="3c60a3631c0db8ad" providerId="LiveId" clId="{72E6034E-9859-4EDA-979A-EC50E52C9358}" dt="2024-07-23T08:23:41.104" v="32"/>
        <pc:sldMkLst>
          <pc:docMk/>
          <pc:sldMk cId="978260341" sldId="265"/>
        </pc:sldMkLst>
      </pc:sldChg>
      <pc:sldChg chg="modSp mod">
        <pc:chgData name="Alfred Smith" userId="3c60a3631c0db8ad" providerId="LiveId" clId="{72E6034E-9859-4EDA-979A-EC50E52C9358}" dt="2024-07-23T08:23:58.810" v="34"/>
        <pc:sldMkLst>
          <pc:docMk/>
          <pc:sldMk cId="3575870363" sldId="266"/>
        </pc:sldMkLst>
      </pc:sldChg>
      <pc:sldChg chg="modSp mod">
        <pc:chgData name="Alfred Smith" userId="3c60a3631c0db8ad" providerId="LiveId" clId="{72E6034E-9859-4EDA-979A-EC50E52C9358}" dt="2024-07-23T08:24:15.391" v="36"/>
        <pc:sldMkLst>
          <pc:docMk/>
          <pc:sldMk cId="4017137865" sldId="267"/>
        </pc:sldMkLst>
      </pc:sldChg>
      <pc:sldChg chg="modSp mod">
        <pc:chgData name="Alfred Smith" userId="3c60a3631c0db8ad" providerId="LiveId" clId="{72E6034E-9859-4EDA-979A-EC50E52C9358}" dt="2024-07-23T08:24:41.257" v="38"/>
        <pc:sldMkLst>
          <pc:docMk/>
          <pc:sldMk cId="3137811553" sldId="268"/>
        </pc:sldMkLst>
      </pc:sldChg>
      <pc:sldChg chg="addSp modSp">
        <pc:chgData name="Alfred Smith" userId="3c60a3631c0db8ad" providerId="LiveId" clId="{72E6034E-9859-4EDA-979A-EC50E52C9358}" dt="2024-07-23T07:52:18.910" v="2"/>
        <pc:sldMkLst>
          <pc:docMk/>
          <pc:sldMk cId="4120481681" sldId="270"/>
        </pc:sldMkLst>
      </pc:sldChg>
    </pc:docChg>
  </pc:docChgLst>
  <pc:docChgLst>
    <pc:chgData name="Leonie Smith" userId="fed1330f33f5650e" providerId="LiveId" clId="{60168B94-B18C-41A6-A30A-CD8705E29A9D}"/>
    <pc:docChg chg="custSel addSld delSld modSld sldOrd">
      <pc:chgData name="Leonie Smith" userId="fed1330f33f5650e" providerId="LiveId" clId="{60168B94-B18C-41A6-A30A-CD8705E29A9D}" dt="2022-12-22T15:43:00.311" v="183" actId="20577"/>
      <pc:docMkLst>
        <pc:docMk/>
      </pc:docMkLst>
      <pc:sldChg chg="addSp modSp modNotesTx">
        <pc:chgData name="Leonie Smith" userId="fed1330f33f5650e" providerId="LiveId" clId="{60168B94-B18C-41A6-A30A-CD8705E29A9D}" dt="2022-12-12T05:13:59.734" v="97" actId="5793"/>
        <pc:sldMkLst>
          <pc:docMk/>
          <pc:sldMk cId="1499918570" sldId="257"/>
        </pc:sldMkLst>
      </pc:sldChg>
      <pc:sldChg chg="addSp modSp mod">
        <pc:chgData name="Leonie Smith" userId="fed1330f33f5650e" providerId="LiveId" clId="{60168B94-B18C-41A6-A30A-CD8705E29A9D}" dt="2022-12-22T15:35:19.932" v="101" actId="1076"/>
        <pc:sldMkLst>
          <pc:docMk/>
          <pc:sldMk cId="3788111665" sldId="258"/>
        </pc:sldMkLst>
      </pc:sldChg>
      <pc:sldChg chg="addSp modSp">
        <pc:chgData name="Leonie Smith" userId="fed1330f33f5650e" providerId="LiveId" clId="{60168B94-B18C-41A6-A30A-CD8705E29A9D}" dt="2022-12-02T04:51:22.457" v="11"/>
        <pc:sldMkLst>
          <pc:docMk/>
          <pc:sldMk cId="454763615" sldId="259"/>
        </pc:sldMkLst>
      </pc:sldChg>
      <pc:sldChg chg="addSp delSp modSp mod modTransition modAnim">
        <pc:chgData name="Leonie Smith" userId="fed1330f33f5650e" providerId="LiveId" clId="{60168B94-B18C-41A6-A30A-CD8705E29A9D}" dt="2022-12-02T04:54:58.044" v="15"/>
        <pc:sldMkLst>
          <pc:docMk/>
          <pc:sldMk cId="2346136586" sldId="260"/>
        </pc:sldMkLst>
      </pc:sldChg>
      <pc:sldChg chg="addSp delSp modSp mod modTransition modAnim">
        <pc:chgData name="Leonie Smith" userId="fed1330f33f5650e" providerId="LiveId" clId="{60168B94-B18C-41A6-A30A-CD8705E29A9D}" dt="2022-12-02T05:01:48.801" v="39"/>
        <pc:sldMkLst>
          <pc:docMk/>
          <pc:sldMk cId="4037329247" sldId="261"/>
        </pc:sldMkLst>
      </pc:sldChg>
      <pc:sldChg chg="addSp delSp modSp mod modTransition modAnim">
        <pc:chgData name="Leonie Smith" userId="fed1330f33f5650e" providerId="LiveId" clId="{60168B94-B18C-41A6-A30A-CD8705E29A9D}" dt="2022-12-02T05:04:35.691" v="46"/>
        <pc:sldMkLst>
          <pc:docMk/>
          <pc:sldMk cId="1909638311" sldId="262"/>
        </pc:sldMkLst>
      </pc:sldChg>
      <pc:sldChg chg="addSp delSp modSp mod modTransition modAnim">
        <pc:chgData name="Leonie Smith" userId="fed1330f33f5650e" providerId="LiveId" clId="{60168B94-B18C-41A6-A30A-CD8705E29A9D}" dt="2022-12-02T05:07:21.512" v="56"/>
        <pc:sldMkLst>
          <pc:docMk/>
          <pc:sldMk cId="641208035" sldId="263"/>
        </pc:sldMkLst>
      </pc:sldChg>
      <pc:sldChg chg="addSp delSp modSp mod modTransition modAnim">
        <pc:chgData name="Leonie Smith" userId="fed1330f33f5650e" providerId="LiveId" clId="{60168B94-B18C-41A6-A30A-CD8705E29A9D}" dt="2022-12-02T05:11:35.516" v="69"/>
        <pc:sldMkLst>
          <pc:docMk/>
          <pc:sldMk cId="4044745628" sldId="264"/>
        </pc:sldMkLst>
      </pc:sldChg>
      <pc:sldChg chg="addSp delSp modSp mod modTransition modAnim">
        <pc:chgData name="Leonie Smith" userId="fed1330f33f5650e" providerId="LiveId" clId="{60168B94-B18C-41A6-A30A-CD8705E29A9D}" dt="2022-12-02T05:16:10.904" v="82"/>
        <pc:sldMkLst>
          <pc:docMk/>
          <pc:sldMk cId="978260341" sldId="265"/>
        </pc:sldMkLst>
      </pc:sldChg>
      <pc:sldChg chg="addSp delSp modSp mod modTransition modAnim">
        <pc:chgData name="Leonie Smith" userId="fed1330f33f5650e" providerId="LiveId" clId="{60168B94-B18C-41A6-A30A-CD8705E29A9D}" dt="2022-12-02T05:18:46.485" v="86"/>
        <pc:sldMkLst>
          <pc:docMk/>
          <pc:sldMk cId="3575870363" sldId="266"/>
        </pc:sldMkLst>
      </pc:sldChg>
      <pc:sldChg chg="addSp delSp modSp mod modTransition modAnim">
        <pc:chgData name="Leonie Smith" userId="fed1330f33f5650e" providerId="LiveId" clId="{60168B94-B18C-41A6-A30A-CD8705E29A9D}" dt="2022-12-02T05:20:43.821" v="90"/>
        <pc:sldMkLst>
          <pc:docMk/>
          <pc:sldMk cId="4017137865" sldId="267"/>
        </pc:sldMkLst>
      </pc:sldChg>
      <pc:sldChg chg="addSp modSp">
        <pc:chgData name="Leonie Smith" userId="fed1330f33f5650e" providerId="LiveId" clId="{60168B94-B18C-41A6-A30A-CD8705E29A9D}" dt="2022-12-02T05:23:05.451" v="91"/>
        <pc:sldMkLst>
          <pc:docMk/>
          <pc:sldMk cId="3137811553" sldId="268"/>
        </pc:sldMkLst>
      </pc:sldChg>
      <pc:sldChg chg="addSp modSp">
        <pc:chgData name="Leonie Smith" userId="fed1330f33f5650e" providerId="LiveId" clId="{60168B94-B18C-41A6-A30A-CD8705E29A9D}" dt="2022-12-22T15:35:31.405" v="102"/>
        <pc:sldMkLst>
          <pc:docMk/>
          <pc:sldMk cId="4120481681" sldId="270"/>
        </pc:sldMkLst>
      </pc:sldChg>
      <pc:sldChg chg="addSp modSp mod ord">
        <pc:chgData name="Leonie Smith" userId="fed1330f33f5650e" providerId="LiveId" clId="{60168B94-B18C-41A6-A30A-CD8705E29A9D}" dt="2022-12-22T15:41:27.841" v="167" actId="20577"/>
        <pc:sldMkLst>
          <pc:docMk/>
          <pc:sldMk cId="939110669" sldId="271"/>
        </pc:sldMkLst>
      </pc:sldChg>
      <pc:sldChg chg="addSp modSp mod">
        <pc:chgData name="Leonie Smith" userId="fed1330f33f5650e" providerId="LiveId" clId="{60168B94-B18C-41A6-A30A-CD8705E29A9D}" dt="2022-12-22T15:41:46.210" v="169" actId="20577"/>
        <pc:sldMkLst>
          <pc:docMk/>
          <pc:sldMk cId="4024569785" sldId="272"/>
        </pc:sldMkLst>
      </pc:sldChg>
      <pc:sldChg chg="addSp modSp mod">
        <pc:chgData name="Leonie Smith" userId="fed1330f33f5650e" providerId="LiveId" clId="{60168B94-B18C-41A6-A30A-CD8705E29A9D}" dt="2022-12-22T15:41:59.465" v="170" actId="20577"/>
        <pc:sldMkLst>
          <pc:docMk/>
          <pc:sldMk cId="487179600" sldId="273"/>
        </pc:sldMkLst>
      </pc:sldChg>
      <pc:sldChg chg="addSp modSp mod">
        <pc:chgData name="Leonie Smith" userId="fed1330f33f5650e" providerId="LiveId" clId="{60168B94-B18C-41A6-A30A-CD8705E29A9D}" dt="2022-12-22T15:42:05.147" v="171" actId="20577"/>
        <pc:sldMkLst>
          <pc:docMk/>
          <pc:sldMk cId="2168401200" sldId="274"/>
        </pc:sldMkLst>
      </pc:sldChg>
      <pc:sldChg chg="addSp modSp mod">
        <pc:chgData name="Leonie Smith" userId="fed1330f33f5650e" providerId="LiveId" clId="{60168B94-B18C-41A6-A30A-CD8705E29A9D}" dt="2022-12-22T15:42:11.495" v="172" actId="20577"/>
        <pc:sldMkLst>
          <pc:docMk/>
          <pc:sldMk cId="2996969115" sldId="275"/>
        </pc:sldMkLst>
      </pc:sldChg>
      <pc:sldChg chg="addSp modSp mod">
        <pc:chgData name="Leonie Smith" userId="fed1330f33f5650e" providerId="LiveId" clId="{60168B94-B18C-41A6-A30A-CD8705E29A9D}" dt="2022-12-22T15:42:19.157" v="173" actId="20577"/>
        <pc:sldMkLst>
          <pc:docMk/>
          <pc:sldMk cId="2390376940" sldId="276"/>
        </pc:sldMkLst>
      </pc:sldChg>
      <pc:sldChg chg="addSp modSp mod">
        <pc:chgData name="Leonie Smith" userId="fed1330f33f5650e" providerId="LiveId" clId="{60168B94-B18C-41A6-A30A-CD8705E29A9D}" dt="2022-12-22T15:42:47.705" v="178" actId="20577"/>
        <pc:sldMkLst>
          <pc:docMk/>
          <pc:sldMk cId="4265919077" sldId="277"/>
        </pc:sldMkLst>
      </pc:sldChg>
      <pc:sldChg chg="addSp modSp mod">
        <pc:chgData name="Leonie Smith" userId="fed1330f33f5650e" providerId="LiveId" clId="{60168B94-B18C-41A6-A30A-CD8705E29A9D}" dt="2022-12-22T15:42:36.459" v="177" actId="1076"/>
        <pc:sldMkLst>
          <pc:docMk/>
          <pc:sldMk cId="210266664" sldId="278"/>
        </pc:sldMkLst>
      </pc:sldChg>
      <pc:sldChg chg="addSp modSp mod">
        <pc:chgData name="Leonie Smith" userId="fed1330f33f5650e" providerId="LiveId" clId="{60168B94-B18C-41A6-A30A-CD8705E29A9D}" dt="2022-12-22T15:43:00.311" v="183" actId="20577"/>
        <pc:sldMkLst>
          <pc:docMk/>
          <pc:sldMk cId="888433145" sldId="279"/>
        </pc:sldMkLst>
      </pc:sldChg>
      <pc:sldChg chg="addSp delSp modSp new mod modTransition modAnim">
        <pc:chgData name="Leonie Smith" userId="fed1330f33f5650e" providerId="LiveId" clId="{60168B94-B18C-41A6-A30A-CD8705E29A9D}" dt="2022-12-22T15:40:00.567" v="150" actId="403"/>
        <pc:sldMkLst>
          <pc:docMk/>
          <pc:sldMk cId="1950324825" sldId="280"/>
        </pc:sldMkLst>
      </pc:sldChg>
      <pc:sldChg chg="new del">
        <pc:chgData name="Leonie Smith" userId="fed1330f33f5650e" providerId="LiveId" clId="{60168B94-B18C-41A6-A30A-CD8705E29A9D}" dt="2022-12-22T15:41:04.500" v="165" actId="2696"/>
        <pc:sldMkLst>
          <pc:docMk/>
          <pc:sldMk cId="2335041096" sldId="281"/>
        </pc:sldMkLst>
      </pc:sldChg>
      <pc:sldChg chg="new del">
        <pc:chgData name="Leonie Smith" userId="fed1330f33f5650e" providerId="LiveId" clId="{60168B94-B18C-41A6-A30A-CD8705E29A9D}" dt="2022-12-22T15:41:05.379" v="166" actId="2696"/>
        <pc:sldMkLst>
          <pc:docMk/>
          <pc:sldMk cId="343833619" sldId="282"/>
        </pc:sldMkLst>
      </pc:sldChg>
      <pc:sldChg chg="addSp delSp modSp add mod ord">
        <pc:chgData name="Leonie Smith" userId="fed1330f33f5650e" providerId="LiveId" clId="{60168B94-B18C-41A6-A30A-CD8705E29A9D}" dt="2022-12-22T15:41:37.300" v="168" actId="21"/>
        <pc:sldMkLst>
          <pc:docMk/>
          <pc:sldMk cId="1330718021" sldId="283"/>
        </pc:sldMkLst>
      </pc:sldChg>
    </pc:docChg>
  </pc:docChgLst>
  <pc:docChgLst>
    <pc:chgData name="Alfred Smith" userId="3c60a3631c0db8ad" providerId="LiveId" clId="{1EF69004-EBAC-4637-B33E-70478B22BEBF}"/>
    <pc:docChg chg="custSel modSld">
      <pc:chgData name="Alfred Smith" userId="3c60a3631c0db8ad" providerId="LiveId" clId="{1EF69004-EBAC-4637-B33E-70478B22BEBF}" dt="2025-04-17T08:40:39.760" v="4"/>
      <pc:docMkLst>
        <pc:docMk/>
      </pc:docMkLst>
      <pc:sldChg chg="addSp delSp modSp mod">
        <pc:chgData name="Alfred Smith" userId="3c60a3631c0db8ad" providerId="LiveId" clId="{1EF69004-EBAC-4637-B33E-70478B22BEBF}" dt="2025-04-17T08:40:39.760" v="4"/>
        <pc:sldMkLst>
          <pc:docMk/>
          <pc:sldMk cId="1499918570" sldId="257"/>
        </pc:sldMkLst>
        <pc:spChg chg="add mod">
          <ac:chgData name="Alfred Smith" userId="3c60a3631c0db8ad" providerId="LiveId" clId="{1EF69004-EBAC-4637-B33E-70478B22BEBF}" dt="2025-04-17T08:40:39.760" v="4"/>
          <ac:spMkLst>
            <pc:docMk/>
            <pc:sldMk cId="1499918570" sldId="257"/>
            <ac:spMk id="8" creationId="{F04CE2E8-F828-20A8-5BF3-CED49BB3560E}"/>
          </ac:spMkLst>
        </pc:spChg>
      </pc:sldChg>
    </pc:docChg>
  </pc:docChgLst>
  <pc:docChgLst>
    <pc:chgData name="Alfred Smith" userId="3c60a3631c0db8ad" providerId="LiveId" clId="{A20A10D4-ED94-416B-8714-6B79C8F59214}"/>
    <pc:docChg chg="undo custSel modSld">
      <pc:chgData name="Alfred Smith" userId="3c60a3631c0db8ad" providerId="LiveId" clId="{A20A10D4-ED94-416B-8714-6B79C8F59214}" dt="2025-05-02T07:11:42.399" v="4"/>
      <pc:docMkLst>
        <pc:docMk/>
      </pc:docMkLst>
      <pc:sldChg chg="modSp mod">
        <pc:chgData name="Alfred Smith" userId="3c60a3631c0db8ad" providerId="LiveId" clId="{A20A10D4-ED94-416B-8714-6B79C8F59214}" dt="2025-05-02T07:11:23.436" v="1" actId="27636"/>
        <pc:sldMkLst>
          <pc:docMk/>
          <pc:sldMk cId="1499918570" sldId="257"/>
        </pc:sldMkLst>
        <pc:spChg chg="mod">
          <ac:chgData name="Alfred Smith" userId="3c60a3631c0db8ad" providerId="LiveId" clId="{A20A10D4-ED94-416B-8714-6B79C8F59214}" dt="2025-05-02T07:11:23.436" v="1" actId="27636"/>
          <ac:spMkLst>
            <pc:docMk/>
            <pc:sldMk cId="1499918570" sldId="257"/>
            <ac:spMk id="8" creationId="{F04CE2E8-F828-20A8-5BF3-CED49BB3560E}"/>
          </ac:spMkLst>
        </pc:spChg>
      </pc:sldChg>
      <pc:sldChg chg="modSp mod">
        <pc:chgData name="Alfred Smith" userId="3c60a3631c0db8ad" providerId="LiveId" clId="{A20A10D4-ED94-416B-8714-6B79C8F59214}" dt="2025-05-02T07:11:42.399" v="4"/>
        <pc:sldMkLst>
          <pc:docMk/>
          <pc:sldMk cId="3788111665" sldId="258"/>
        </pc:sldMkLst>
        <pc:spChg chg="mod">
          <ac:chgData name="Alfred Smith" userId="3c60a3631c0db8ad" providerId="LiveId" clId="{A20A10D4-ED94-416B-8714-6B79C8F59214}" dt="2025-05-02T07:11:42.399" v="4"/>
          <ac:spMkLst>
            <pc:docMk/>
            <pc:sldMk cId="3788111665" sldId="258"/>
            <ac:spMk id="2" creationId="{B2EC0109-45DE-B46E-0032-1C75D2093999}"/>
          </ac:spMkLst>
        </pc:spChg>
      </pc:sldChg>
      <pc:sldChg chg="modSp">
        <pc:chgData name="Alfred Smith" userId="3c60a3631c0db8ad" providerId="LiveId" clId="{A20A10D4-ED94-416B-8714-6B79C8F59214}" dt="2025-05-02T07:11:42.399" v="4"/>
        <pc:sldMkLst>
          <pc:docMk/>
          <pc:sldMk cId="454763615" sldId="259"/>
        </pc:sldMkLst>
        <pc:spChg chg="mod">
          <ac:chgData name="Alfred Smith" userId="3c60a3631c0db8ad" providerId="LiveId" clId="{A20A10D4-ED94-416B-8714-6B79C8F59214}" dt="2025-05-02T07:11:42.399" v="4"/>
          <ac:spMkLst>
            <pc:docMk/>
            <pc:sldMk cId="454763615" sldId="259"/>
            <ac:spMk id="3" creationId="{A58184BD-88F1-BA02-40C1-D8403D0EEC0D}"/>
          </ac:spMkLst>
        </pc:spChg>
      </pc:sldChg>
      <pc:sldChg chg="modSp">
        <pc:chgData name="Alfred Smith" userId="3c60a3631c0db8ad" providerId="LiveId" clId="{A20A10D4-ED94-416B-8714-6B79C8F59214}" dt="2025-05-02T07:11:42.399" v="4"/>
        <pc:sldMkLst>
          <pc:docMk/>
          <pc:sldMk cId="4120481681" sldId="270"/>
        </pc:sldMkLst>
        <pc:spChg chg="mod">
          <ac:chgData name="Alfred Smith" userId="3c60a3631c0db8ad" providerId="LiveId" clId="{A20A10D4-ED94-416B-8714-6B79C8F59214}" dt="2025-05-02T07:11:42.399" v="4"/>
          <ac:spMkLst>
            <pc:docMk/>
            <pc:sldMk cId="4120481681" sldId="270"/>
            <ac:spMk id="3" creationId="{AEFDFC62-3605-0B0D-91A9-F0934D02F501}"/>
          </ac:spMkLst>
        </pc:spChg>
      </pc:sldChg>
      <pc:sldChg chg="modSp">
        <pc:chgData name="Alfred Smith" userId="3c60a3631c0db8ad" providerId="LiveId" clId="{A20A10D4-ED94-416B-8714-6B79C8F59214}" dt="2025-05-02T07:11:42.399" v="4"/>
        <pc:sldMkLst>
          <pc:docMk/>
          <pc:sldMk cId="939110669" sldId="271"/>
        </pc:sldMkLst>
        <pc:spChg chg="mod">
          <ac:chgData name="Alfred Smith" userId="3c60a3631c0db8ad" providerId="LiveId" clId="{A20A10D4-ED94-416B-8714-6B79C8F59214}" dt="2025-05-02T07:11:42.399" v="4"/>
          <ac:spMkLst>
            <pc:docMk/>
            <pc:sldMk cId="939110669" sldId="271"/>
            <ac:spMk id="2" creationId="{101247FB-0894-BD05-5AA5-97621A5D6347}"/>
          </ac:spMkLst>
        </pc:spChg>
      </pc:sldChg>
      <pc:sldChg chg="modSp">
        <pc:chgData name="Alfred Smith" userId="3c60a3631c0db8ad" providerId="LiveId" clId="{A20A10D4-ED94-416B-8714-6B79C8F59214}" dt="2025-05-02T07:11:42.399" v="4"/>
        <pc:sldMkLst>
          <pc:docMk/>
          <pc:sldMk cId="4024569785" sldId="272"/>
        </pc:sldMkLst>
        <pc:spChg chg="mod">
          <ac:chgData name="Alfred Smith" userId="3c60a3631c0db8ad" providerId="LiveId" clId="{A20A10D4-ED94-416B-8714-6B79C8F59214}" dt="2025-05-02T07:11:42.399" v="4"/>
          <ac:spMkLst>
            <pc:docMk/>
            <pc:sldMk cId="4024569785" sldId="272"/>
            <ac:spMk id="2" creationId="{F3224038-69F9-3F02-EC71-FC5BF97F0E29}"/>
          </ac:spMkLst>
        </pc:spChg>
      </pc:sldChg>
      <pc:sldChg chg="modSp">
        <pc:chgData name="Alfred Smith" userId="3c60a3631c0db8ad" providerId="LiveId" clId="{A20A10D4-ED94-416B-8714-6B79C8F59214}" dt="2025-05-02T07:11:42.399" v="4"/>
        <pc:sldMkLst>
          <pc:docMk/>
          <pc:sldMk cId="487179600" sldId="273"/>
        </pc:sldMkLst>
        <pc:spChg chg="mod">
          <ac:chgData name="Alfred Smith" userId="3c60a3631c0db8ad" providerId="LiveId" clId="{A20A10D4-ED94-416B-8714-6B79C8F59214}" dt="2025-05-02T07:11:42.399" v="4"/>
          <ac:spMkLst>
            <pc:docMk/>
            <pc:sldMk cId="487179600" sldId="273"/>
            <ac:spMk id="2" creationId="{1120310A-2B2C-A1F2-EC7F-4985139C3997}"/>
          </ac:spMkLst>
        </pc:spChg>
      </pc:sldChg>
      <pc:sldChg chg="modSp">
        <pc:chgData name="Alfred Smith" userId="3c60a3631c0db8ad" providerId="LiveId" clId="{A20A10D4-ED94-416B-8714-6B79C8F59214}" dt="2025-05-02T07:11:42.399" v="4"/>
        <pc:sldMkLst>
          <pc:docMk/>
          <pc:sldMk cId="2168401200" sldId="274"/>
        </pc:sldMkLst>
        <pc:spChg chg="mod">
          <ac:chgData name="Alfred Smith" userId="3c60a3631c0db8ad" providerId="LiveId" clId="{A20A10D4-ED94-416B-8714-6B79C8F59214}" dt="2025-05-02T07:11:42.399" v="4"/>
          <ac:spMkLst>
            <pc:docMk/>
            <pc:sldMk cId="2168401200" sldId="274"/>
            <ac:spMk id="2" creationId="{310076B8-A87F-A931-B556-C814E264A2B4}"/>
          </ac:spMkLst>
        </pc:spChg>
      </pc:sldChg>
      <pc:sldChg chg="modSp">
        <pc:chgData name="Alfred Smith" userId="3c60a3631c0db8ad" providerId="LiveId" clId="{A20A10D4-ED94-416B-8714-6B79C8F59214}" dt="2025-05-02T07:11:42.399" v="4"/>
        <pc:sldMkLst>
          <pc:docMk/>
          <pc:sldMk cId="2996969115" sldId="275"/>
        </pc:sldMkLst>
        <pc:spChg chg="mod">
          <ac:chgData name="Alfred Smith" userId="3c60a3631c0db8ad" providerId="LiveId" clId="{A20A10D4-ED94-416B-8714-6B79C8F59214}" dt="2025-05-02T07:11:42.399" v="4"/>
          <ac:spMkLst>
            <pc:docMk/>
            <pc:sldMk cId="2996969115" sldId="275"/>
            <ac:spMk id="2" creationId="{8FF51047-5399-3224-1640-5A791B2792C8}"/>
          </ac:spMkLst>
        </pc:spChg>
      </pc:sldChg>
      <pc:sldChg chg="modSp">
        <pc:chgData name="Alfred Smith" userId="3c60a3631c0db8ad" providerId="LiveId" clId="{A20A10D4-ED94-416B-8714-6B79C8F59214}" dt="2025-05-02T07:11:42.399" v="4"/>
        <pc:sldMkLst>
          <pc:docMk/>
          <pc:sldMk cId="2390376940" sldId="276"/>
        </pc:sldMkLst>
        <pc:spChg chg="mod">
          <ac:chgData name="Alfred Smith" userId="3c60a3631c0db8ad" providerId="LiveId" clId="{A20A10D4-ED94-416B-8714-6B79C8F59214}" dt="2025-05-02T07:11:42.399" v="4"/>
          <ac:spMkLst>
            <pc:docMk/>
            <pc:sldMk cId="2390376940" sldId="276"/>
            <ac:spMk id="2" creationId="{65E0699C-F11C-CE80-51B3-903DDD6D8D57}"/>
          </ac:spMkLst>
        </pc:spChg>
      </pc:sldChg>
      <pc:sldChg chg="modSp">
        <pc:chgData name="Alfred Smith" userId="3c60a3631c0db8ad" providerId="LiveId" clId="{A20A10D4-ED94-416B-8714-6B79C8F59214}" dt="2025-05-02T07:11:42.399" v="4"/>
        <pc:sldMkLst>
          <pc:docMk/>
          <pc:sldMk cId="4265919077" sldId="277"/>
        </pc:sldMkLst>
        <pc:spChg chg="mod">
          <ac:chgData name="Alfred Smith" userId="3c60a3631c0db8ad" providerId="LiveId" clId="{A20A10D4-ED94-416B-8714-6B79C8F59214}" dt="2025-05-02T07:11:42.399" v="4"/>
          <ac:spMkLst>
            <pc:docMk/>
            <pc:sldMk cId="4265919077" sldId="277"/>
            <ac:spMk id="2" creationId="{DD81A496-8020-FDC8-19B9-64C3D4733645}"/>
          </ac:spMkLst>
        </pc:spChg>
      </pc:sldChg>
      <pc:sldChg chg="modSp">
        <pc:chgData name="Alfred Smith" userId="3c60a3631c0db8ad" providerId="LiveId" clId="{A20A10D4-ED94-416B-8714-6B79C8F59214}" dt="2025-05-02T07:11:42.399" v="4"/>
        <pc:sldMkLst>
          <pc:docMk/>
          <pc:sldMk cId="210266664" sldId="278"/>
        </pc:sldMkLst>
        <pc:spChg chg="mod">
          <ac:chgData name="Alfred Smith" userId="3c60a3631c0db8ad" providerId="LiveId" clId="{A20A10D4-ED94-416B-8714-6B79C8F59214}" dt="2025-05-02T07:11:42.399" v="4"/>
          <ac:spMkLst>
            <pc:docMk/>
            <pc:sldMk cId="210266664" sldId="278"/>
            <ac:spMk id="2" creationId="{232F372A-E26F-4509-18F5-EA4CFA6E6411}"/>
          </ac:spMkLst>
        </pc:spChg>
      </pc:sldChg>
      <pc:sldChg chg="modSp">
        <pc:chgData name="Alfred Smith" userId="3c60a3631c0db8ad" providerId="LiveId" clId="{A20A10D4-ED94-416B-8714-6B79C8F59214}" dt="2025-05-02T07:11:42.399" v="4"/>
        <pc:sldMkLst>
          <pc:docMk/>
          <pc:sldMk cId="888433145" sldId="279"/>
        </pc:sldMkLst>
        <pc:spChg chg="mod">
          <ac:chgData name="Alfred Smith" userId="3c60a3631c0db8ad" providerId="LiveId" clId="{A20A10D4-ED94-416B-8714-6B79C8F59214}" dt="2025-05-02T07:11:42.399" v="4"/>
          <ac:spMkLst>
            <pc:docMk/>
            <pc:sldMk cId="888433145" sldId="279"/>
            <ac:spMk id="3" creationId="{D70FA7A9-04FC-F1E7-A9FB-0DF74D2CC12B}"/>
          </ac:spMkLst>
        </pc:spChg>
      </pc:sldChg>
    </pc:docChg>
  </pc:docChgLst>
  <pc:docChgLst>
    <pc:chgData name="Leonie Smith" userId="fed1330f33f5650e" providerId="LiveId" clId="{6C4D087D-19D5-4DB0-ADF5-744236F8B761}"/>
    <pc:docChg chg="modSld">
      <pc:chgData name="Leonie Smith" userId="fed1330f33f5650e" providerId="LiveId" clId="{6C4D087D-19D5-4DB0-ADF5-744236F8B761}" dt="2024-01-05T04:49:51.006" v="41"/>
      <pc:docMkLst>
        <pc:docMk/>
      </pc:docMkLst>
      <pc:sldChg chg="addSp delSp modSp mod modTransition modAnim">
        <pc:chgData name="Leonie Smith" userId="fed1330f33f5650e" providerId="LiveId" clId="{6C4D087D-19D5-4DB0-ADF5-744236F8B761}" dt="2024-01-05T04:43:49.076" v="2"/>
        <pc:sldMkLst>
          <pc:docMk/>
          <pc:sldMk cId="1499918570" sldId="257"/>
        </pc:sldMkLst>
      </pc:sldChg>
      <pc:sldChg chg="addSp delSp modSp mod modTransition modAnim">
        <pc:chgData name="Leonie Smith" userId="fed1330f33f5650e" providerId="LiveId" clId="{6C4D087D-19D5-4DB0-ADF5-744236F8B761}" dt="2024-01-05T04:44:10.108" v="5"/>
        <pc:sldMkLst>
          <pc:docMk/>
          <pc:sldMk cId="454763615" sldId="259"/>
        </pc:sldMkLst>
      </pc:sldChg>
      <pc:sldChg chg="addSp delSp modSp mod modTransition modAnim">
        <pc:chgData name="Leonie Smith" userId="fed1330f33f5650e" providerId="LiveId" clId="{6C4D087D-19D5-4DB0-ADF5-744236F8B761}" dt="2024-01-05T04:44:32.980" v="8"/>
        <pc:sldMkLst>
          <pc:docMk/>
          <pc:sldMk cId="2346136586" sldId="260"/>
        </pc:sldMkLst>
      </pc:sldChg>
      <pc:sldChg chg="addSp delSp modSp mod modTransition modAnim">
        <pc:chgData name="Leonie Smith" userId="fed1330f33f5650e" providerId="LiveId" clId="{6C4D087D-19D5-4DB0-ADF5-744236F8B761}" dt="2024-01-05T04:46:34.748" v="17"/>
        <pc:sldMkLst>
          <pc:docMk/>
          <pc:sldMk cId="4037329247" sldId="261"/>
        </pc:sldMkLst>
      </pc:sldChg>
      <pc:sldChg chg="addSp delSp modSp mod modTransition modAnim">
        <pc:chgData name="Leonie Smith" userId="fed1330f33f5650e" providerId="LiveId" clId="{6C4D087D-19D5-4DB0-ADF5-744236F8B761}" dt="2024-01-05T04:47:00.058" v="20"/>
        <pc:sldMkLst>
          <pc:docMk/>
          <pc:sldMk cId="1909638311" sldId="262"/>
        </pc:sldMkLst>
      </pc:sldChg>
      <pc:sldChg chg="addSp delSp modSp mod modTransition modAnim">
        <pc:chgData name="Leonie Smith" userId="fed1330f33f5650e" providerId="LiveId" clId="{6C4D087D-19D5-4DB0-ADF5-744236F8B761}" dt="2024-01-05T04:47:20.089" v="23"/>
        <pc:sldMkLst>
          <pc:docMk/>
          <pc:sldMk cId="641208035" sldId="263"/>
        </pc:sldMkLst>
      </pc:sldChg>
      <pc:sldChg chg="addSp delSp modSp mod modTransition modAnim">
        <pc:chgData name="Leonie Smith" userId="fed1330f33f5650e" providerId="LiveId" clId="{6C4D087D-19D5-4DB0-ADF5-744236F8B761}" dt="2024-01-05T04:47:57.725" v="29"/>
        <pc:sldMkLst>
          <pc:docMk/>
          <pc:sldMk cId="4044745628" sldId="264"/>
        </pc:sldMkLst>
      </pc:sldChg>
      <pc:sldChg chg="addSp delSp modSp mod modTransition modAnim">
        <pc:chgData name="Leonie Smith" userId="fed1330f33f5650e" providerId="LiveId" clId="{6C4D087D-19D5-4DB0-ADF5-744236F8B761}" dt="2024-01-05T04:48:28.214" v="32"/>
        <pc:sldMkLst>
          <pc:docMk/>
          <pc:sldMk cId="978260341" sldId="265"/>
        </pc:sldMkLst>
      </pc:sldChg>
      <pc:sldChg chg="addSp delSp modSp mod modTransition modAnim">
        <pc:chgData name="Leonie Smith" userId="fed1330f33f5650e" providerId="LiveId" clId="{6C4D087D-19D5-4DB0-ADF5-744236F8B761}" dt="2024-01-05T04:48:56.638" v="35"/>
        <pc:sldMkLst>
          <pc:docMk/>
          <pc:sldMk cId="3575870363" sldId="266"/>
        </pc:sldMkLst>
      </pc:sldChg>
      <pc:sldChg chg="addSp delSp modSp mod modTransition modAnim">
        <pc:chgData name="Leonie Smith" userId="fed1330f33f5650e" providerId="LiveId" clId="{6C4D087D-19D5-4DB0-ADF5-744236F8B761}" dt="2024-01-05T04:49:23.960" v="38"/>
        <pc:sldMkLst>
          <pc:docMk/>
          <pc:sldMk cId="4017137865" sldId="267"/>
        </pc:sldMkLst>
      </pc:sldChg>
      <pc:sldChg chg="addSp delSp modSp mod modTransition modAnim">
        <pc:chgData name="Leonie Smith" userId="fed1330f33f5650e" providerId="LiveId" clId="{6C4D087D-19D5-4DB0-ADF5-744236F8B761}" dt="2024-01-05T04:49:51.006" v="41"/>
        <pc:sldMkLst>
          <pc:docMk/>
          <pc:sldMk cId="3137811553" sldId="268"/>
        </pc:sldMkLst>
      </pc:sldChg>
      <pc:sldChg chg="addSp delSp modSp mod modTransition modAnim">
        <pc:chgData name="Leonie Smith" userId="fed1330f33f5650e" providerId="LiveId" clId="{6C4D087D-19D5-4DB0-ADF5-744236F8B761}" dt="2024-01-05T04:46:13.830" v="14"/>
        <pc:sldMkLst>
          <pc:docMk/>
          <pc:sldMk cId="1950324825" sldId="28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21-05-2025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Checked Kham</a:t>
            </a:r>
          </a:p>
          <a:p>
            <a:pPr algn="l"/>
            <a:r>
              <a:rPr lang="en-US" sz="1200" b="1" i="0" u="none" strike="noStrike" baseline="0" dirty="0">
                <a:latin typeface="TimesNewRomanPS-BoldMT"/>
              </a:rPr>
              <a:t>41 The Rich Young Man</a:t>
            </a:r>
          </a:p>
          <a:p>
            <a:pPr algn="l"/>
            <a:r>
              <a:rPr lang="en-US" sz="1200" b="0" i="0" u="none" strike="noStrike" baseline="0" dirty="0">
                <a:latin typeface="TimesNewRomanPSMT"/>
              </a:rPr>
              <a:t>1. The rich young man - Matt 19:16-29; Mark 10:17-30; Luke 18:18-30 (Left Top)</a:t>
            </a:r>
          </a:p>
          <a:p>
            <a:pPr algn="l"/>
            <a:r>
              <a:rPr lang="en-US" sz="1200" b="0" i="0" u="none" strike="noStrike" baseline="0" dirty="0">
                <a:latin typeface="TimesNewRomanPSMT"/>
              </a:rPr>
              <a:t>2. James and John make their request - Matt 20:20-28; Mark 10:35-45 (Right Top)</a:t>
            </a:r>
          </a:p>
          <a:p>
            <a:pPr algn="l"/>
            <a:r>
              <a:rPr lang="en-US" sz="1200" b="0" i="0" u="none" strike="noStrike" baseline="0" dirty="0">
                <a:latin typeface="TimesNewRomanPSMT"/>
              </a:rPr>
              <a:t>3. Zacchaeus - Luke 19:1-10 (Right Center)</a:t>
            </a:r>
          </a:p>
          <a:p>
            <a:pPr algn="l"/>
            <a:r>
              <a:rPr lang="en-US" sz="1200" b="0" i="0" u="none" strike="noStrike" baseline="0" dirty="0">
                <a:latin typeface="TimesNewRomanPSMT"/>
              </a:rPr>
              <a:t>4. Resurrection of Lazarus - John 11:1-44 (Right Bottom)</a:t>
            </a:r>
          </a:p>
          <a:p>
            <a:pPr algn="l"/>
            <a:r>
              <a:rPr lang="en-US" sz="1200" b="0" i="0" u="none" strike="noStrike" baseline="0" dirty="0">
                <a:latin typeface="TimesNewRomanPSMT"/>
              </a:rPr>
              <a:t>5. Jesus anointed at Bethany - Matt 26:6-13; Mark 14:3-9; John 12:1-11 (Left</a:t>
            </a:r>
          </a:p>
          <a:p>
            <a:pPr algn="l"/>
            <a:r>
              <a:rPr lang="en-IN" sz="1200" b="0" i="0" u="none" strike="noStrike" baseline="0" dirty="0">
                <a:latin typeface="TimesNewRomanPSMT"/>
              </a:rPr>
              <a:t>Bottom)</a:t>
            </a:r>
          </a:p>
          <a:p>
            <a:pPr algn="l"/>
            <a:r>
              <a:rPr lang="en-US" sz="1200" b="0" i="0" u="none" strike="noStrike" baseline="0" dirty="0">
                <a:latin typeface="TimesNewRomanPSMT"/>
              </a:rPr>
              <a:t>6. Triumphal entry - Matt 21:1-11; Mark 11:1-11; Luke 19:29-44; John 12:12-19</a:t>
            </a:r>
          </a:p>
          <a:p>
            <a:pPr algn="l"/>
            <a:r>
              <a:rPr lang="en-IN" sz="1200" b="0" i="0" u="none" strike="noStrike" baseline="0" dirty="0">
                <a:latin typeface="TimesNewRomanPSMT"/>
              </a:rPr>
              <a:t>(Left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21-05-2025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2.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41-5</a:t>
            </a:r>
          </a:p>
        </p:txBody>
      </p:sp>
      <p:pic>
        <p:nvPicPr>
          <p:cNvPr id="6" name="Audio 5">
            <a:hlinkClick r:id="" action="ppaction://media"/>
            <a:extLst>
              <a:ext uri="{FF2B5EF4-FFF2-40B4-BE49-F238E27FC236}">
                <a16:creationId xmlns:a16="http://schemas.microsoft.com/office/drawing/2014/main" id="{A236FB59-764F-C653-823F-9207110A554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8" name="Content Placeholder 2">
            <a:extLst>
              <a:ext uri="{FF2B5EF4-FFF2-40B4-BE49-F238E27FC236}">
                <a16:creationId xmlns:a16="http://schemas.microsoft.com/office/drawing/2014/main" id="{F04CE2E8-F828-20A8-5BF3-CED49BB3560E}"/>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788"/>
    </mc:Choice>
    <mc:Fallback xmlns="">
      <p:transition spd="slow" advTm="3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B84EB3-ED79-26B3-B2D5-7135AF901E19}"/>
              </a:ext>
            </a:extLst>
          </p:cNvPr>
          <p:cNvPicPr>
            <a:picLocks noChangeAspect="1"/>
          </p:cNvPicPr>
          <p:nvPr/>
        </p:nvPicPr>
        <p:blipFill>
          <a:blip r:embed="rId2"/>
          <a:stretch>
            <a:fillRect/>
          </a:stretch>
        </p:blipFill>
        <p:spPr>
          <a:xfrm>
            <a:off x="42732" y="0"/>
            <a:ext cx="12106535" cy="6858000"/>
          </a:xfrm>
          <a:prstGeom prst="rect">
            <a:avLst/>
          </a:prstGeom>
        </p:spPr>
      </p:pic>
      <p:sp>
        <p:nvSpPr>
          <p:cNvPr id="2" name="TextBox 1">
            <a:extLst>
              <a:ext uri="{FF2B5EF4-FFF2-40B4-BE49-F238E27FC236}">
                <a16:creationId xmlns:a16="http://schemas.microsoft.com/office/drawing/2014/main" id="{F3224038-69F9-3F02-EC71-FC5BF97F0E29}"/>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82E5383C-107C-D6B6-F640-8E089137C6F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757A131-C192-7D10-08CC-0370B7CC4386}"/>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3དེ་ནས་མིར་ཡམ་གྱིས་རིན་ཐང་ཆེ་བའི་སྤོས་ཆུ་ལྷད་མེད་པ་ནཱར་དི་རྒྱ་མ་གང་ཙམ་ཁྱེར་ཡོང༌ནས། སྐྱབས་མགོན་ཡེ་ཤུའི་ཞབས་ལ་བྱུགས་ཤིང་རང་གི་སྐྲས་ཕྱིས་པ༌ན། ཁང་པའི་ནང་དུའང་སྤོས་ཆུའི་དྲི་ཞིམ་ཁྱབ་པ་རེད།</a:t>
            </a:r>
            <a:endParaRPr lang="en-IN" dirty="0"/>
          </a:p>
        </p:txBody>
      </p:sp>
      <p:sp>
        <p:nvSpPr>
          <p:cNvPr id="5" name="TextBox 4">
            <a:extLst>
              <a:ext uri="{FF2B5EF4-FFF2-40B4-BE49-F238E27FC236}">
                <a16:creationId xmlns:a16="http://schemas.microsoft.com/office/drawing/2014/main" id="{1279245F-DB3C-A9B1-4E0A-7C290AF85766}"/>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3Then Mary took about a pint (340 grams) of expensive perfume, made of pure nard, and she anointed Jesus’ feet and wiped them with her hair. And the house was filled with the fragrance of the perfume.</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4012"/>
    </mc:Choice>
    <mc:Fallback xmlns="">
      <p:transition spd="slow" advTm="14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563E7A-D1C8-5287-CACF-04ADDF335483}"/>
              </a:ext>
            </a:extLst>
          </p:cNvPr>
          <p:cNvPicPr>
            <a:picLocks noChangeAspect="1"/>
          </p:cNvPicPr>
          <p:nvPr/>
        </p:nvPicPr>
        <p:blipFill>
          <a:blip r:embed="rId2"/>
          <a:stretch>
            <a:fillRect/>
          </a:stretch>
        </p:blipFill>
        <p:spPr>
          <a:xfrm>
            <a:off x="-1" y="1"/>
            <a:ext cx="12261705" cy="6858000"/>
          </a:xfrm>
          <a:prstGeom prst="rect">
            <a:avLst/>
          </a:prstGeom>
        </p:spPr>
      </p:pic>
      <p:sp>
        <p:nvSpPr>
          <p:cNvPr id="2" name="TextBox 1">
            <a:extLst>
              <a:ext uri="{FF2B5EF4-FFF2-40B4-BE49-F238E27FC236}">
                <a16:creationId xmlns:a16="http://schemas.microsoft.com/office/drawing/2014/main" id="{1120310A-2B2C-A1F2-EC7F-4985139C3997}"/>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E9D619E6-FD5F-5CB4-80BA-5FC25BB71AD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3F2365F-3260-EA4B-C8FF-3C4C2B642278}"/>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4དེ་ནས་སྐྱབས་མགོན་ཡེ་ཤུའི་ཐུགས་སྲས༌ཏེ། ཕྱིས་སུ་ཁོང་ཉིད་ལ་ངོ་ལོག་བྱེད་མཁན་ཨི་སི་ཀར་རེའི་ཡུ་དཱ་ཞེས་པ་ན༌རེ།</a:t>
            </a:r>
            <a:endParaRPr lang="en-IN" dirty="0"/>
          </a:p>
        </p:txBody>
      </p:sp>
      <p:sp>
        <p:nvSpPr>
          <p:cNvPr id="5" name="TextBox 4">
            <a:extLst>
              <a:ext uri="{FF2B5EF4-FFF2-40B4-BE49-F238E27FC236}">
                <a16:creationId xmlns:a16="http://schemas.microsoft.com/office/drawing/2014/main" id="{E78B81E0-28B1-F339-528D-83CC3981D0FC}"/>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4But one of His disciples, Judas Iscariot, who was going to betray Him, asked,</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9832"/>
    </mc:Choice>
    <mc:Fallback xmlns="">
      <p:transition spd="slow" advTm="9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0A365A-1E48-8D25-601F-9B3C81E5A2BF}"/>
              </a:ext>
            </a:extLst>
          </p:cNvPr>
          <p:cNvPicPr>
            <a:picLocks noChangeAspect="1"/>
          </p:cNvPicPr>
          <p:nvPr/>
        </p:nvPicPr>
        <p:blipFill>
          <a:blip r:embed="rId2"/>
          <a:stretch>
            <a:fillRect/>
          </a:stretch>
        </p:blipFill>
        <p:spPr>
          <a:xfrm>
            <a:off x="-149276" y="1"/>
            <a:ext cx="12341276" cy="6858000"/>
          </a:xfrm>
          <a:prstGeom prst="rect">
            <a:avLst/>
          </a:prstGeom>
        </p:spPr>
      </p:pic>
      <p:sp>
        <p:nvSpPr>
          <p:cNvPr id="2" name="TextBox 1">
            <a:extLst>
              <a:ext uri="{FF2B5EF4-FFF2-40B4-BE49-F238E27FC236}">
                <a16:creationId xmlns:a16="http://schemas.microsoft.com/office/drawing/2014/main" id="{310076B8-A87F-A931-B556-C814E264A2B4}"/>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E609DF32-6A70-547B-99C8-70C7D1C8682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C333EC0-5076-C440-10DD-FFA0174D41C5}"/>
              </a:ext>
            </a:extLst>
          </p:cNvPr>
          <p:cNvSpPr txBox="1"/>
          <p:nvPr/>
        </p:nvSpPr>
        <p:spPr>
          <a:xfrm>
            <a:off x="6096000" y="149948"/>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5སྤོས་ཆུ་འདི་དངུལ་སྒོར་སུམ་བརྒྱར་བཙོངས་ཏེ་དབུལ་པོ་རྣམས་ལ་བྱིན་ན་ལེགས་ཞེས་སྨྲས་སོ།།</a:t>
            </a:r>
            <a:endParaRPr lang="en-IN" dirty="0"/>
          </a:p>
        </p:txBody>
      </p:sp>
      <p:sp>
        <p:nvSpPr>
          <p:cNvPr id="5" name="TextBox 4">
            <a:extLst>
              <a:ext uri="{FF2B5EF4-FFF2-40B4-BE49-F238E27FC236}">
                <a16:creationId xmlns:a16="http://schemas.microsoft.com/office/drawing/2014/main" id="{2085DDC4-A384-B310-C9B1-929BD7DFA81D}"/>
              </a:ext>
            </a:extLst>
          </p:cNvPr>
          <p:cNvSpPr txBox="1"/>
          <p:nvPr/>
        </p:nvSpPr>
        <p:spPr>
          <a:xfrm>
            <a:off x="110836" y="149949"/>
            <a:ext cx="5818909" cy="6558102"/>
          </a:xfrm>
          <a:prstGeom prst="rect">
            <a:avLst/>
          </a:prstGeom>
          <a:noFill/>
        </p:spPr>
        <p:txBody>
          <a:bodyPr wrap="square" rtlCol="0">
            <a:noAutofit/>
          </a:bodyPr>
          <a:lstStyle/>
          <a:p>
            <a:r>
              <a:rPr lang="en-US" sz="4800" dirty="0">
                <a:solidFill>
                  <a:srgbClr val="121212"/>
                </a:solidFill>
                <a:latin typeface="Arial" panose="020B0604020202020204" pitchFamily="34" charset="0"/>
              </a:rPr>
              <a:t>5“Why wasn’t this perfume sold for three hundred denarii  and the money given to the poor?”</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9219"/>
    </mc:Choice>
    <mc:Fallback xmlns="">
      <p:transition spd="slow" advTm="9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E42B13-AAA8-17EB-B9D0-786FA0F4D4BE}"/>
              </a:ext>
            </a:extLst>
          </p:cNvPr>
          <p:cNvPicPr>
            <a:picLocks noChangeAspect="1"/>
          </p:cNvPicPr>
          <p:nvPr/>
        </p:nvPicPr>
        <p:blipFill>
          <a:blip r:embed="rId2"/>
          <a:stretch>
            <a:fillRect/>
          </a:stretch>
        </p:blipFill>
        <p:spPr>
          <a:xfrm>
            <a:off x="-488461" y="1"/>
            <a:ext cx="12680462" cy="6858000"/>
          </a:xfrm>
          <a:prstGeom prst="rect">
            <a:avLst/>
          </a:prstGeom>
        </p:spPr>
      </p:pic>
      <p:sp>
        <p:nvSpPr>
          <p:cNvPr id="2" name="TextBox 1">
            <a:extLst>
              <a:ext uri="{FF2B5EF4-FFF2-40B4-BE49-F238E27FC236}">
                <a16:creationId xmlns:a16="http://schemas.microsoft.com/office/drawing/2014/main" id="{8FF51047-5399-3224-1640-5A791B2792C8}"/>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FC3955F5-7EB3-EC0B-606A-30366D3A64E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FC869F2-CE3E-B642-E791-F8EE6813F605}"/>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6དེ་ནི་ཁོས་དབུལ་པོ་རྣམས་ལ་སྙིང་རྗེ་ནས་དེ་ལྟར་སྨྲས་པ་མ་ཡིན༌ཏེ། ཁོ་ནི་རྐུན་མ་ཡིན་ཞིང་དངུལ་ཁུག་ཉར་ཚགས་བྱེད་མཁན་ཡང་ཡིན༌པས། ཁོས་རྟག་ཏུ་ལྐོག་ལེན་བྱེད་པའི་ཕྱིར༌རོ།། </a:t>
            </a:r>
            <a:endParaRPr lang="en-IN" dirty="0"/>
          </a:p>
        </p:txBody>
      </p:sp>
      <p:sp>
        <p:nvSpPr>
          <p:cNvPr id="5" name="TextBox 4">
            <a:extLst>
              <a:ext uri="{FF2B5EF4-FFF2-40B4-BE49-F238E27FC236}">
                <a16:creationId xmlns:a16="http://schemas.microsoft.com/office/drawing/2014/main" id="{E3B5AFD1-7CA2-12B9-809E-E65E1B59239C}"/>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6Judas did not say this because he cared about the poor, but because he was a thief. As keeper of the money bag, he used to take from what was put into it.</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5152"/>
    </mc:Choice>
    <mc:Fallback xmlns="">
      <p:transition spd="slow" advTm="15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9425F1-8831-F4FC-FD92-34E6D3D1F3C9}"/>
              </a:ext>
            </a:extLst>
          </p:cNvPr>
          <p:cNvPicPr>
            <a:picLocks noChangeAspect="1"/>
          </p:cNvPicPr>
          <p:nvPr/>
        </p:nvPicPr>
        <p:blipFill>
          <a:blip r:embed="rId2"/>
          <a:stretch>
            <a:fillRect/>
          </a:stretch>
        </p:blipFill>
        <p:spPr>
          <a:xfrm>
            <a:off x="0" y="-315575"/>
            <a:ext cx="12192000" cy="7173576"/>
          </a:xfrm>
          <a:prstGeom prst="rect">
            <a:avLst/>
          </a:prstGeom>
        </p:spPr>
      </p:pic>
      <p:sp>
        <p:nvSpPr>
          <p:cNvPr id="2" name="TextBox 1">
            <a:extLst>
              <a:ext uri="{FF2B5EF4-FFF2-40B4-BE49-F238E27FC236}">
                <a16:creationId xmlns:a16="http://schemas.microsoft.com/office/drawing/2014/main" id="{65E0699C-F11C-CE80-51B3-903DDD6D8D57}"/>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CD257388-621C-7CF0-AC70-AF587F8F5B2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FFBE7BF-A15F-5340-2BB1-E8D2A194CA05}"/>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121212"/>
                </a:solidFill>
                <a:latin typeface="Arial" panose="020B0604020202020204" pitchFamily="34" charset="0"/>
              </a:rPr>
              <a:t>7དེ་ནས་སྐྱབས་མགོན་ཡེ་ཤུས་འདི་སྐད༌དུ། ཁོ་མོར་དེ་བཞིན་བྱེད་དུ༌ཆུག ཁོ་མོས་ང་རང་དུར་དུ་འཇུག་པའི་ཉིན་མོ་ལ་བཞག་པ་ཡིན། 8དབུལ་པོ་རྣམས་རྟག་ཏུ་ཁྱོད་ཅག་དང་མཉམ་དུ་ཡོད་ཀྱང་། ང་རང་ནི་དུས་རྟག་ཏུ་ཁྱོད་ཅག་དང་མཉམ་དུ་མི་གནས་ཞེས་གསུངས༌སོ།།</a:t>
            </a:r>
            <a:endParaRPr lang="en-IN" sz="1600" dirty="0"/>
          </a:p>
        </p:txBody>
      </p:sp>
      <p:sp>
        <p:nvSpPr>
          <p:cNvPr id="5" name="TextBox 4">
            <a:extLst>
              <a:ext uri="{FF2B5EF4-FFF2-40B4-BE49-F238E27FC236}">
                <a16:creationId xmlns:a16="http://schemas.microsoft.com/office/drawing/2014/main" id="{84DA5F97-19E9-551A-FB9A-D256E29B71D3}"/>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7“Leave her alone,” Jesus replied. “She has kept this perfume in preparation for the day of My burial. 8The poor you will always have with you, but you will not always have Me.”</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7042"/>
    </mc:Choice>
    <mc:Fallback xmlns="">
      <p:transition spd="slow" advTm="17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3B9502-6FDC-AAA2-12B6-90C3BBD46F82}"/>
              </a:ext>
            </a:extLst>
          </p:cNvPr>
          <p:cNvPicPr>
            <a:picLocks noChangeAspect="1"/>
          </p:cNvPicPr>
          <p:nvPr/>
        </p:nvPicPr>
        <p:blipFill>
          <a:blip r:embed="rId2"/>
          <a:stretch>
            <a:fillRect/>
          </a:stretch>
        </p:blipFill>
        <p:spPr>
          <a:xfrm>
            <a:off x="0" y="-115956"/>
            <a:ext cx="12192000" cy="6973956"/>
          </a:xfrm>
          <a:prstGeom prst="rect">
            <a:avLst/>
          </a:prstGeom>
        </p:spPr>
      </p:pic>
      <p:sp>
        <p:nvSpPr>
          <p:cNvPr id="2" name="TextBox 1">
            <a:extLst>
              <a:ext uri="{FF2B5EF4-FFF2-40B4-BE49-F238E27FC236}">
                <a16:creationId xmlns:a16="http://schemas.microsoft.com/office/drawing/2014/main" id="{B2EC0109-45DE-B46E-0032-1C75D2093999}"/>
              </a:ext>
            </a:extLst>
          </p:cNvPr>
          <p:cNvSpPr txBox="1"/>
          <p:nvPr/>
        </p:nvSpPr>
        <p:spPr>
          <a:xfrm>
            <a:off x="6328474" y="2886207"/>
            <a:ext cx="6096000" cy="3971793"/>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ཡོ་ཧ་ནན 12</a:t>
            </a:r>
          </a:p>
          <a:p>
            <a:r>
              <a:rPr lang="bo-CN" sz="8000" b="1" dirty="0">
                <a:solidFill>
                  <a:schemeClr val="bg1"/>
                </a:solidFill>
                <a:latin typeface="Arial" panose="020B0604020202020204" pitchFamily="34" charset="0"/>
              </a:rPr>
              <a:t>རིན་ཐང་ཆེ་བའི་སྤོས་ཆུ་བླུགས་པ།</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5825C1-E387-B347-4849-9435636B0D21}"/>
              </a:ext>
            </a:extLst>
          </p:cNvPr>
          <p:cNvPicPr>
            <a:picLocks noChangeAspect="1"/>
          </p:cNvPicPr>
          <p:nvPr/>
        </p:nvPicPr>
        <p:blipFill>
          <a:blip r:embed="rId2"/>
          <a:stretch>
            <a:fillRect/>
          </a:stretch>
        </p:blipFill>
        <p:spPr>
          <a:xfrm>
            <a:off x="0" y="0"/>
            <a:ext cx="13125762" cy="6858000"/>
          </a:xfrm>
          <a:prstGeom prst="rect">
            <a:avLst/>
          </a:prstGeom>
        </p:spPr>
      </p:pic>
      <p:sp>
        <p:nvSpPr>
          <p:cNvPr id="2" name="TextBox 1">
            <a:extLst>
              <a:ext uri="{FF2B5EF4-FFF2-40B4-BE49-F238E27FC236}">
                <a16:creationId xmlns:a16="http://schemas.microsoft.com/office/drawing/2014/main" id="{232F372A-E26F-4509-18F5-EA4CFA6E6411}"/>
              </a:ext>
            </a:extLst>
          </p:cNvPr>
          <p:cNvSpPr txBox="1"/>
          <p:nvPr/>
        </p:nvSpPr>
        <p:spPr>
          <a:xfrm>
            <a:off x="529880" y="769895"/>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75A72F28-76C2-8A43-8396-2BDA34D5398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735161F-87EE-F1B1-7184-F58FA15A1FB0}"/>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9དེ་ནས་ཡ་ཧུ་དཱ་པ་ཧ་ཅང་མང་པོས་སྐྱབས་མགོན་ཡེ་ཤུ་ཁོང་ཉིད་པེ་ཐན་ཡཱ་རུ་བཞུགས་པ་ཐོས༌ཏེ། སྐྱབས་མགོན་ཡེ་ཤུ་ལ་མཇལ་དུ་ཡོང་བར་མ་ཟད། ཁོང་གིས་འཆི་བ་ལས་སླར་གསོན་པར་མཛད་པའི་ལཱ་ཟར་ལའང་བལྟ་རུ་ཡོང༌བ་རེད། </a:t>
            </a:r>
            <a:endParaRPr lang="en-IN" sz="1600" dirty="0"/>
          </a:p>
        </p:txBody>
      </p:sp>
      <p:sp>
        <p:nvSpPr>
          <p:cNvPr id="5" name="TextBox 4">
            <a:extLst>
              <a:ext uri="{FF2B5EF4-FFF2-40B4-BE49-F238E27FC236}">
                <a16:creationId xmlns:a16="http://schemas.microsoft.com/office/drawing/2014/main" id="{C0EEFD83-F515-2316-E056-6CAC369E903E}"/>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9Meanwhile a large crowd of Jews learned that Jesus was there. And they came not only because of Him, but also to see Lazarus, whom He had raised from the dead.</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3467"/>
    </mc:Choice>
    <mc:Fallback xmlns="">
      <p:transition spd="slow" advTm="13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C86688-AC99-263E-145A-DC2954A2BE2E}"/>
              </a:ext>
            </a:extLst>
          </p:cNvPr>
          <p:cNvPicPr>
            <a:picLocks noChangeAspect="1"/>
          </p:cNvPicPr>
          <p:nvPr/>
        </p:nvPicPr>
        <p:blipFill>
          <a:blip r:embed="rId2"/>
          <a:stretch>
            <a:fillRect/>
          </a:stretch>
        </p:blipFill>
        <p:spPr>
          <a:xfrm>
            <a:off x="0" y="-49699"/>
            <a:ext cx="12298017" cy="6907699"/>
          </a:xfrm>
          <a:prstGeom prst="rect">
            <a:avLst/>
          </a:prstGeom>
        </p:spPr>
      </p:pic>
      <p:sp>
        <p:nvSpPr>
          <p:cNvPr id="2" name="TextBox 1">
            <a:extLst>
              <a:ext uri="{FF2B5EF4-FFF2-40B4-BE49-F238E27FC236}">
                <a16:creationId xmlns:a16="http://schemas.microsoft.com/office/drawing/2014/main" id="{DD81A496-8020-FDC8-19B9-64C3D4733645}"/>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10འོན་ཀྱང་མཆོད་དཔོན་ཆེན་པོ་རྣམས་ཀྱིས་ལཱ་ཟར་གསོད་པར་ཡང་གྲོས་བྱས་སོ།། 11རྒྱུ་མཚན་ནི་ལཱ་ཟར་གྱི་རྐྱེན༌གྱིས། ཡ་ཧུ་དཱ་པ་མང་པོ་ཞིག་ཁོ་རྣམས་དང་ཁ་བྲལ་ནས་སྐྱབས་མགོན་ཡེ་ཤུ་ལ་དད་པར་གྱུར་པས༌སོ།།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a:solidFill>
                  <a:srgbClr val="777A7B"/>
                </a:solidFill>
                <a:latin typeface="Arial" panose="020B0604020202020204" pitchFamily="34" charset="0"/>
              </a:rPr>
              <a:t>10So the chief priests made plans to kill Lazarus as well, 11for on account of him many of the Jews were deserting them and believing in Jesus.</a:t>
            </a:r>
            <a:endParaRPr lang="en-IN" dirty="0"/>
          </a:p>
        </p:txBody>
      </p:sp>
      <p:pic>
        <p:nvPicPr>
          <p:cNvPr id="6" name="Audio 5">
            <a:hlinkClick r:id="" action="ppaction://media"/>
            <a:extLst>
              <a:ext uri="{FF2B5EF4-FFF2-40B4-BE49-F238E27FC236}">
                <a16:creationId xmlns:a16="http://schemas.microsoft.com/office/drawing/2014/main" id="{1A32E6B6-940B-D2E4-1F4F-76076EE44E3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mc:AlternateContent xmlns:mc="http://schemas.openxmlformats.org/markup-compatibility/2006">
        <mc:Choice xmlns:pslz="http://schemas.microsoft.com/office/powerpoint/2016/slidezoom" Requires="pslz">
          <p:graphicFrame>
            <p:nvGraphicFramePr>
              <p:cNvPr id="5" name="Slide Zoom 4">
                <a:extLst>
                  <a:ext uri="{FF2B5EF4-FFF2-40B4-BE49-F238E27FC236}">
                    <a16:creationId xmlns:a16="http://schemas.microsoft.com/office/drawing/2014/main" id="{5F270422-DE57-19D2-BC53-16460C3A5F2B}"/>
                  </a:ext>
                </a:extLst>
              </p:cNvPr>
              <p:cNvGraphicFramePr>
                <a:graphicFrameLocks noChangeAspect="1"/>
              </p:cNvGraphicFramePr>
              <p:nvPr>
                <p:extLst>
                  <p:ext uri="{D42A27DB-BD31-4B8C-83A1-F6EECF244321}">
                    <p14:modId xmlns:p14="http://schemas.microsoft.com/office/powerpoint/2010/main" val="211453119"/>
                  </p:ext>
                </p:extLst>
              </p:nvPr>
            </p:nvGraphicFramePr>
            <p:xfrm>
              <a:off x="1887149" y="8417379"/>
              <a:ext cx="3048000" cy="1714500"/>
            </p:xfrm>
            <a:graphic>
              <a:graphicData uri="http://schemas.microsoft.com/office/powerpoint/2016/slidezoom">
                <pslz:sldZm>
                  <pslz:sldZmObj sldId="268" cId="3137811553">
                    <pslz:zmPr id="{433422F4-8A90-4B72-BA9A-776C90C6CF12}" returnToParent="0" transitionDur="1000">
                      <p166:blipFill xmlns:p166="http://schemas.microsoft.com/office/powerpoint/2016/6/main">
                        <a:blip r:embed="rId5"/>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p:pic>
            <p:nvPicPr>
              <p:cNvPr id="5" name="Slide Zoom 4">
                <a:extLst>
                  <a:ext uri="{FF2B5EF4-FFF2-40B4-BE49-F238E27FC236}">
                    <a16:creationId xmlns:a16="http://schemas.microsoft.com/office/drawing/2014/main" id="{5F270422-DE57-19D2-BC53-16460C3A5F2B}"/>
                  </a:ext>
                </a:extLst>
              </p:cNvPr>
              <p:cNvPicPr>
                <a:picLocks noGrp="1" noRot="1" noChangeAspect="1" noMove="1" noResize="1" noEditPoints="1" noAdjustHandles="1" noChangeArrowheads="1" noChangeShapeType="1"/>
              </p:cNvPicPr>
              <p:nvPr/>
            </p:nvPicPr>
            <p:blipFill>
              <a:blip r:embed="rId5"/>
              <a:stretch>
                <a:fillRect/>
              </a:stretch>
            </p:blipFill>
            <p:spPr>
              <a:xfrm>
                <a:off x="1887149" y="8417379"/>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5618"/>
    </mc:Choice>
    <mc:Fallback xmlns="">
      <p:transition spd="slow" advTm="15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2A387E-24AA-B8D9-C0C8-A455875BC9AC}"/>
              </a:ext>
            </a:extLst>
          </p:cNvPr>
          <p:cNvPicPr>
            <a:picLocks noChangeAspect="1"/>
          </p:cNvPicPr>
          <p:nvPr/>
        </p:nvPicPr>
        <p:blipFill>
          <a:blip r:embed="rId2"/>
          <a:stretch>
            <a:fillRect/>
          </a:stretch>
        </p:blipFill>
        <p:spPr>
          <a:xfrm>
            <a:off x="0" y="-115956"/>
            <a:ext cx="12192000" cy="6973956"/>
          </a:xfrm>
          <a:prstGeom prst="rect">
            <a:avLst/>
          </a:prstGeom>
        </p:spPr>
      </p:pic>
      <p:sp>
        <p:nvSpPr>
          <p:cNvPr id="3" name="TextBox 2">
            <a:extLst>
              <a:ext uri="{FF2B5EF4-FFF2-40B4-BE49-F238E27FC236}">
                <a16:creationId xmlns:a16="http://schemas.microsoft.com/office/drawing/2014/main" id="{D70FA7A9-04FC-F1E7-A9FB-0DF74D2CC12B}"/>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12:10,11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ཡོ་ཧ་ནན 12</a:t>
            </a:r>
          </a:p>
          <a:p>
            <a:r>
              <a:rPr lang="bo-CN" sz="8000" b="1" dirty="0">
                <a:solidFill>
                  <a:srgbClr val="121212"/>
                </a:solidFill>
                <a:latin typeface="Arial" panose="020B0604020202020204" pitchFamily="34" charset="0"/>
              </a:rPr>
              <a:t>རིན་ཐང་ཆེ་བའི་སྤོས་ཆུ་བླུགས་པ།</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1800" b="0" i="0" u="none" strike="noStrike" baseline="0" dirty="0">
                <a:latin typeface="TimesNewRomanPSMT"/>
              </a:rPr>
              <a:t> </a:t>
            </a:r>
            <a:r>
              <a:rPr lang="en-US" sz="5400" b="0" i="0" u="none" strike="noStrike" baseline="0" dirty="0">
                <a:latin typeface="TimesNewRomanPSMT"/>
              </a:rPr>
              <a:t>Jesus anointed at Bethany - John 12:1-11 </a:t>
            </a:r>
            <a:endParaRPr lang="en-IN" dirty="0"/>
          </a:p>
        </p:txBody>
      </p:sp>
      <p:pic>
        <p:nvPicPr>
          <p:cNvPr id="6" name="Audio 5">
            <a:hlinkClick r:id="" action="ppaction://media"/>
            <a:extLst>
              <a:ext uri="{FF2B5EF4-FFF2-40B4-BE49-F238E27FC236}">
                <a16:creationId xmlns:a16="http://schemas.microsoft.com/office/drawing/2014/main" id="{5DF499F8-4283-C4B0-8CDF-2FF9324C8F6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145"/>
    </mc:Choice>
    <mc:Fallback xmlns="">
      <p:transition spd="slow" advTm="3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57063D-2349-BC74-B843-C097DE1FEC9F}"/>
              </a:ext>
            </a:extLst>
          </p:cNvPr>
          <p:cNvPicPr>
            <a:picLocks noChangeAspect="1"/>
          </p:cNvPicPr>
          <p:nvPr/>
        </p:nvPicPr>
        <p:blipFill>
          <a:blip r:embed="rId2"/>
          <a:stretch>
            <a:fillRect/>
          </a:stretch>
        </p:blipFill>
        <p:spPr>
          <a:xfrm>
            <a:off x="0" y="-115956"/>
            <a:ext cx="12192000" cy="6973956"/>
          </a:xfrm>
          <a:prstGeom prst="rect">
            <a:avLst/>
          </a:prstGeom>
        </p:spPr>
      </p:pic>
      <p:sp>
        <p:nvSpPr>
          <p:cNvPr id="3" name="TextBox 2">
            <a:extLst>
              <a:ext uri="{FF2B5EF4-FFF2-40B4-BE49-F238E27FC236}">
                <a16:creationId xmlns:a16="http://schemas.microsoft.com/office/drawing/2014/main" id="{AEFDFC62-3605-0B0D-91A9-F0934D02F501}"/>
              </a:ext>
            </a:extLst>
          </p:cNvPr>
          <p:cNvSpPr txBox="1"/>
          <p:nvPr/>
        </p:nvSpPr>
        <p:spPr>
          <a:xfrm>
            <a:off x="6328474" y="2886207"/>
            <a:ext cx="6096000" cy="3971793"/>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ཡོ་ཧ་ནན 12</a:t>
            </a:r>
          </a:p>
          <a:p>
            <a:r>
              <a:rPr lang="bo-CN" sz="8000" b="1" dirty="0">
                <a:solidFill>
                  <a:schemeClr val="bg1"/>
                </a:solidFill>
                <a:latin typeface="Arial" panose="020B0604020202020204" pitchFamily="34" charset="0"/>
              </a:rPr>
              <a:t>རིན་ཐང་ཆེ་བའི་སྤོས་ཆུ་བླུགས་པ།</a:t>
            </a:r>
          </a:p>
          <a:p>
            <a:endParaRPr lang="en-IN" dirty="0"/>
          </a:p>
        </p:txBody>
      </p:sp>
      <p:sp>
        <p:nvSpPr>
          <p:cNvPr id="4" name="TextBox 2">
            <a:extLst>
              <a:ext uri="{FF2B5EF4-FFF2-40B4-BE49-F238E27FC236}">
                <a16:creationId xmlns:a16="http://schemas.microsoft.com/office/drawing/2014/main" id="{7C024DEC-F65A-D7E2-8C40-51A5FE4F2F8E}"/>
              </a:ext>
            </a:extLst>
          </p:cNvPr>
          <p:cNvSpPr txBox="1"/>
          <p:nvPr/>
        </p:nvSpPr>
        <p:spPr>
          <a:xfrm>
            <a:off x="779920" y="6249527"/>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80A477DF-A36D-36DF-FA64-9161BE0914F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C5D18C0-6A0F-FAC0-3243-9F52A839CD17}"/>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1དེ་ཡང་པེ་སག་གི་དུས་ཆེན་སྔོན་གྱི་ཉིན་དྲུག་པ་ལ་སྐྱབས་མགོན་ཡེ་ཤུ་ཁོང་ཉིད་པེ་ཐན་ཡཱ་སྟེ། དེ་སྔར་ཁོང་གིས་ལཱ་ཟར་འཆི་བ་ལས་སླར་གསོན་པར་མཛད་པའི་གྲོང་སྡེ་དེར་བྱོན་པ༌དང༌། </a:t>
            </a:r>
            <a:endParaRPr lang="en-IN" dirty="0"/>
          </a:p>
        </p:txBody>
      </p:sp>
      <p:sp>
        <p:nvSpPr>
          <p:cNvPr id="5" name="TextBox 4">
            <a:extLst>
              <a:ext uri="{FF2B5EF4-FFF2-40B4-BE49-F238E27FC236}">
                <a16:creationId xmlns:a16="http://schemas.microsoft.com/office/drawing/2014/main" id="{E1445254-56E6-1134-D204-0009DD12C72D}"/>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1Six days before the Passover, Jesus came to Bethany, the hometown of Lazarus, whom He had raised from the dead.</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3167"/>
    </mc:Choice>
    <mc:Fallback xmlns="">
      <p:transition spd="slow" advTm="13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368BB7-FD17-34B0-5974-36B1DCB8C083}"/>
              </a:ext>
            </a:extLst>
          </p:cNvPr>
          <p:cNvPicPr>
            <a:picLocks noChangeAspect="1"/>
          </p:cNvPicPr>
          <p:nvPr/>
        </p:nvPicPr>
        <p:blipFill>
          <a:blip r:embed="rId2"/>
          <a:stretch>
            <a:fillRect/>
          </a:stretch>
        </p:blipFill>
        <p:spPr>
          <a:xfrm>
            <a:off x="-145774" y="-20463"/>
            <a:ext cx="12337774" cy="6878464"/>
          </a:xfrm>
          <a:prstGeom prst="rect">
            <a:avLst/>
          </a:prstGeom>
        </p:spPr>
      </p:pic>
      <p:sp>
        <p:nvSpPr>
          <p:cNvPr id="2" name="TextBox 1">
            <a:extLst>
              <a:ext uri="{FF2B5EF4-FFF2-40B4-BE49-F238E27FC236}">
                <a16:creationId xmlns:a16="http://schemas.microsoft.com/office/drawing/2014/main" id="{101247FB-0894-BD05-5AA5-97621A5D6347}"/>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6A6E17FB-A4C6-F649-C74F-5A94D2A7BF6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B4DC97F-C14F-7AD9-36C7-2D73A75253E0}"/>
              </a:ext>
            </a:extLst>
          </p:cNvPr>
          <p:cNvSpPr txBox="1"/>
          <p:nvPr/>
        </p:nvSpPr>
        <p:spPr>
          <a:xfrm>
            <a:off x="619932" y="697424"/>
            <a:ext cx="4726983" cy="1200329"/>
          </a:xfrm>
          <a:prstGeom prst="rect">
            <a:avLst/>
          </a:prstGeom>
          <a:noFill/>
        </p:spPr>
        <p:txBody>
          <a:bodyPr wrap="square" rtlCol="0">
            <a:spAutoFit/>
          </a:bodyPr>
          <a:lstStyle/>
          <a:p>
            <a:r>
              <a:rPr lang="en-IN" sz="3600" dirty="0"/>
              <a:t>Explain about Passover feast</a:t>
            </a:r>
          </a:p>
        </p:txBody>
      </p:sp>
    </p:spTree>
    <p:extLst>
      <p:ext uri="{BB962C8B-B14F-4D97-AF65-F5344CB8AC3E}">
        <p14:creationId xmlns:p14="http://schemas.microsoft.com/office/powerpoint/2010/main" val="1950324825"/>
      </p:ext>
    </p:extLst>
  </p:cSld>
  <p:clrMapOvr>
    <a:masterClrMapping/>
  </p:clrMapOvr>
  <mc:AlternateContent xmlns:mc="http://schemas.openxmlformats.org/markup-compatibility/2006" xmlns:p14="http://schemas.microsoft.com/office/powerpoint/2010/main">
    <mc:Choice Requires="p14">
      <p:transition spd="slow" p14:dur="2000" advTm="10740"/>
    </mc:Choice>
    <mc:Fallback xmlns="">
      <p:transition spd="slow" advTm="10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3A534D-7F4B-DE6C-5641-10822201D9CE}"/>
              </a:ext>
            </a:extLst>
          </p:cNvPr>
          <p:cNvPicPr>
            <a:picLocks noChangeAspect="1"/>
          </p:cNvPicPr>
          <p:nvPr/>
        </p:nvPicPr>
        <p:blipFill>
          <a:blip r:embed="rId2"/>
          <a:stretch>
            <a:fillRect/>
          </a:stretch>
        </p:blipFill>
        <p:spPr>
          <a:xfrm>
            <a:off x="-919566" y="-4649"/>
            <a:ext cx="13111566" cy="6862649"/>
          </a:xfrm>
          <a:prstGeom prst="rect">
            <a:avLst/>
          </a:prstGeom>
        </p:spPr>
      </p:pic>
    </p:spTree>
    <p:extLst>
      <p:ext uri="{BB962C8B-B14F-4D97-AF65-F5344CB8AC3E}">
        <p14:creationId xmlns:p14="http://schemas.microsoft.com/office/powerpoint/2010/main" val="1330718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C56E2C7E-16DA-F6A3-2B5F-6047B697035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9499468-383D-85B4-ACF6-EF8D727087F8}"/>
              </a:ext>
            </a:extLst>
          </p:cNvPr>
          <p:cNvSpPr txBox="1"/>
          <p:nvPr/>
        </p:nvSpPr>
        <p:spPr>
          <a:xfrm>
            <a:off x="6096000" y="166254"/>
            <a:ext cx="6096000" cy="6558101"/>
          </a:xfrm>
          <a:prstGeom prst="rect">
            <a:avLst/>
          </a:prstGeom>
          <a:noFill/>
        </p:spPr>
        <p:txBody>
          <a:bodyPr wrap="square" rtlCol="0">
            <a:noAutofit/>
          </a:bodyPr>
          <a:lstStyle/>
          <a:p>
            <a:r>
              <a:rPr lang="bo-CN" sz="7200" b="0" i="0" dirty="0">
                <a:solidFill>
                  <a:srgbClr val="121212"/>
                </a:solidFill>
                <a:effectLst/>
                <a:latin typeface="Arial" panose="020B0604020202020204" pitchFamily="34" charset="0"/>
              </a:rPr>
              <a:t>2མི་རྣམས་ཀྱིས་གནས་དེ་རུ་ཁོང་ལ་གསོལ་སྟོན་བཤམས་ཤིང་མཱར་ཐས་སྣེ་ལེན་བྱས་པ༌དང༌། ལཱ་ཟར་ཡང་སྐྱབས་མགོན་ཡེ་ཤུ་དང་བཅས་པའི་མགྲོན་པོའི་གྲས་སུ་ཡོད་དོ།། </a:t>
            </a:r>
            <a:endParaRPr lang="en-IN" sz="7200" dirty="0"/>
          </a:p>
        </p:txBody>
      </p:sp>
      <p:sp>
        <p:nvSpPr>
          <p:cNvPr id="5" name="TextBox 4">
            <a:extLst>
              <a:ext uri="{FF2B5EF4-FFF2-40B4-BE49-F238E27FC236}">
                <a16:creationId xmlns:a16="http://schemas.microsoft.com/office/drawing/2014/main" id="{9DD11EC8-8DD4-A804-7E32-DF1EDCE3FAD9}"/>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121212"/>
                </a:solidFill>
                <a:latin typeface="Arial" panose="020B0604020202020204" pitchFamily="34" charset="0"/>
              </a:rPr>
              <a:t>2So they hosted a dinner for Jesus there. Martha served, and Lazarus was among those reclining at the table with Him.</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9419"/>
    </mc:Choice>
    <mc:Fallback xmlns="">
      <p:transition spd="slow" advTm="9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263</TotalTime>
  <Words>1055</Words>
  <Application>Microsoft Office PowerPoint</Application>
  <PresentationFormat>Widescreen</PresentationFormat>
  <Paragraphs>57</Paragraphs>
  <Slides>24</Slides>
  <Notes>1</Notes>
  <HiddenSlides>0</HiddenSlides>
  <MMClips>12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2025-05-21T06:10:44Z</dcterms:modified>
</cp:coreProperties>
</file>