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96" r:id="rId22"/>
    <p:sldId id="297" r:id="rId23"/>
    <p:sldId id="26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955560-5B34-4942-98C1-CB85B612CFAC}" v="1" dt="2025-04-17T08:45:25.8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50" d="100"/>
          <a:sy n="50" d="100"/>
        </p:scale>
        <p:origin x="1109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6C26C09E-0F42-4AC0-BBA9-42F54719103A}"/>
    <pc:docChg chg="modSld">
      <pc:chgData name="Leonie Smith" userId="fed1330f33f5650e" providerId="LiveId" clId="{6C26C09E-0F42-4AC0-BBA9-42F54719103A}" dt="2024-01-06T04:43:56.395" v="9" actId="20577"/>
      <pc:docMkLst>
        <pc:docMk/>
      </pc:docMkLst>
      <pc:sldChg chg="modNotesTx">
        <pc:chgData name="Leonie Smith" userId="fed1330f33f5650e" providerId="LiveId" clId="{6C26C09E-0F42-4AC0-BBA9-42F54719103A}" dt="2024-01-06T04:43:56.395" v="9" actId="20577"/>
        <pc:sldMkLst>
          <pc:docMk/>
          <pc:sldMk cId="1499918570" sldId="257"/>
        </pc:sldMkLst>
      </pc:sldChg>
    </pc:docChg>
  </pc:docChgLst>
  <pc:docChgLst>
    <pc:chgData name="Alfred Smith" userId="3c60a3631c0db8ad" providerId="LiveId" clId="{CA955560-5B34-4942-98C1-CB85B612CFAC}"/>
    <pc:docChg chg="custSel modSld">
      <pc:chgData name="Alfred Smith" userId="3c60a3631c0db8ad" providerId="LiveId" clId="{CA955560-5B34-4942-98C1-CB85B612CFAC}" dt="2025-05-02T07:11:02.827" v="4" actId="27636"/>
      <pc:docMkLst>
        <pc:docMk/>
      </pc:docMkLst>
      <pc:sldChg chg="addSp delSp modSp mod">
        <pc:chgData name="Alfred Smith" userId="3c60a3631c0db8ad" providerId="LiveId" clId="{CA955560-5B34-4942-98C1-CB85B612CFAC}" dt="2025-05-02T07:11:02.827" v="4" actId="27636"/>
        <pc:sldMkLst>
          <pc:docMk/>
          <pc:sldMk cId="1499918570" sldId="257"/>
        </pc:sldMkLst>
        <pc:spChg chg="add mod">
          <ac:chgData name="Alfred Smith" userId="3c60a3631c0db8ad" providerId="LiveId" clId="{CA955560-5B34-4942-98C1-CB85B612CFAC}" dt="2025-05-02T07:11:02.827" v="4" actId="27636"/>
          <ac:spMkLst>
            <pc:docMk/>
            <pc:sldMk cId="1499918570" sldId="257"/>
            <ac:spMk id="7" creationId="{412050A8-BB81-951B-7FE9-AA7B6F156398}"/>
          </ac:spMkLst>
        </pc:spChg>
      </pc:sldChg>
    </pc:docChg>
  </pc:docChgLst>
  <pc:docChgLst>
    <pc:chgData name="Leonie Smith" userId="fed1330f33f5650e" providerId="LiveId" clId="{1BB093BC-8769-4EC8-B569-6BF911290494}"/>
    <pc:docChg chg="undo custSel modSld">
      <pc:chgData name="Leonie Smith" userId="fed1330f33f5650e" providerId="LiveId" clId="{1BB093BC-8769-4EC8-B569-6BF911290494}" dt="2022-12-22T16:02:54.708" v="123" actId="20577"/>
      <pc:docMkLst>
        <pc:docMk/>
      </pc:docMkLst>
      <pc:sldChg chg="addSp modSp modNotesTx">
        <pc:chgData name="Leonie Smith" userId="fed1330f33f5650e" providerId="LiveId" clId="{1BB093BC-8769-4EC8-B569-6BF911290494}" dt="2022-12-12T05:19:14.064" v="72" actId="5793"/>
        <pc:sldMkLst>
          <pc:docMk/>
          <pc:sldMk cId="1499918570" sldId="257"/>
        </pc:sldMkLst>
      </pc:sldChg>
      <pc:sldChg chg="addSp modSp mod">
        <pc:chgData name="Leonie Smith" userId="fed1330f33f5650e" providerId="LiveId" clId="{1BB093BC-8769-4EC8-B569-6BF911290494}" dt="2022-12-22T15:57:55.756" v="81" actId="1076"/>
        <pc:sldMkLst>
          <pc:docMk/>
          <pc:sldMk cId="3788111665" sldId="258"/>
        </pc:sldMkLst>
      </pc:sldChg>
      <pc:sldChg chg="addSp delSp modSp mod modTransition modAnim">
        <pc:chgData name="Leonie Smith" userId="fed1330f33f5650e" providerId="LiveId" clId="{1BB093BC-8769-4EC8-B569-6BF911290494}" dt="2022-12-02T05:35:10.027" v="7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1BB093BC-8769-4EC8-B569-6BF911290494}" dt="2022-12-02T05:37:45.405" v="14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1BB093BC-8769-4EC8-B569-6BF911290494}" dt="2022-12-02T05:41:02.868" v="24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1BB093BC-8769-4EC8-B569-6BF911290494}" dt="2022-12-02T05:44:17.172" v="31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1BB093BC-8769-4EC8-B569-6BF911290494}" dt="2022-12-02T05:46:37.249" v="38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1BB093BC-8769-4EC8-B569-6BF911290494}" dt="2022-12-02T05:48:12.246" v="45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1BB093BC-8769-4EC8-B569-6BF911290494}" dt="2022-12-02T05:49:52.209" v="49"/>
        <pc:sldMkLst>
          <pc:docMk/>
          <pc:sldMk cId="978260341" sldId="265"/>
        </pc:sldMkLst>
      </pc:sldChg>
      <pc:sldChg chg="addSp modSp">
        <pc:chgData name="Leonie Smith" userId="fed1330f33f5650e" providerId="LiveId" clId="{1BB093BC-8769-4EC8-B569-6BF911290494}" dt="2022-12-02T05:50:57.512" v="50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1BB093BC-8769-4EC8-B569-6BF911290494}" dt="2022-12-02T05:54:40.936" v="63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1BB093BC-8769-4EC8-B569-6BF911290494}" dt="2022-12-02T05:58:22.248" v="68"/>
        <pc:sldMkLst>
          <pc:docMk/>
          <pc:sldMk cId="3137811553" sldId="268"/>
        </pc:sldMkLst>
      </pc:sldChg>
      <pc:sldChg chg="addSp modSp">
        <pc:chgData name="Leonie Smith" userId="fed1330f33f5650e" providerId="LiveId" clId="{1BB093BC-8769-4EC8-B569-6BF911290494}" dt="2022-12-22T15:58:01.720" v="82"/>
        <pc:sldMkLst>
          <pc:docMk/>
          <pc:sldMk cId="4120481681" sldId="270"/>
        </pc:sldMkLst>
      </pc:sldChg>
      <pc:sldChg chg="addSp modSp mod">
        <pc:chgData name="Leonie Smith" userId="fed1330f33f5650e" providerId="LiveId" clId="{1BB093BC-8769-4EC8-B569-6BF911290494}" dt="2022-12-22T15:59:27.767" v="101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1BB093BC-8769-4EC8-B569-6BF911290494}" dt="2022-12-22T15:59:35.124" v="102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1BB093BC-8769-4EC8-B569-6BF911290494}" dt="2022-12-22T15:59:40.794" v="103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1BB093BC-8769-4EC8-B569-6BF911290494}" dt="2022-12-22T15:59:46.734" v="104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1BB093BC-8769-4EC8-B569-6BF911290494}" dt="2022-12-22T15:59:57.425" v="107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1BB093BC-8769-4EC8-B569-6BF911290494}" dt="2022-12-22T16:00:03.824" v="108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1BB093BC-8769-4EC8-B569-6BF911290494}" dt="2022-12-22T16:00:11.860" v="109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1BB093BC-8769-4EC8-B569-6BF911290494}" dt="2022-12-22T16:00:18.556" v="110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1BB093BC-8769-4EC8-B569-6BF911290494}" dt="2022-12-22T16:02:54.708" v="123" actId="20577"/>
        <pc:sldMkLst>
          <pc:docMk/>
          <pc:sldMk cId="888433145" sldId="279"/>
        </pc:sldMkLst>
      </pc:sldChg>
      <pc:sldChg chg="addSp modSp">
        <pc:chgData name="Leonie Smith" userId="fed1330f33f5650e" providerId="LiveId" clId="{1BB093BC-8769-4EC8-B569-6BF911290494}" dt="2022-12-02T05:55:55.357" v="64"/>
        <pc:sldMkLst>
          <pc:docMk/>
          <pc:sldMk cId="3083757143" sldId="296"/>
        </pc:sldMkLst>
      </pc:sldChg>
      <pc:sldChg chg="addSp modSp mod">
        <pc:chgData name="Leonie Smith" userId="fed1330f33f5650e" providerId="LiveId" clId="{1BB093BC-8769-4EC8-B569-6BF911290494}" dt="2022-12-22T16:00:25.338" v="112" actId="20577"/>
        <pc:sldMkLst>
          <pc:docMk/>
          <pc:sldMk cId="1632090537" sldId="297"/>
        </pc:sldMkLst>
      </pc:sldChg>
    </pc:docChg>
  </pc:docChgLst>
  <pc:docChgLst>
    <pc:chgData name="Leonie Smith" userId="fed1330f33f5650e" providerId="LiveId" clId="{F4EDF558-C68D-4747-BF4B-887268F0A39D}"/>
    <pc:docChg chg="modSld">
      <pc:chgData name="Leonie Smith" userId="fed1330f33f5650e" providerId="LiveId" clId="{F4EDF558-C68D-4747-BF4B-887268F0A39D}" dt="2024-01-05T04:56:42.199" v="47"/>
      <pc:docMkLst>
        <pc:docMk/>
      </pc:docMkLst>
      <pc:sldChg chg="addSp delSp modSp mod modTransition modAnim">
        <pc:chgData name="Leonie Smith" userId="fed1330f33f5650e" providerId="LiveId" clId="{F4EDF558-C68D-4747-BF4B-887268F0A39D}" dt="2024-01-05T04:50:28.862" v="2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F4EDF558-C68D-4747-BF4B-887268F0A39D}" dt="2024-01-05T04:50:44.193" v="5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F4EDF558-C68D-4747-BF4B-887268F0A39D}" dt="2024-01-05T04:52:15.704" v="14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F4EDF558-C68D-4747-BF4B-887268F0A39D}" dt="2024-01-05T04:52:42.301" v="17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F4EDF558-C68D-4747-BF4B-887268F0A39D}" dt="2024-01-05T04:53:07.929" v="20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F4EDF558-C68D-4747-BF4B-887268F0A39D}" dt="2024-01-05T04:53:39.278" v="26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F4EDF558-C68D-4747-BF4B-887268F0A39D}" dt="2024-01-05T04:54:05.415" v="29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F4EDF558-C68D-4747-BF4B-887268F0A39D}" dt="2024-01-05T04:54:25.941" v="32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F4EDF558-C68D-4747-BF4B-887268F0A39D}" dt="2024-01-05T04:54:46.966" v="35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F4EDF558-C68D-4747-BF4B-887268F0A39D}" dt="2024-01-05T04:55:07.921" v="38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F4EDF558-C68D-4747-BF4B-887268F0A39D}" dt="2024-01-05T04:56:42.199" v="47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F4EDF558-C68D-4747-BF4B-887268F0A39D}" dt="2024-01-05T04:55:58.459" v="44"/>
        <pc:sldMkLst>
          <pc:docMk/>
          <pc:sldMk cId="3083757143" sldId="296"/>
        </pc:sldMkLst>
      </pc:sldChg>
    </pc:docChg>
  </pc:docChgLst>
  <pc:docChgLst>
    <pc:chgData name="Alfred Smith" userId="3c60a3631c0db8ad" providerId="LiveId" clId="{9FE40715-0DBF-4F50-97B6-2AC608FFDA80}"/>
    <pc:docChg chg="undo redo custSel modSld">
      <pc:chgData name="Alfred Smith" userId="3c60a3631c0db8ad" providerId="LiveId" clId="{9FE40715-0DBF-4F50-97B6-2AC608FFDA80}" dt="2024-07-23T08:29:45.128" v="42" actId="20577"/>
      <pc:docMkLst>
        <pc:docMk/>
      </pc:docMkLst>
      <pc:sldChg chg="addSp delSp modSp mod">
        <pc:chgData name="Alfred Smith" userId="3c60a3631c0db8ad" providerId="LiveId" clId="{9FE40715-0DBF-4F50-97B6-2AC608FFDA80}" dt="2024-07-23T07:51:16.245" v="1"/>
        <pc:sldMkLst>
          <pc:docMk/>
          <pc:sldMk cId="1499918570" sldId="257"/>
        </pc:sldMkLst>
      </pc:sldChg>
      <pc:sldChg chg="modSp mod">
        <pc:chgData name="Alfred Smith" userId="3c60a3631c0db8ad" providerId="LiveId" clId="{9FE40715-0DBF-4F50-97B6-2AC608FFDA80}" dt="2024-07-23T08:26:10.431" v="10"/>
        <pc:sldMkLst>
          <pc:docMk/>
          <pc:sldMk cId="2346136586" sldId="260"/>
        </pc:sldMkLst>
      </pc:sldChg>
      <pc:sldChg chg="modSp mod">
        <pc:chgData name="Alfred Smith" userId="3c60a3631c0db8ad" providerId="LiveId" clId="{9FE40715-0DBF-4F50-97B6-2AC608FFDA80}" dt="2024-07-23T08:26:26.414" v="12"/>
        <pc:sldMkLst>
          <pc:docMk/>
          <pc:sldMk cId="4037329247" sldId="261"/>
        </pc:sldMkLst>
      </pc:sldChg>
      <pc:sldChg chg="modSp mod">
        <pc:chgData name="Alfred Smith" userId="3c60a3631c0db8ad" providerId="LiveId" clId="{9FE40715-0DBF-4F50-97B6-2AC608FFDA80}" dt="2024-07-23T08:26:40.790" v="14"/>
        <pc:sldMkLst>
          <pc:docMk/>
          <pc:sldMk cId="1909638311" sldId="262"/>
        </pc:sldMkLst>
      </pc:sldChg>
      <pc:sldChg chg="modSp mod">
        <pc:chgData name="Alfred Smith" userId="3c60a3631c0db8ad" providerId="LiveId" clId="{9FE40715-0DBF-4F50-97B6-2AC608FFDA80}" dt="2024-07-23T08:26:55.046" v="16"/>
        <pc:sldMkLst>
          <pc:docMk/>
          <pc:sldMk cId="641208035" sldId="263"/>
        </pc:sldMkLst>
      </pc:sldChg>
      <pc:sldChg chg="modSp mod">
        <pc:chgData name="Alfred Smith" userId="3c60a3631c0db8ad" providerId="LiveId" clId="{9FE40715-0DBF-4F50-97B6-2AC608FFDA80}" dt="2024-07-23T08:27:13.644" v="18"/>
        <pc:sldMkLst>
          <pc:docMk/>
          <pc:sldMk cId="4044745628" sldId="264"/>
        </pc:sldMkLst>
      </pc:sldChg>
      <pc:sldChg chg="modSp mod">
        <pc:chgData name="Alfred Smith" userId="3c60a3631c0db8ad" providerId="LiveId" clId="{9FE40715-0DBF-4F50-97B6-2AC608FFDA80}" dt="2024-07-23T08:27:31.694" v="20"/>
        <pc:sldMkLst>
          <pc:docMk/>
          <pc:sldMk cId="978260341" sldId="265"/>
        </pc:sldMkLst>
      </pc:sldChg>
      <pc:sldChg chg="modSp mod">
        <pc:chgData name="Alfred Smith" userId="3c60a3631c0db8ad" providerId="LiveId" clId="{9FE40715-0DBF-4F50-97B6-2AC608FFDA80}" dt="2024-07-23T08:27:47.315" v="23"/>
        <pc:sldMkLst>
          <pc:docMk/>
          <pc:sldMk cId="3575870363" sldId="266"/>
        </pc:sldMkLst>
      </pc:sldChg>
      <pc:sldChg chg="modSp mod">
        <pc:chgData name="Alfred Smith" userId="3c60a3631c0db8ad" providerId="LiveId" clId="{9FE40715-0DBF-4F50-97B6-2AC608FFDA80}" dt="2024-07-23T08:28:07.914" v="26"/>
        <pc:sldMkLst>
          <pc:docMk/>
          <pc:sldMk cId="4017137865" sldId="267"/>
        </pc:sldMkLst>
      </pc:sldChg>
      <pc:sldChg chg="modSp mod">
        <pc:chgData name="Alfred Smith" userId="3c60a3631c0db8ad" providerId="LiveId" clId="{9FE40715-0DBF-4F50-97B6-2AC608FFDA80}" dt="2024-07-23T08:29:45.128" v="42" actId="20577"/>
        <pc:sldMkLst>
          <pc:docMk/>
          <pc:sldMk cId="3137811553" sldId="268"/>
        </pc:sldMkLst>
      </pc:sldChg>
      <pc:sldChg chg="addSp modSp mod">
        <pc:chgData name="Alfred Smith" userId="3c60a3631c0db8ad" providerId="LiveId" clId="{9FE40715-0DBF-4F50-97B6-2AC608FFDA80}" dt="2024-07-23T07:52:07.839" v="8" actId="1076"/>
        <pc:sldMkLst>
          <pc:docMk/>
          <pc:sldMk cId="4120481681" sldId="270"/>
        </pc:sldMkLst>
      </pc:sldChg>
      <pc:sldChg chg="modSp mod">
        <pc:chgData name="Alfred Smith" userId="3c60a3631c0db8ad" providerId="LiveId" clId="{9FE40715-0DBF-4F50-97B6-2AC608FFDA80}" dt="2024-07-23T08:28:45.275" v="35"/>
        <pc:sldMkLst>
          <pc:docMk/>
          <pc:sldMk cId="3083757143" sldId="29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>
                <a:latin typeface="TimesNewRomanPS-BoldMT"/>
              </a:rPr>
              <a:t>Checked Kham</a:t>
            </a:r>
            <a:endParaRPr lang="en-US" sz="1200" b="1" i="0" u="none" strike="noStrike" baseline="0" dirty="0">
              <a:latin typeface="TimesNewRomanPS-BoldMT"/>
            </a:endParaRPr>
          </a:p>
          <a:p>
            <a:pPr algn="l"/>
            <a:r>
              <a:rPr lang="en-US" sz="1200" b="1" i="0" u="none" strike="noStrike" baseline="0" dirty="0">
                <a:latin typeface="TimesNewRomanPS-BoldMT"/>
              </a:rPr>
              <a:t>41 The Rich Young Man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The rich young man - Matt 19:16-29; Mark 10:17-30; Luke 18:18-30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James and John make their request - Matt 20:20-28; Mark 10:35-45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Zacchaeus - Luke 19:1-10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Resurrection of Lazarus - John 11:1-44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 anointed at Bethany - Matt 26:6-13; Mark 14:3-9; John 12:1-11 (Left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Triumphal entry - Matt 21:1-11; Mark 11:1-11; Luke 19:29-44; John 12:12-19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(Left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41-6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EA6399A-A71C-1574-74CE-3F0B606DA3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12050A8-BB81-951B-7FE9-AA7B6F156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6"/>
    </mc:Choice>
    <mc:Fallback xmlns="">
      <p:transition spd="slow" advTm="4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1B94B7-B22F-390F-EC6A-F3073469C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6127" y="-420329"/>
            <a:ext cx="14820764" cy="76986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F0054C-0C08-6C9D-42F5-C21B33740902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4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ཁོ་ཚོ་སོང་ནས་སྒོའི་ཕྱི་རོལ་གྱི་སྲང་ལམ་དུ་བོང་གསར་ཞིག་བཏགས་འདུག་པ་མཐོང་སྟེ་བཀྲོལ་བ་དང༌།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4So they went and found the colt outside in the street, tied at a doorway. They untied it,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2C604D4-1846-3B48-A439-852FF48DB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4"/>
    </mc:Choice>
    <mc:Fallback xmlns="">
      <p:transition spd="slow" advTm="7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7192DC-35C6-95F0-229B-6423FBB4F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7531"/>
            <a:ext cx="12192000" cy="72455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3185F7-4C49-95AE-6D84-ADE044F0F73E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5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དེར་ཡོད་པའི་མི་རྣམས་ལས་འགའ་ཞིག་གིས་ཁོ་ཚོ་ལ་“ཅིའི་ཕྱིར་བོང་གསར་དེ་བཀྲོལ་བ་ཡིན་ནམ་”ཞེས་དྲིས་པ་ན། 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6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ཁོ་ཚོས་ཡེ་ཤུའི་བཀའ་ལྟར་ལན་བཏབ་པས། མི་དེ་རྣམས་ཀྱིས་ཁོ་གཉིས་བཏང༌།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5and some who were standing there asked, “Why are you untying the colt?”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6The disciples answered as Jesus had instructed them, and the people gave them permission.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9D293B5-5286-6D67-C52C-8EC8FD1D91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96"/>
    </mc:Choice>
    <mc:Fallback xmlns="">
      <p:transition spd="slow" advTm="15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AA0B94-E457-A19B-3ABD-0FBB89F1D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7703" y="-458743"/>
            <a:ext cx="12619703" cy="73167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BE809A-CEC5-67BD-0391-C0F28B223F6A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11:5,6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7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བོང་གསར་ཁྲིད་ནས་ཡེ་ཤུའི་དྲུང་དུ་སླེབས་རྗེས་ཁོ་གཉིས་ཀྱིས་རང་གི་གོས་བོང་གསར་གྱི་རྒྱབ་ཏུ་བཏིང་བ་དང་ཁོང་དེ་ལ་བཅིབ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7Then they led the colt to Jesus and threw their cloaks over it, and He sat on it.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17BAA4F-B3CE-D915-A7AB-7A3A2B73FF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74"/>
    </mc:Choice>
    <mc:Fallback xmlns="">
      <p:transition spd="slow" advTm="10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D34934-75B1-86D9-7B52-8D0F57F46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2453" y="-353962"/>
            <a:ext cx="14326647" cy="83623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D04AD4-1B50-5BD4-F76F-9CA26E541D97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8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མི་མང་པོས་རང་གི་གྱོན་པ་ལམ་ལ་བཏིང་ཞིང༌། གཞན་རྣམས་ཀྱིས་ཞིང་ནང་དུ་ཡོད་པའི་སྡོང་པོའི་སྟེང་ནས་ལོ་མ་མང་བའི་ཡལ་ག་བཅད་དེ་ལམ་དུ་བཀྲམ།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8Many in the crowd spread their cloaks on the road, while others spread branches they had cut from the fields.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65BF538-1AC3-CDA3-3986-12D0A6E58E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77"/>
    </mc:Choice>
    <mc:Fallback xmlns="">
      <p:transition spd="slow" advTm="10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FAD242-DC41-6DD1-B0CA-AA459B625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71388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5190BC-1076-AAF2-40A4-E0A51FB8B570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9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ཁོང་གི་སྔོན་ནས་འགྲོ་བ་དང་རྗེས་སུ་འབྲངས་པའི་མི་རྣམས་ཀྱིས་སྐད་ཆེན་པོས་“ཧོ་ཟན་ནཱ། གཙོ་བོའི་མཚན་གྱི་ཐོག་ནས་བྱོན་པ་འདི་ལ་བྱིན་རླབས་ཡོང་བར་ཤོག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9The ones who went ahead and those who followed were shouting: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“Hosanna!”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“Blessed is He who comes in the name of the Lord!”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B245D5F-F84D-DC30-7819-76E3272971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78"/>
    </mc:Choice>
    <mc:Fallback xmlns="">
      <p:transition spd="slow" advTm="11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ECF3D5-8DC8-15AD-15F7-79312EEE2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358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5EFCB2-6655-CAD6-FDEE-CA7FA3B7050F}"/>
              </a:ext>
            </a:extLst>
          </p:cNvPr>
          <p:cNvSpPr txBox="1"/>
          <p:nvPr/>
        </p:nvSpPr>
        <p:spPr>
          <a:xfrm>
            <a:off x="656095" y="3045064"/>
            <a:ext cx="6101166" cy="39098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མར་ཀུ 11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སྟོན་པ་ཡེ་ཤུ་ཡེ་རུ་ཤ་ལེམ་གྲོང་ཁྱེར་དུ་ཕེབས་པ།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DA2A17-5CD2-ED72-C559-302F11AFB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303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662E0C-A868-A418-00C5-EE6CEDEAFEFA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10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ང་ཚོའི་མེས་པོ་དཱ་བིད་ཀྱི་རྒྱལ་སྲིད་བྱོན་པ་འདི་ལ་བྱིན་རླབས་ཡོང་བར་ཤོག ཤིན་ཏུ་མཐོ་ཞིང་བླ་ན་མེད་པའི་གནས་སུ་བཞུགས་པའི་དཀོན་མཆོག་ལ་ཧོ་ཟན་ནཱ་”ཞེས་འབོད་སྒྲ་བསྒྲགས།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solidFill>
                  <a:srgbClr val="777A7B"/>
                </a:solidFill>
                <a:latin typeface="Arial" panose="020B0604020202020204" pitchFamily="34" charset="0"/>
              </a:rPr>
              <a:t>10“Blessed is the coming kingdom of our father David!”</a:t>
            </a:r>
          </a:p>
          <a:p>
            <a:r>
              <a:rPr lang="en-US" sz="5400" dirty="0">
                <a:solidFill>
                  <a:srgbClr val="777A7B"/>
                </a:solidFill>
                <a:latin typeface="Arial" panose="020B0604020202020204" pitchFamily="34" charset="0"/>
              </a:rPr>
              <a:t>“Hosanna in the highest!”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660BA21-7BFB-EF80-6313-18B0B1FA79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8375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42"/>
    </mc:Choice>
    <mc:Fallback xmlns="">
      <p:transition spd="slow" advTm="13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2D35E3-E460-D44B-9A1D-707191FF8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67364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E9EFA4-D927-2ADF-E145-AC663B814043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11:10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0905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མད་ཐཱ། 21:10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ཁོང་ཡེ་རུ་ཤ་ལེམ་དུ་བྱོན་དུས་མི་ཚང་མ་ཕར་ཚུར་བརྒྱུགས་ནས་“འདི་སུ་ཡིན་”ཞེས་བཤད། 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11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མི་ཚོགས་ཀྱིས་“འདི་ནི་ག་ལིལ་ཡུལ་གྱི་ན་ཙ་རེལ་གྲོང་སྡེ་ནས་ཡིན་པའི་ལུང་སྟོན་པ་ཡེ་ཤུ་ཡིན་”ཞེས་ཟེར།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Matt 21:10When 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Jesus had entered Jerusalem, the whole city was stirred and asked, “Who is this?”</a:t>
            </a:r>
          </a:p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11The crowds replied, “This is Jesus, the prophet from Nazareth in Galilee.”</a:t>
            </a:r>
            <a:endParaRPr lang="en-US" sz="4000" b="0" i="0" dirty="0">
              <a:solidFill>
                <a:srgbClr val="12121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48F01DE-78F0-68D5-99BD-441892C138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06"/>
    </mc:Choice>
    <mc:Fallback xmlns="">
      <p:transition spd="slow" advTm="16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58CA50-9C6B-8755-5893-A18946B2E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358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D0DB9B-8046-1DB9-FC39-B4363250D81D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མད་ཐཱ།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21:10,11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མར་ཀུ 11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སྟོན་པ་ཡེ་ཤུ་ཡེ་རུ་ཤ་ལེམ་གྲོང་ཁྱེར་དུ་ཕེབས་པ།</a:t>
            </a:r>
          </a:p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5400" b="0" i="0" u="none" strike="noStrike" baseline="0" dirty="0">
                <a:latin typeface="TimesNewRomanPSMT"/>
              </a:rPr>
              <a:t>Triumphal entry - Mark 11:1-11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F118D66-E5B0-BE4D-AD87-D3DB40A83C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5"/>
    </mc:Choice>
    <mc:Fallback xmlns="">
      <p:transition spd="slow" advTm="4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A9B039-C51A-5737-3ADB-6C460B287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358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DA3CD9-92DF-C58D-2C81-7CD056C5F335}"/>
              </a:ext>
            </a:extLst>
          </p:cNvPr>
          <p:cNvSpPr txBox="1"/>
          <p:nvPr/>
        </p:nvSpPr>
        <p:spPr>
          <a:xfrm>
            <a:off x="779920" y="2073514"/>
            <a:ext cx="6101166" cy="39098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མར་ཀུ 11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སྟོན་པ་ཡེ་ཤུ་ཡེ་རུ་ཤ་ལེམ་གྲོང་ཁྱེར་དུ་ཕེབས་པ།</a:t>
            </a:r>
          </a:p>
          <a:p>
            <a:endParaRPr lang="en-IN" dirty="0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407F020A-E80F-F4EE-F9A7-BFE7DE93B17A}"/>
              </a:ext>
            </a:extLst>
          </p:cNvPr>
          <p:cNvSpPr txBox="1"/>
          <p:nvPr/>
        </p:nvSpPr>
        <p:spPr>
          <a:xfrm>
            <a:off x="779920" y="6249527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ཁོང་རྣམས་ཡེ་རུ་ཤ་ལེམ་གྲོང་ཁྱེར་གྱི་ཉེ་འགྲམ་དུ་ཕེབས་སྐབས། སྐྱུར་རུ་ཤིང་གི་རིའི་ངོས་སུ་ཡོད་པའི་གྲོང་སྡེ་པེ་ཕ་གེ་དང་པེ་ཐན་ཡཱ་ས་ཆ་དེར་ཡེ་ཤུས་ཉེ་གནས་གཉིས་མངགས་ཏེ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1As they approached Jerusalem and came to </a:t>
            </a:r>
            <a:r>
              <a:rPr lang="en-US" sz="4800" dirty="0" err="1">
                <a:solidFill>
                  <a:srgbClr val="777A7B"/>
                </a:solidFill>
                <a:latin typeface="Arial" panose="020B0604020202020204" pitchFamily="34" charset="0"/>
              </a:rPr>
              <a:t>Bethphage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 and Bethany at the Mount of Olives, Jesus sent out two of His disciples</a:t>
            </a:r>
            <a:endParaRPr lang="en-IN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9E9F9D01-9D57-7244-D037-74CC98F71D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56"/>
    </mc:Choice>
    <mc:Fallback xmlns="">
      <p:transition spd="slow" advTm="14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013A1-0740-1FE0-8E28-81F1EB1F6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10783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0AA0F3-9BFA-26D8-6C9E-707B78C4A22B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ཁོ་ཚོར་“ཁྱེད་ཚོ་མདུན་ལ་ཡོད་པའི་གྲོང་སྡེ་དེ་ལ་སོང་དང༌། དེར་སླེབས་མ་ཐག་ཏུ་མི་སུས་ཀྱང་བཞོན་མ་མྱོང་བའི་བོང་གསར་ཞིག་བཏགས་ཡོད་པ་མཐོང་བར་འགྱུར། དེ་བཀྲོལ་ནས་འདིར་ཁྲིད་ཤོག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2and said to them, “Go into the village ahead of you, and as soon as you enter it, you will find a colt tied there, on which no one has ever sat. Untie it and bring it here.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D90B183-D9AC-3884-C434-8D1FFA10D7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44"/>
    </mc:Choice>
    <mc:Fallback xmlns="">
      <p:transition spd="slow" advTm="15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6648B0-1C56-E8D7-D6FB-D6D4072D9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320240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AD9FB5-B0F8-505D-AFCD-3846BD9336C1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གལ་སྲིད་མི་གཞན་གྱིས་ཁྱེད་གཉིས་ལ་ཅིའི་ཕྱིར་དེ་ལྟར་བྱེད་པ་ཡིན་ནམ་ཞེས་དྲིས་ན། ཁྱེད་ཀྱིས་འདི་ང་ཚོའི་གཙོ་བོ་ལ་མཁོ་བ་ཡིན་ཞེས་སྨྲོས་དང༌། ཁོང་གིས་འཁྱུག་ཙམ་ནས་ལོག་གཏོང་ངོ་”ཞེས་གསུངས།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3If anyone asks, ‘Why are you doing this?’ tell him, ‘The Lord needs it and will return it shortly.’”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8D8D929-7645-82BF-D338-38628356A8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72"/>
    </mc:Choice>
    <mc:Fallback xmlns="">
      <p:transition spd="slow" advTm="14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2579</TotalTime>
  <Words>1038</Words>
  <Application>Microsoft Office PowerPoint</Application>
  <PresentationFormat>Widescreen</PresentationFormat>
  <Paragraphs>63</Paragraphs>
  <Slides>24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41-6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2025-05-02T07:11:10Z</dcterms:modified>
</cp:coreProperties>
</file>