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96" r:id="rId22"/>
    <p:sldId id="297" r:id="rId23"/>
    <p:sldId id="26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20CDA-CBA3-497F-A468-FD8265DCA928}" v="11" dt="2025-05-21T06:17:45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C26C09E-0F42-4AC0-BBA9-42F54719103A}"/>
    <pc:docChg chg="modSld">
      <pc:chgData name="Leonie Smith" userId="fed1330f33f5650e" providerId="LiveId" clId="{6C26C09E-0F42-4AC0-BBA9-42F54719103A}" dt="2024-01-06T04:43:56.395" v="9" actId="20577"/>
      <pc:docMkLst>
        <pc:docMk/>
      </pc:docMkLst>
      <pc:sldChg chg="modNotesTx">
        <pc:chgData name="Leonie Smith" userId="fed1330f33f5650e" providerId="LiveId" clId="{6C26C09E-0F42-4AC0-BBA9-42F54719103A}" dt="2024-01-06T04:43:56.395" v="9" actId="20577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CA955560-5B34-4942-98C1-CB85B612CFAC}"/>
    <pc:docChg chg="custSel modSld">
      <pc:chgData name="Alfred Smith" userId="3c60a3631c0db8ad" providerId="LiveId" clId="{CA955560-5B34-4942-98C1-CB85B612CFAC}" dt="2025-05-02T07:11:02.827" v="4" actId="27636"/>
      <pc:docMkLst>
        <pc:docMk/>
      </pc:docMkLst>
      <pc:sldChg chg="addSp delSp modSp mod">
        <pc:chgData name="Alfred Smith" userId="3c60a3631c0db8ad" providerId="LiveId" clId="{CA955560-5B34-4942-98C1-CB85B612CFAC}" dt="2025-05-02T07:11:02.827" v="4" actId="27636"/>
        <pc:sldMkLst>
          <pc:docMk/>
          <pc:sldMk cId="1499918570" sldId="257"/>
        </pc:sldMkLst>
        <pc:spChg chg="add mod">
          <ac:chgData name="Alfred Smith" userId="3c60a3631c0db8ad" providerId="LiveId" clId="{CA955560-5B34-4942-98C1-CB85B612CFAC}" dt="2025-05-02T07:11:02.827" v="4" actId="27636"/>
          <ac:spMkLst>
            <pc:docMk/>
            <pc:sldMk cId="1499918570" sldId="257"/>
            <ac:spMk id="7" creationId="{412050A8-BB81-951B-7FE9-AA7B6F156398}"/>
          </ac:spMkLst>
        </pc:spChg>
      </pc:sldChg>
    </pc:docChg>
  </pc:docChgLst>
  <pc:docChgLst>
    <pc:chgData name="Leonie Smith" userId="fed1330f33f5650e" providerId="LiveId" clId="{1BB093BC-8769-4EC8-B569-6BF911290494}"/>
    <pc:docChg chg="undo custSel modSld">
      <pc:chgData name="Leonie Smith" userId="fed1330f33f5650e" providerId="LiveId" clId="{1BB093BC-8769-4EC8-B569-6BF911290494}" dt="2022-12-22T16:02:54.708" v="123" actId="20577"/>
      <pc:docMkLst>
        <pc:docMk/>
      </pc:docMkLst>
      <pc:sldChg chg="addSp modSp modNotesTx">
        <pc:chgData name="Leonie Smith" userId="fed1330f33f5650e" providerId="LiveId" clId="{1BB093BC-8769-4EC8-B569-6BF911290494}" dt="2022-12-12T05:19:14.064" v="72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1BB093BC-8769-4EC8-B569-6BF911290494}" dt="2022-12-22T15:57:55.756" v="81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1BB093BC-8769-4EC8-B569-6BF911290494}" dt="2022-12-02T05:35:10.027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1BB093BC-8769-4EC8-B569-6BF911290494}" dt="2022-12-02T05:37:45.405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BB093BC-8769-4EC8-B569-6BF911290494}" dt="2022-12-02T05:41:02.868" v="2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1BB093BC-8769-4EC8-B569-6BF911290494}" dt="2022-12-02T05:44:17.172" v="3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BB093BC-8769-4EC8-B569-6BF911290494}" dt="2022-12-02T05:46:37.249" v="3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BB093BC-8769-4EC8-B569-6BF911290494}" dt="2022-12-02T05:48:12.246" v="4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BB093BC-8769-4EC8-B569-6BF911290494}" dt="2022-12-02T05:49:52.209" v="49"/>
        <pc:sldMkLst>
          <pc:docMk/>
          <pc:sldMk cId="978260341" sldId="265"/>
        </pc:sldMkLst>
      </pc:sldChg>
      <pc:sldChg chg="addSp modSp">
        <pc:chgData name="Leonie Smith" userId="fed1330f33f5650e" providerId="LiveId" clId="{1BB093BC-8769-4EC8-B569-6BF911290494}" dt="2022-12-02T05:50:57.512" v="5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BB093BC-8769-4EC8-B569-6BF911290494}" dt="2022-12-02T05:54:40.936" v="6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1BB093BC-8769-4EC8-B569-6BF911290494}" dt="2022-12-02T05:58:22.248" v="68"/>
        <pc:sldMkLst>
          <pc:docMk/>
          <pc:sldMk cId="3137811553" sldId="268"/>
        </pc:sldMkLst>
      </pc:sldChg>
      <pc:sldChg chg="addSp modSp">
        <pc:chgData name="Leonie Smith" userId="fed1330f33f5650e" providerId="LiveId" clId="{1BB093BC-8769-4EC8-B569-6BF911290494}" dt="2022-12-22T15:58:01.720" v="82"/>
        <pc:sldMkLst>
          <pc:docMk/>
          <pc:sldMk cId="4120481681" sldId="270"/>
        </pc:sldMkLst>
      </pc:sldChg>
      <pc:sldChg chg="addSp modSp mod">
        <pc:chgData name="Leonie Smith" userId="fed1330f33f5650e" providerId="LiveId" clId="{1BB093BC-8769-4EC8-B569-6BF911290494}" dt="2022-12-22T15:59:27.767" v="10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BB093BC-8769-4EC8-B569-6BF911290494}" dt="2022-12-22T15:59:35.124" v="10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BB093BC-8769-4EC8-B569-6BF911290494}" dt="2022-12-22T15:59:40.794" v="10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BB093BC-8769-4EC8-B569-6BF911290494}" dt="2022-12-22T15:59:46.734" v="10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BB093BC-8769-4EC8-B569-6BF911290494}" dt="2022-12-22T15:59:57.425" v="10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BB093BC-8769-4EC8-B569-6BF911290494}" dt="2022-12-22T16:00:03.824" v="10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BB093BC-8769-4EC8-B569-6BF911290494}" dt="2022-12-22T16:00:11.860" v="10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BB093BC-8769-4EC8-B569-6BF911290494}" dt="2022-12-22T16:00:18.556" v="11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1BB093BC-8769-4EC8-B569-6BF911290494}" dt="2022-12-22T16:02:54.708" v="123" actId="20577"/>
        <pc:sldMkLst>
          <pc:docMk/>
          <pc:sldMk cId="888433145" sldId="279"/>
        </pc:sldMkLst>
      </pc:sldChg>
      <pc:sldChg chg="addSp modSp">
        <pc:chgData name="Leonie Smith" userId="fed1330f33f5650e" providerId="LiveId" clId="{1BB093BC-8769-4EC8-B569-6BF911290494}" dt="2022-12-02T05:55:55.357" v="64"/>
        <pc:sldMkLst>
          <pc:docMk/>
          <pc:sldMk cId="3083757143" sldId="296"/>
        </pc:sldMkLst>
      </pc:sldChg>
      <pc:sldChg chg="addSp modSp mod">
        <pc:chgData name="Leonie Smith" userId="fed1330f33f5650e" providerId="LiveId" clId="{1BB093BC-8769-4EC8-B569-6BF911290494}" dt="2022-12-22T16:00:25.338" v="112" actId="20577"/>
        <pc:sldMkLst>
          <pc:docMk/>
          <pc:sldMk cId="1632090537" sldId="297"/>
        </pc:sldMkLst>
      </pc:sldChg>
    </pc:docChg>
  </pc:docChgLst>
  <pc:docChgLst>
    <pc:chgData name="Alfred Smith" userId="3c60a3631c0db8ad" providerId="LiveId" clId="{AE320CDA-CBA3-497F-A468-FD8265DCA928}"/>
    <pc:docChg chg="custSel modSld">
      <pc:chgData name="Alfred Smith" userId="3c60a3631c0db8ad" providerId="LiveId" clId="{AE320CDA-CBA3-497F-A468-FD8265DCA928}" dt="2025-05-21T06:17:45.114" v="23"/>
      <pc:docMkLst>
        <pc:docMk/>
      </pc:docMkLst>
      <pc:sldChg chg="modSp mod">
        <pc:chgData name="Alfred Smith" userId="3c60a3631c0db8ad" providerId="LiveId" clId="{AE320CDA-CBA3-497F-A468-FD8265DCA928}" dt="2025-05-21T06:11:38.226" v="1" actId="27636"/>
        <pc:sldMkLst>
          <pc:docMk/>
          <pc:sldMk cId="1499918570" sldId="257"/>
        </pc:sldMkLst>
        <pc:spChg chg="mod">
          <ac:chgData name="Alfred Smith" userId="3c60a3631c0db8ad" providerId="LiveId" clId="{AE320CDA-CBA3-497F-A468-FD8265DCA928}" dt="2025-05-21T06:11:38.226" v="1" actId="27636"/>
          <ac:spMkLst>
            <pc:docMk/>
            <pc:sldMk cId="1499918570" sldId="257"/>
            <ac:spMk id="7" creationId="{412050A8-BB81-951B-7FE9-AA7B6F156398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3788111665" sldId="258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3788111665" sldId="258"/>
            <ac:spMk id="2" creationId="{E85EFCB2-6655-CAD6-FDEE-CA7FA3B7050F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454763615" sldId="259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E320CDA-CBA3-497F-A468-FD8265DCA928}" dt="2025-05-21T06:13:30.527" v="4"/>
        <pc:sldMkLst>
          <pc:docMk/>
          <pc:sldMk cId="2346136586" sldId="260"/>
        </pc:sldMkLst>
        <pc:spChg chg="add mod">
          <ac:chgData name="Alfred Smith" userId="3c60a3631c0db8ad" providerId="LiveId" clId="{AE320CDA-CBA3-497F-A468-FD8265DCA928}" dt="2025-05-21T06:13:30.527" v="4"/>
          <ac:spMkLst>
            <pc:docMk/>
            <pc:sldMk cId="2346136586" sldId="260"/>
            <ac:spMk id="2" creationId="{202260CE-2CB7-6BB5-28F9-2AC2725F49B0}"/>
          </ac:spMkLst>
        </pc:spChg>
        <pc:spChg chg="del">
          <ac:chgData name="Alfred Smith" userId="3c60a3631c0db8ad" providerId="LiveId" clId="{AE320CDA-CBA3-497F-A468-FD8265DCA928}" dt="2025-05-21T06:13:26.707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3:26.707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3:30.527" v="4"/>
          <ac:spMkLst>
            <pc:docMk/>
            <pc:sldMk cId="2346136586" sldId="260"/>
            <ac:spMk id="5" creationId="{072CC471-CCC4-11BB-B8FA-6903F570BA99}"/>
          </ac:spMkLst>
        </pc:spChg>
      </pc:sldChg>
      <pc:sldChg chg="addSp delSp modSp mod">
        <pc:chgData name="Alfred Smith" userId="3c60a3631c0db8ad" providerId="LiveId" clId="{AE320CDA-CBA3-497F-A468-FD8265DCA928}" dt="2025-05-21T06:13:54.150" v="6"/>
        <pc:sldMkLst>
          <pc:docMk/>
          <pc:sldMk cId="4037329247" sldId="261"/>
        </pc:sldMkLst>
        <pc:spChg chg="add mod">
          <ac:chgData name="Alfred Smith" userId="3c60a3631c0db8ad" providerId="LiveId" clId="{AE320CDA-CBA3-497F-A468-FD8265DCA928}" dt="2025-05-21T06:13:54.150" v="6"/>
          <ac:spMkLst>
            <pc:docMk/>
            <pc:sldMk cId="4037329247" sldId="261"/>
            <ac:spMk id="2" creationId="{DBA88F4C-E16C-076C-4057-5099EB2E1632}"/>
          </ac:spMkLst>
        </pc:spChg>
        <pc:spChg chg="del">
          <ac:chgData name="Alfred Smith" userId="3c60a3631c0db8ad" providerId="LiveId" clId="{AE320CDA-CBA3-497F-A468-FD8265DCA928}" dt="2025-05-21T06:13:53.576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3:53.576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3:54.150" v="6"/>
          <ac:spMkLst>
            <pc:docMk/>
            <pc:sldMk cId="4037329247" sldId="261"/>
            <ac:spMk id="5" creationId="{797DBDCE-BDAF-6156-BC18-CD6BA93EFF8F}"/>
          </ac:spMkLst>
        </pc:spChg>
      </pc:sldChg>
      <pc:sldChg chg="addSp delSp modSp mod">
        <pc:chgData name="Alfred Smith" userId="3c60a3631c0db8ad" providerId="LiveId" clId="{AE320CDA-CBA3-497F-A468-FD8265DCA928}" dt="2025-05-21T06:14:12.930" v="8"/>
        <pc:sldMkLst>
          <pc:docMk/>
          <pc:sldMk cId="1909638311" sldId="262"/>
        </pc:sldMkLst>
        <pc:spChg chg="add mod">
          <ac:chgData name="Alfred Smith" userId="3c60a3631c0db8ad" providerId="LiveId" clId="{AE320CDA-CBA3-497F-A468-FD8265DCA928}" dt="2025-05-21T06:14:12.930" v="8"/>
          <ac:spMkLst>
            <pc:docMk/>
            <pc:sldMk cId="1909638311" sldId="262"/>
            <ac:spMk id="2" creationId="{0BE5EDEE-0710-0E0D-CE89-AE446E460F8E}"/>
          </ac:spMkLst>
        </pc:spChg>
        <pc:spChg chg="del">
          <ac:chgData name="Alfred Smith" userId="3c60a3631c0db8ad" providerId="LiveId" clId="{AE320CDA-CBA3-497F-A468-FD8265DCA928}" dt="2025-05-21T06:14:12.403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4:12.403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4:12.930" v="8"/>
          <ac:spMkLst>
            <pc:docMk/>
            <pc:sldMk cId="1909638311" sldId="262"/>
            <ac:spMk id="5" creationId="{1329E2F5-5C88-E6FA-D8C0-C11D899045C8}"/>
          </ac:spMkLst>
        </pc:spChg>
      </pc:sldChg>
      <pc:sldChg chg="addSp delSp modSp mod">
        <pc:chgData name="Alfred Smith" userId="3c60a3631c0db8ad" providerId="LiveId" clId="{AE320CDA-CBA3-497F-A468-FD8265DCA928}" dt="2025-05-21T06:14:42.640" v="10"/>
        <pc:sldMkLst>
          <pc:docMk/>
          <pc:sldMk cId="641208035" sldId="263"/>
        </pc:sldMkLst>
        <pc:spChg chg="add mod">
          <ac:chgData name="Alfred Smith" userId="3c60a3631c0db8ad" providerId="LiveId" clId="{AE320CDA-CBA3-497F-A468-FD8265DCA928}" dt="2025-05-21T06:14:42.640" v="10"/>
          <ac:spMkLst>
            <pc:docMk/>
            <pc:sldMk cId="641208035" sldId="263"/>
            <ac:spMk id="2" creationId="{89232658-6192-13C7-E8E7-E3B14A674AE4}"/>
          </ac:spMkLst>
        </pc:spChg>
        <pc:spChg chg="del">
          <ac:chgData name="Alfred Smith" userId="3c60a3631c0db8ad" providerId="LiveId" clId="{AE320CDA-CBA3-497F-A468-FD8265DCA928}" dt="2025-05-21T06:14:42.068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4:42.068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4:42.640" v="10"/>
          <ac:spMkLst>
            <pc:docMk/>
            <pc:sldMk cId="641208035" sldId="263"/>
            <ac:spMk id="5" creationId="{0A5DABE3-9694-E4F8-2E97-013A4D3CFB98}"/>
          </ac:spMkLst>
        </pc:spChg>
      </pc:sldChg>
      <pc:sldChg chg="addSp delSp modSp mod">
        <pc:chgData name="Alfred Smith" userId="3c60a3631c0db8ad" providerId="LiveId" clId="{AE320CDA-CBA3-497F-A468-FD8265DCA928}" dt="2025-05-21T06:15:04.366" v="12"/>
        <pc:sldMkLst>
          <pc:docMk/>
          <pc:sldMk cId="4044745628" sldId="264"/>
        </pc:sldMkLst>
        <pc:spChg chg="add mod">
          <ac:chgData name="Alfred Smith" userId="3c60a3631c0db8ad" providerId="LiveId" clId="{AE320CDA-CBA3-497F-A468-FD8265DCA928}" dt="2025-05-21T06:15:04.366" v="12"/>
          <ac:spMkLst>
            <pc:docMk/>
            <pc:sldMk cId="4044745628" sldId="264"/>
            <ac:spMk id="2" creationId="{8241BC82-A457-0BAF-E57F-AA7603D65A94}"/>
          </ac:spMkLst>
        </pc:spChg>
        <pc:spChg chg="del">
          <ac:chgData name="Alfred Smith" userId="3c60a3631c0db8ad" providerId="LiveId" clId="{AE320CDA-CBA3-497F-A468-FD8265DCA928}" dt="2025-05-21T06:15:03.780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5:03.780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5:04.366" v="12"/>
          <ac:spMkLst>
            <pc:docMk/>
            <pc:sldMk cId="4044745628" sldId="264"/>
            <ac:spMk id="5" creationId="{F7E7ABD4-3BD8-D367-0736-D7DA708B783F}"/>
          </ac:spMkLst>
        </pc:spChg>
      </pc:sldChg>
      <pc:sldChg chg="addSp delSp modSp mod">
        <pc:chgData name="Alfred Smith" userId="3c60a3631c0db8ad" providerId="LiveId" clId="{AE320CDA-CBA3-497F-A468-FD8265DCA928}" dt="2025-05-21T06:15:29.524" v="14"/>
        <pc:sldMkLst>
          <pc:docMk/>
          <pc:sldMk cId="978260341" sldId="265"/>
        </pc:sldMkLst>
        <pc:spChg chg="add mod">
          <ac:chgData name="Alfred Smith" userId="3c60a3631c0db8ad" providerId="LiveId" clId="{AE320CDA-CBA3-497F-A468-FD8265DCA928}" dt="2025-05-21T06:15:29.524" v="14"/>
          <ac:spMkLst>
            <pc:docMk/>
            <pc:sldMk cId="978260341" sldId="265"/>
            <ac:spMk id="2" creationId="{BB36C1E2-A4C4-5E01-D9A8-04A6F4786F48}"/>
          </ac:spMkLst>
        </pc:spChg>
        <pc:spChg chg="del">
          <ac:chgData name="Alfred Smith" userId="3c60a3631c0db8ad" providerId="LiveId" clId="{AE320CDA-CBA3-497F-A468-FD8265DCA928}" dt="2025-05-21T06:15:28.870" v="13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5:28.870" v="13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5:29.524" v="14"/>
          <ac:spMkLst>
            <pc:docMk/>
            <pc:sldMk cId="978260341" sldId="265"/>
            <ac:spMk id="5" creationId="{CD0A1987-5F57-5FCB-FC28-B104F8F33456}"/>
          </ac:spMkLst>
        </pc:spChg>
      </pc:sldChg>
      <pc:sldChg chg="addSp delSp modSp mod">
        <pc:chgData name="Alfred Smith" userId="3c60a3631c0db8ad" providerId="LiveId" clId="{AE320CDA-CBA3-497F-A468-FD8265DCA928}" dt="2025-05-21T06:15:46.971" v="16"/>
        <pc:sldMkLst>
          <pc:docMk/>
          <pc:sldMk cId="3575870363" sldId="266"/>
        </pc:sldMkLst>
        <pc:spChg chg="add mod">
          <ac:chgData name="Alfred Smith" userId="3c60a3631c0db8ad" providerId="LiveId" clId="{AE320CDA-CBA3-497F-A468-FD8265DCA928}" dt="2025-05-21T06:15:46.971" v="16"/>
          <ac:spMkLst>
            <pc:docMk/>
            <pc:sldMk cId="3575870363" sldId="266"/>
            <ac:spMk id="2" creationId="{B51A889D-9F21-B43F-5667-07255DE9A109}"/>
          </ac:spMkLst>
        </pc:spChg>
        <pc:spChg chg="del">
          <ac:chgData name="Alfred Smith" userId="3c60a3631c0db8ad" providerId="LiveId" clId="{AE320CDA-CBA3-497F-A468-FD8265DCA928}" dt="2025-05-21T06:15:46.433" v="15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5:46.433" v="15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5:46.971" v="16"/>
          <ac:spMkLst>
            <pc:docMk/>
            <pc:sldMk cId="3575870363" sldId="266"/>
            <ac:spMk id="5" creationId="{584E6B92-645E-2F72-DB81-FBC521EB0D3A}"/>
          </ac:spMkLst>
        </pc:spChg>
      </pc:sldChg>
      <pc:sldChg chg="addSp delSp modSp mod">
        <pc:chgData name="Alfred Smith" userId="3c60a3631c0db8ad" providerId="LiveId" clId="{AE320CDA-CBA3-497F-A468-FD8265DCA928}" dt="2025-05-21T06:16:09.512" v="18"/>
        <pc:sldMkLst>
          <pc:docMk/>
          <pc:sldMk cId="4017137865" sldId="267"/>
        </pc:sldMkLst>
        <pc:spChg chg="add mod">
          <ac:chgData name="Alfred Smith" userId="3c60a3631c0db8ad" providerId="LiveId" clId="{AE320CDA-CBA3-497F-A468-FD8265DCA928}" dt="2025-05-21T06:16:09.512" v="18"/>
          <ac:spMkLst>
            <pc:docMk/>
            <pc:sldMk cId="4017137865" sldId="267"/>
            <ac:spMk id="2" creationId="{6E449E45-51D9-6DC5-DCF8-DA7D71C71AEF}"/>
          </ac:spMkLst>
        </pc:spChg>
        <pc:spChg chg="del">
          <ac:chgData name="Alfred Smith" userId="3c60a3631c0db8ad" providerId="LiveId" clId="{AE320CDA-CBA3-497F-A468-FD8265DCA928}" dt="2025-05-21T06:16:08.895" v="17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6:08.895" v="17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6:09.512" v="18"/>
          <ac:spMkLst>
            <pc:docMk/>
            <pc:sldMk cId="4017137865" sldId="267"/>
            <ac:spMk id="5" creationId="{769DE8B0-A4DF-427E-E016-37A8D6C4982D}"/>
          </ac:spMkLst>
        </pc:spChg>
      </pc:sldChg>
      <pc:sldChg chg="addSp delSp modSp mod">
        <pc:chgData name="Alfred Smith" userId="3c60a3631c0db8ad" providerId="LiveId" clId="{AE320CDA-CBA3-497F-A468-FD8265DCA928}" dt="2025-05-21T06:17:45.114" v="23"/>
        <pc:sldMkLst>
          <pc:docMk/>
          <pc:sldMk cId="3137811553" sldId="268"/>
        </pc:sldMkLst>
        <pc:spChg chg="add mod">
          <ac:chgData name="Alfred Smith" userId="3c60a3631c0db8ad" providerId="LiveId" clId="{AE320CDA-CBA3-497F-A468-FD8265DCA928}" dt="2025-05-21T06:17:45.114" v="23"/>
          <ac:spMkLst>
            <pc:docMk/>
            <pc:sldMk cId="3137811553" sldId="268"/>
            <ac:spMk id="2" creationId="{012B6CB8-40F0-A2C9-36C4-07C3CCEC164E}"/>
          </ac:spMkLst>
        </pc:spChg>
        <pc:spChg chg="del mod">
          <ac:chgData name="Alfred Smith" userId="3c60a3631c0db8ad" providerId="LiveId" clId="{AE320CDA-CBA3-497F-A468-FD8265DCA928}" dt="2025-05-21T06:17:44.568" v="22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7:44.568" v="22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7:45.114" v="23"/>
          <ac:spMkLst>
            <pc:docMk/>
            <pc:sldMk cId="3137811553" sldId="268"/>
            <ac:spMk id="5" creationId="{5B3F2083-17A0-2D3E-0AB4-EC42B4789FFD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4120481681" sldId="270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4120481681" sldId="270"/>
            <ac:spMk id="3" creationId="{C8DA3CD9-92DF-C58D-2C81-7CD056C5F335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939110669" sldId="271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939110669" sldId="271"/>
            <ac:spMk id="2" creationId="{820AA0F3-9BFA-26D8-6C9E-707B78C4A22B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4024569785" sldId="272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4024569785" sldId="272"/>
            <ac:spMk id="2" creationId="{EFAD9FB5-B0F8-505D-AFCD-3846BD9336C1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487179600" sldId="273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487179600" sldId="273"/>
            <ac:spMk id="3" creationId="{9DF0054C-0C08-6C9D-42F5-C21B33740902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2168401200" sldId="274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2168401200" sldId="274"/>
            <ac:spMk id="2" creationId="{DD3185F7-4C49-95AE-6D84-ADE044F0F73E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2996969115" sldId="275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2996969115" sldId="275"/>
            <ac:spMk id="2" creationId="{62BE809A-CEC5-67BD-0391-C0F28B223F6A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2390376940" sldId="276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2390376940" sldId="276"/>
            <ac:spMk id="2" creationId="{69D04AD4-1B50-5BD4-F76F-9CA26E541D97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4265919077" sldId="277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4265919077" sldId="277"/>
            <ac:spMk id="2" creationId="{9A5190BC-1076-AAF2-40A4-E0A51FB8B570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210266664" sldId="278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210266664" sldId="278"/>
            <ac:spMk id="2" creationId="{15662E0C-A868-A418-00C5-EE6CEDEAFEFA}"/>
          </ac:spMkLst>
        </pc:spChg>
      </pc:sldChg>
      <pc:sldChg chg="addSp delSp modSp mod">
        <pc:chgData name="Alfred Smith" userId="3c60a3631c0db8ad" providerId="LiveId" clId="{AE320CDA-CBA3-497F-A468-FD8265DCA928}" dt="2025-05-21T06:16:34.244" v="20"/>
        <pc:sldMkLst>
          <pc:docMk/>
          <pc:sldMk cId="3083757143" sldId="296"/>
        </pc:sldMkLst>
        <pc:spChg chg="add mod">
          <ac:chgData name="Alfred Smith" userId="3c60a3631c0db8ad" providerId="LiveId" clId="{AE320CDA-CBA3-497F-A468-FD8265DCA928}" dt="2025-05-21T06:16:34.244" v="20"/>
          <ac:spMkLst>
            <pc:docMk/>
            <pc:sldMk cId="3083757143" sldId="296"/>
            <ac:spMk id="2" creationId="{E331C1C3-C8C5-3C48-C2CF-1947F4C14A6A}"/>
          </ac:spMkLst>
        </pc:spChg>
        <pc:spChg chg="del">
          <ac:chgData name="Alfred Smith" userId="3c60a3631c0db8ad" providerId="LiveId" clId="{AE320CDA-CBA3-497F-A468-FD8265DCA928}" dt="2025-05-21T06:16:33.081" v="19" actId="478"/>
          <ac:spMkLst>
            <pc:docMk/>
            <pc:sldMk cId="3083757143" sldId="296"/>
            <ac:spMk id="3" creationId="{A58184BD-88F1-BA02-40C1-D8403D0EEC0D}"/>
          </ac:spMkLst>
        </pc:spChg>
        <pc:spChg chg="del">
          <ac:chgData name="Alfred Smith" userId="3c60a3631c0db8ad" providerId="LiveId" clId="{AE320CDA-CBA3-497F-A468-FD8265DCA928}" dt="2025-05-21T06:16:33.081" v="19" actId="478"/>
          <ac:spMkLst>
            <pc:docMk/>
            <pc:sldMk cId="3083757143" sldId="296"/>
            <ac:spMk id="4" creationId="{EE2AC625-9141-A801-F431-DD5F79396320}"/>
          </ac:spMkLst>
        </pc:spChg>
        <pc:spChg chg="add mod">
          <ac:chgData name="Alfred Smith" userId="3c60a3631c0db8ad" providerId="LiveId" clId="{AE320CDA-CBA3-497F-A468-FD8265DCA928}" dt="2025-05-21T06:16:34.244" v="20"/>
          <ac:spMkLst>
            <pc:docMk/>
            <pc:sldMk cId="3083757143" sldId="296"/>
            <ac:spMk id="5" creationId="{F5742F9A-8EAC-210C-3218-7191F937CB03}"/>
          </ac:spMkLst>
        </pc:spChg>
      </pc:sldChg>
      <pc:sldChg chg="modSp">
        <pc:chgData name="Alfred Smith" userId="3c60a3631c0db8ad" providerId="LiveId" clId="{AE320CDA-CBA3-497F-A468-FD8265DCA928}" dt="2025-05-21T06:12:13.469" v="2"/>
        <pc:sldMkLst>
          <pc:docMk/>
          <pc:sldMk cId="1632090537" sldId="297"/>
        </pc:sldMkLst>
        <pc:spChg chg="mod">
          <ac:chgData name="Alfred Smith" userId="3c60a3631c0db8ad" providerId="LiveId" clId="{AE320CDA-CBA3-497F-A468-FD8265DCA928}" dt="2025-05-21T06:12:13.469" v="2"/>
          <ac:spMkLst>
            <pc:docMk/>
            <pc:sldMk cId="1632090537" sldId="297"/>
            <ac:spMk id="2" creationId="{97E9EFA4-D927-2ADF-E145-AC663B814043}"/>
          </ac:spMkLst>
        </pc:spChg>
      </pc:sldChg>
    </pc:docChg>
  </pc:docChgLst>
  <pc:docChgLst>
    <pc:chgData name="Leonie Smith" userId="fed1330f33f5650e" providerId="LiveId" clId="{F4EDF558-C68D-4747-BF4B-887268F0A39D}"/>
    <pc:docChg chg="modSld">
      <pc:chgData name="Leonie Smith" userId="fed1330f33f5650e" providerId="LiveId" clId="{F4EDF558-C68D-4747-BF4B-887268F0A39D}" dt="2024-01-05T04:56:42.199" v="47"/>
      <pc:docMkLst>
        <pc:docMk/>
      </pc:docMkLst>
      <pc:sldChg chg="addSp delSp modSp mod modTransition modAnim">
        <pc:chgData name="Leonie Smith" userId="fed1330f33f5650e" providerId="LiveId" clId="{F4EDF558-C68D-4747-BF4B-887268F0A39D}" dt="2024-01-05T04:50:28.862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4EDF558-C68D-4747-BF4B-887268F0A39D}" dt="2024-01-05T04:50:44.19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4EDF558-C68D-4747-BF4B-887268F0A39D}" dt="2024-01-05T04:52:15.704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4EDF558-C68D-4747-BF4B-887268F0A39D}" dt="2024-01-05T04:52:42.301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4EDF558-C68D-4747-BF4B-887268F0A39D}" dt="2024-01-05T04:53:07.929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4EDF558-C68D-4747-BF4B-887268F0A39D}" dt="2024-01-05T04:53:39.278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4EDF558-C68D-4747-BF4B-887268F0A39D}" dt="2024-01-05T04:54:05.415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4EDF558-C68D-4747-BF4B-887268F0A39D}" dt="2024-01-05T04:54:25.941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4EDF558-C68D-4747-BF4B-887268F0A39D}" dt="2024-01-05T04:54:46.966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4EDF558-C68D-4747-BF4B-887268F0A39D}" dt="2024-01-05T04:55:07.921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4EDF558-C68D-4747-BF4B-887268F0A39D}" dt="2024-01-05T04:56:42.199" v="4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F4EDF558-C68D-4747-BF4B-887268F0A39D}" dt="2024-01-05T04:55:58.459" v="44"/>
        <pc:sldMkLst>
          <pc:docMk/>
          <pc:sldMk cId="3083757143" sldId="296"/>
        </pc:sldMkLst>
      </pc:sldChg>
    </pc:docChg>
  </pc:docChgLst>
  <pc:docChgLst>
    <pc:chgData name="Alfred Smith" userId="3c60a3631c0db8ad" providerId="LiveId" clId="{9FE40715-0DBF-4F50-97B6-2AC608FFDA80}"/>
    <pc:docChg chg="undo redo custSel modSld">
      <pc:chgData name="Alfred Smith" userId="3c60a3631c0db8ad" providerId="LiveId" clId="{9FE40715-0DBF-4F50-97B6-2AC608FFDA80}" dt="2024-07-23T08:29:45.128" v="42" actId="20577"/>
      <pc:docMkLst>
        <pc:docMk/>
      </pc:docMkLst>
      <pc:sldChg chg="addSp delSp modSp mod">
        <pc:chgData name="Alfred Smith" userId="3c60a3631c0db8ad" providerId="LiveId" clId="{9FE40715-0DBF-4F50-97B6-2AC608FFDA80}" dt="2024-07-23T07:51:16.245" v="1"/>
        <pc:sldMkLst>
          <pc:docMk/>
          <pc:sldMk cId="1499918570" sldId="257"/>
        </pc:sldMkLst>
      </pc:sldChg>
      <pc:sldChg chg="modSp mod">
        <pc:chgData name="Alfred Smith" userId="3c60a3631c0db8ad" providerId="LiveId" clId="{9FE40715-0DBF-4F50-97B6-2AC608FFDA80}" dt="2024-07-23T08:26:10.431" v="10"/>
        <pc:sldMkLst>
          <pc:docMk/>
          <pc:sldMk cId="2346136586" sldId="260"/>
        </pc:sldMkLst>
      </pc:sldChg>
      <pc:sldChg chg="modSp mod">
        <pc:chgData name="Alfred Smith" userId="3c60a3631c0db8ad" providerId="LiveId" clId="{9FE40715-0DBF-4F50-97B6-2AC608FFDA80}" dt="2024-07-23T08:26:26.414" v="12"/>
        <pc:sldMkLst>
          <pc:docMk/>
          <pc:sldMk cId="4037329247" sldId="261"/>
        </pc:sldMkLst>
      </pc:sldChg>
      <pc:sldChg chg="modSp mod">
        <pc:chgData name="Alfred Smith" userId="3c60a3631c0db8ad" providerId="LiveId" clId="{9FE40715-0DBF-4F50-97B6-2AC608FFDA80}" dt="2024-07-23T08:26:40.790" v="14"/>
        <pc:sldMkLst>
          <pc:docMk/>
          <pc:sldMk cId="1909638311" sldId="262"/>
        </pc:sldMkLst>
      </pc:sldChg>
      <pc:sldChg chg="modSp mod">
        <pc:chgData name="Alfred Smith" userId="3c60a3631c0db8ad" providerId="LiveId" clId="{9FE40715-0DBF-4F50-97B6-2AC608FFDA80}" dt="2024-07-23T08:26:55.046" v="16"/>
        <pc:sldMkLst>
          <pc:docMk/>
          <pc:sldMk cId="641208035" sldId="263"/>
        </pc:sldMkLst>
      </pc:sldChg>
      <pc:sldChg chg="modSp mod">
        <pc:chgData name="Alfred Smith" userId="3c60a3631c0db8ad" providerId="LiveId" clId="{9FE40715-0DBF-4F50-97B6-2AC608FFDA80}" dt="2024-07-23T08:27:13.644" v="18"/>
        <pc:sldMkLst>
          <pc:docMk/>
          <pc:sldMk cId="4044745628" sldId="264"/>
        </pc:sldMkLst>
      </pc:sldChg>
      <pc:sldChg chg="modSp mod">
        <pc:chgData name="Alfred Smith" userId="3c60a3631c0db8ad" providerId="LiveId" clId="{9FE40715-0DBF-4F50-97B6-2AC608FFDA80}" dt="2024-07-23T08:27:31.694" v="20"/>
        <pc:sldMkLst>
          <pc:docMk/>
          <pc:sldMk cId="978260341" sldId="265"/>
        </pc:sldMkLst>
      </pc:sldChg>
      <pc:sldChg chg="modSp mod">
        <pc:chgData name="Alfred Smith" userId="3c60a3631c0db8ad" providerId="LiveId" clId="{9FE40715-0DBF-4F50-97B6-2AC608FFDA80}" dt="2024-07-23T08:27:47.315" v="23"/>
        <pc:sldMkLst>
          <pc:docMk/>
          <pc:sldMk cId="3575870363" sldId="266"/>
        </pc:sldMkLst>
      </pc:sldChg>
      <pc:sldChg chg="modSp mod">
        <pc:chgData name="Alfred Smith" userId="3c60a3631c0db8ad" providerId="LiveId" clId="{9FE40715-0DBF-4F50-97B6-2AC608FFDA80}" dt="2024-07-23T08:28:07.914" v="26"/>
        <pc:sldMkLst>
          <pc:docMk/>
          <pc:sldMk cId="4017137865" sldId="267"/>
        </pc:sldMkLst>
      </pc:sldChg>
      <pc:sldChg chg="modSp mod">
        <pc:chgData name="Alfred Smith" userId="3c60a3631c0db8ad" providerId="LiveId" clId="{9FE40715-0DBF-4F50-97B6-2AC608FFDA80}" dt="2024-07-23T08:29:45.128" v="42" actId="20577"/>
        <pc:sldMkLst>
          <pc:docMk/>
          <pc:sldMk cId="3137811553" sldId="268"/>
        </pc:sldMkLst>
      </pc:sldChg>
      <pc:sldChg chg="addSp modSp mod">
        <pc:chgData name="Alfred Smith" userId="3c60a3631c0db8ad" providerId="LiveId" clId="{9FE40715-0DBF-4F50-97B6-2AC608FFDA80}" dt="2024-07-23T07:52:07.839" v="8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9FE40715-0DBF-4F50-97B6-2AC608FFDA80}" dt="2024-07-23T08:28:45.275" v="35"/>
        <pc:sldMkLst>
          <pc:docMk/>
          <pc:sldMk cId="3083757143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  <a:endParaRPr lang="en-US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41 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A6399A-A71C-1574-74CE-3F0B606DA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2050A8-BB81-951B-7FE9-AA7B6F156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6"/>
    </mc:Choice>
    <mc:Fallback xmlns="">
      <p:transition spd="slow" advTm="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B94B7-B22F-390F-EC6A-F3073469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127" y="-420329"/>
            <a:ext cx="14820764" cy="7698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0054C-0C08-6C9D-42F5-C21B3374090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2C604D4-1846-3B48-A439-852FF48DB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32658-6192-13C7-E8E7-E3B14A674AE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4དེ་ནས་ཁོ་གཉིས་ཕར་སོང་བ་དང་སྒོའི་ཕྱི་རོལ་གྱི་སྲང་ལམ་དུ་བོང་ཕྲུག་ཅིག་བཏགས་འདུག་པ་མཐོང་སྟེ་འདོགས་ཐག་བཀྲོལ༌ཞ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DABE3-9694-E4F8-2E97-013A4D3CFB9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4So they went and found the colt outside in the street, tied at a doorway. They untied it,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4"/>
    </mc:Choice>
    <mc:Fallback xmlns="">
      <p:transition spd="slow" advTm="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192DC-35C6-95F0-229B-6423FBB4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531"/>
            <a:ext cx="12192000" cy="7245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185F7-4C49-95AE-6D84-ADE044F0F73E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D293B5-5286-6D67-C52C-8EC8FD1D9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41BC82-A457-0BAF-E57F-AA7603D65A9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5གནས་དེར་ལངས་བསྡད་ཡོད་པའི་མི་རྣམས་ལས་འགའ་ཞིག་ན༌རེ། ཅིའི་ཕྱིར་བོང་ཕྲུག་དེ་འགྲོལ་བ་ཡིན་ཞེས་དྲིས་པ༌ན། 6ཁོ་གཉིས་ཀྱིས་སྐྱབས་མགོན་ཡེ་ཤུའི་བཀའ་ལྟར་ལན་བཏབ༌པས། མི་དེ་རྣམས་ཀྱིས་ཀྱང་ཁོ་གཉིས་འགྲོ་རུ་བཅུག༌གོ།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7ABD4-3BD8-D367-0736-D7DA708B783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5and some who were standing there asked, “Why are you untying the colt?”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6The disciples answered as Jesus had instructed them, and the people gave them permission.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6"/>
    </mc:Choice>
    <mc:Fallback xmlns="">
      <p:transition spd="slow" advTm="1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A0B94-E457-A19B-3ABD-0FBB89F1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703" y="-458743"/>
            <a:ext cx="12619703" cy="7316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BE809A-CEC5-67BD-0391-C0F28B223F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7BAA4F-B3CE-D915-A7AB-7A3A2B73F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36C1E2-A4C4-5E01-D9A8-04A6F4786F4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7དེ་ནས་བོང་ཕྲུག་ཁྲིད་དེ་སྐྱབས་མགོན་ཡེ་ཤུའི་དྲུང་དུ་སླེབས༌རྗེས། ཁོ་གཉིས་ཀྱིས་རང་གི་ཕྱི་གོས་བོང་ཕྲུག་གི་རྒྱབ་ཏུ་བཏིངས་པ་དང་ཁོང་དེ་ལ༌བཅིབས།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A1987-5F57-5FCB-FC28-B104F8F3345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7Then they led the colt to Jesus and threw their cloaks over it, and He sat on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4"/>
    </mc:Choice>
    <mc:Fallback xmlns="">
      <p:transition spd="slow" advTm="1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34934-75B1-86D9-7B52-8D0F57F4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453" y="-353962"/>
            <a:ext cx="14326647" cy="8362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D04AD4-1B50-5BD4-F76F-9CA26E541D9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5BF538-1AC3-CDA3-3986-12D0A6E58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1A889D-9F21-B43F-5667-07255DE9A10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8མི་མང་པོས་རང་གི་ཕྱི་གོས་ལམ་ནང་དུ་བཏིངས་པ༌དང༌། མི་གཞན་རྣམས་ཀྱིས་ཞིང་བར་གྱི་སྡོང་པོའི་ཡལ་ག་བཅད་ནས་ལམ་ནང་དུ་བཀྲམ༌པའོ།།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E6B92-645E-2F72-DB81-FBC521EB0D3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8Many in the crowd spread their cloaks on the road, while others spread branches they had cut from the fields.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7"/>
    </mc:Choice>
    <mc:Fallback xmlns="">
      <p:transition spd="slow" advTm="1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AD242-DC41-6DD1-B0CA-AA459B62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38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190BC-1076-AAF2-40A4-E0A51FB8B570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245D5F-F84D-DC30-7819-76E327297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49E45-51D9-6DC5-DCF8-DA7D71C71AE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9ཁོང་གི་སྔོན་དུ་འགྲོ་བ་དང་རྗེས་སུ་འབྲངས་པའི་མི་རྣམས་ཀྱིས་སྐད་ཆེན༌པོས། ཧོ་ཟན༌ནཱ། གཙོ་བོའི་མཚན་གྱི་སྒོ་ནས་བྱོན་པ་ནི་བྱིན་རླབས་ཅན༌ཡིན།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DE8B0-A4DF-427E-E016-37A8D6C4982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9The ones who went ahead and those who followed were shouting: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“Hosanna!”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“Blessed is He who comes in the name of the Lord!”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8"/>
    </mc:Choice>
    <mc:Fallback xmlns="">
      <p:transition spd="slow" advTm="1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CF3D5-8DC8-15AD-15F7-79312EE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EFCB2-6655-CAD6-FDEE-CA7FA3B7050F}"/>
              </a:ext>
            </a:extLst>
          </p:cNvPr>
          <p:cNvSpPr txBox="1"/>
          <p:nvPr/>
        </p:nvSpPr>
        <p:spPr>
          <a:xfrm>
            <a:off x="656095" y="3045064"/>
            <a:ext cx="6101166" cy="39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A2A17-5CD2-ED72-C559-302F11AF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0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62E0C-A868-A418-00C5-EE6CEDEAFEF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60BA21-7BFB-EF80-6313-18B0B1FA7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1C1C3-C8C5-3C48-C2CF-1947F4C14A6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10བདག་ཅག་གི་མེས་པོ་དཱ་བིད་ཀྱི་རྒྱལ་སྲིད་འབྱོན་པ་འདི་ནི་བྱིན་རླབས་ཅན༌ཡིན། བླ་ན་མེད་པའི་གནས་ལ་ཧོ་ཟན་ནཱ་ཞེས་ཡང་ཡང་བསྒྲགས༌སོ།།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42F9A-8EAC-210C-3218-7191F937CB0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10“Blessed is the coming kingdom of our father David!”</a:t>
            </a:r>
          </a:p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“Hosanna in the highest!”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3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2"/>
    </mc:Choice>
    <mc:Fallback xmlns="">
      <p:transition spd="slow" advTm="1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D35E3-E460-D44B-9A1D-707191FF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736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E9EFA4-D927-2ADF-E145-AC663B81404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9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8F01DE-78F0-68D5-99BD-441892C13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B6CB8-40F0-A2C9-36C4-07C3CCEC16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21:10དེ་ནས་སྐྱབས་མགོན་ཡེ་ཤུ་ཁོང་ཉིད་ཡེ་རུ་སཱ་ལེམ་དུ་ཕེབས་པ་དང་གྲོང་ཁྱེར་ཡོངས་སུ་འདུ་འཛི་བྱུང༌ཞིང༌། མི་ཀུན་གྱིས་འདི་ནི་སུ་ཡིན་ནམ་ཞེས་སྨྲས་པ༌ལ། 11ཡང་མི་ཚོགས་ཀྱིས་ཁོང་ནི་ག་ལིལ་ཡུལ་གྱི་ནཱ་ཙ་རེལ་ནས་བྱོན་པའི་ལུང་སྟོན་པ་ཡེ་ཤུ་ཡིན་ཞེས་སྨྲས༌སོ།།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F2083-17A0-2D3E-0AB4-EC42B4789F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Matt 21:10When Jesus had entered Jerusalem, the whole city was stirred and asked, “Who is this?”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11The crowds replied, “This is Jesus, the prophet from Nazareth in Galilee.”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6"/>
    </mc:Choice>
    <mc:Fallback xmlns="">
      <p:transition spd="slow" advTm="1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8CA50-9C6B-8755-5893-A18946B2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D0DB9B-8046-1DB9-FC39-B4363250D81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11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Triumphal entry - Mark 11:1-11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118D66-E5B0-BE4D-AD87-D3DB40A83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"/>
    </mc:Choice>
    <mc:Fallback xmlns="">
      <p:transition spd="slow" advTm="4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9B039-C51A-5737-3ADB-6C460B28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A3CD9-92DF-C58D-2C81-7CD056C5F335}"/>
              </a:ext>
            </a:extLst>
          </p:cNvPr>
          <p:cNvSpPr txBox="1"/>
          <p:nvPr/>
        </p:nvSpPr>
        <p:spPr>
          <a:xfrm>
            <a:off x="779920" y="2073514"/>
            <a:ext cx="6101166" cy="39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779920" y="624952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E9F9D01-9D57-7244-D037-74CC98F71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2260CE-2CB7-6BB5-28F9-2AC2725F49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1དེ་ནས་ཁོང་རྣམས་ཡེ་རུ་སཱ་ལེམ་གྱི་ཉེ་འགྲམ༌སྟེ། སྐྱུ་རུ་རའི་རི་བོའི་ངོས་སུ་ཡོད་པའི་པེ་ཕཱ་གེ་དང་པེ་ཐན་ཡཱ་རུ་ཕེབས༌ཚེ། སྐྱབས་མགོན་ཡེ་ཤུས་ཐུགས་སྲས་གཉིས་མངགས་ཤིང་འདི་སྐད༌དུ།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CC471-CCC4-11BB-B8FA-6903F570BA9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1As they approached Jerusalem and came to </a:t>
            </a:r>
            <a:r>
              <a:rPr lang="en-US" sz="4800" dirty="0" err="1">
                <a:solidFill>
                  <a:srgbClr val="777A7B"/>
                </a:solidFill>
                <a:latin typeface="Arial" panose="020B0604020202020204" pitchFamily="34" charset="0"/>
              </a:rPr>
              <a:t>Bethphage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and Bethany at the Mount of Olives, Jesus sent out two of His disciples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6"/>
    </mc:Choice>
    <mc:Fallback xmlns="">
      <p:transition spd="slow" advTm="1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013A1-0740-1FE0-8E28-81F1EB1F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07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A0F3-9BFA-26D8-6C9E-707B78C4A22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90B183-D9AC-3884-C434-8D1FFA10D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88F4C-E16C-076C-4057-5099EB2E163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2ཁྱོད་གཉིས་ཕ་རོལ་གྱི་གྲོང་སྡེ་རུ་སོང༌དང༌། གནས་དེར་སླེབས་མ་ཐག་སུས་ཀྱང་བཞོན་མ་མྱོང་བའི་བོང་ཕྲུག་ཅིག་བཏགས་ཡོད་པ་མཐོང་ངེས༌ཤིང༌། ཁྱོད་གཉིས་ཀྱིས་ཐག་པ་བཀྲོལ་ནས་འདིར་ཁྲིད༌ཤོག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DBDCE-BDAF-6156-BC18-CD6BA93EFF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2and said to them, “Go into the village ahead of you, and as soon as you enter it, you will find a colt tied there, on which no one has ever sat. Untie it and bring it here.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4"/>
    </mc:Choice>
    <mc:Fallback xmlns="">
      <p:transition spd="slow" advTm="1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648B0-1C56-E8D7-D6FB-D6D4072D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024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D9FB5-B0F8-505D-AFCD-3846BD9336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D8D929-7645-82BF-D338-38628356A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E5EDEE-0710-0E0D-CE89-AE446E460F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3གལ་ཏེ་སུ་ཞིག་གིས་ཁྱོད་གཉིས་ལ་ཅིའི་ཕྱིར་དེ་ལྟར་བྱེད་པ་ཡིན་ཞེས་དྲིས༌ན། ཁྱོད་གཉིས་ཀྱིས་གཙོ་བོ་ལ་མཁོ་བ་ཡིན་ཞེས་སྨྲོས༌དང༌། དེས་ཀྱང་མྱུར་དུ་གཏོང་བར་འགྱུར་ཞེས་གསུངས༌སོ།།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29E2F5-5C88-E6FA-D8C0-C11D899045C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3If anyone asks, ‘Why are you doing this?’ tell him, ‘The Lord needs it and will return it shortly.’”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2"/>
    </mc:Choice>
    <mc:Fallback xmlns="">
      <p:transition spd="slow" advTm="1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1085</Words>
  <Application>Microsoft Office PowerPoint</Application>
  <PresentationFormat>Widescreen</PresentationFormat>
  <Paragraphs>64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2025-05-21T06:17:52Z</dcterms:modified>
</cp:coreProperties>
</file>