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96" r:id="rId22"/>
    <p:sldId id="297"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40715-0DBF-4F50-97B6-2AC608FFDA80}" v="2" dt="2024-07-23T07:51:57.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C26C09E-0F42-4AC0-BBA9-42F54719103A}"/>
    <pc:docChg chg="modSld">
      <pc:chgData name="Leonie Smith" userId="fed1330f33f5650e" providerId="LiveId" clId="{6C26C09E-0F42-4AC0-BBA9-42F54719103A}" dt="2024-01-06T04:43:56.395" v="9" actId="20577"/>
      <pc:docMkLst>
        <pc:docMk/>
      </pc:docMkLst>
      <pc:sldChg chg="modNotesTx">
        <pc:chgData name="Leonie Smith" userId="fed1330f33f5650e" providerId="LiveId" clId="{6C26C09E-0F42-4AC0-BBA9-42F54719103A}" dt="2024-01-06T04:43:56.395" v="9" actId="20577"/>
        <pc:sldMkLst>
          <pc:docMk/>
          <pc:sldMk cId="1499918570" sldId="257"/>
        </pc:sldMkLst>
      </pc:sldChg>
    </pc:docChg>
  </pc:docChgLst>
  <pc:docChgLst>
    <pc:chgData name="Leonie Smith" userId="fed1330f33f5650e" providerId="LiveId" clId="{1BB093BC-8769-4EC8-B569-6BF911290494}"/>
    <pc:docChg chg="undo custSel modSld">
      <pc:chgData name="Leonie Smith" userId="fed1330f33f5650e" providerId="LiveId" clId="{1BB093BC-8769-4EC8-B569-6BF911290494}" dt="2022-12-22T16:02:54.708" v="123" actId="20577"/>
      <pc:docMkLst>
        <pc:docMk/>
      </pc:docMkLst>
      <pc:sldChg chg="addSp modSp modNotesTx">
        <pc:chgData name="Leonie Smith" userId="fed1330f33f5650e" providerId="LiveId" clId="{1BB093BC-8769-4EC8-B569-6BF911290494}" dt="2022-12-12T05:19:14.064" v="72" actId="5793"/>
        <pc:sldMkLst>
          <pc:docMk/>
          <pc:sldMk cId="1499918570" sldId="257"/>
        </pc:sldMkLst>
        <pc:picChg chg="add mod">
          <ac:chgData name="Leonie Smith" userId="fed1330f33f5650e" providerId="LiveId" clId="{1BB093BC-8769-4EC8-B569-6BF911290494}" dt="2022-12-02T05:32:52.055" v="0"/>
          <ac:picMkLst>
            <pc:docMk/>
            <pc:sldMk cId="1499918570" sldId="257"/>
            <ac:picMk id="8" creationId="{7530D7C5-B4FC-FE50-A143-FA26AFA8F905}"/>
          </ac:picMkLst>
        </pc:picChg>
      </pc:sldChg>
      <pc:sldChg chg="addSp modSp mod">
        <pc:chgData name="Leonie Smith" userId="fed1330f33f5650e" providerId="LiveId" clId="{1BB093BC-8769-4EC8-B569-6BF911290494}" dt="2022-12-22T15:57:55.756" v="81" actId="1076"/>
        <pc:sldMkLst>
          <pc:docMk/>
          <pc:sldMk cId="3788111665" sldId="258"/>
        </pc:sldMkLst>
        <pc:spChg chg="add mod">
          <ac:chgData name="Leonie Smith" userId="fed1330f33f5650e" providerId="LiveId" clId="{1BB093BC-8769-4EC8-B569-6BF911290494}" dt="2022-12-22T15:57:55.756" v="81" actId="1076"/>
          <ac:spMkLst>
            <pc:docMk/>
            <pc:sldMk cId="3788111665" sldId="258"/>
            <ac:spMk id="2" creationId="{E85EFCB2-6655-CAD6-FDEE-CA7FA3B7050F}"/>
          </ac:spMkLst>
        </pc:spChg>
        <pc:picChg chg="mod">
          <ac:chgData name="Leonie Smith" userId="fed1330f33f5650e" providerId="LiveId" clId="{1BB093BC-8769-4EC8-B569-6BF911290494}" dt="2022-12-22T15:57:40.963" v="79" actId="1076"/>
          <ac:picMkLst>
            <pc:docMk/>
            <pc:sldMk cId="3788111665" sldId="258"/>
            <ac:picMk id="3" creationId="{59ECF3D5-8DC8-15AD-15F7-79312EEE2BAD}"/>
          </ac:picMkLst>
        </pc:picChg>
      </pc:sldChg>
      <pc:sldChg chg="addSp delSp modSp mod modTransition modAnim">
        <pc:chgData name="Leonie Smith" userId="fed1330f33f5650e" providerId="LiveId" clId="{1BB093BC-8769-4EC8-B569-6BF911290494}" dt="2022-12-02T05:35:10.027" v="7"/>
        <pc:sldMkLst>
          <pc:docMk/>
          <pc:sldMk cId="454763615" sldId="259"/>
        </pc:sldMkLst>
        <pc:picChg chg="add del mod">
          <ac:chgData name="Leonie Smith" userId="fed1330f33f5650e" providerId="LiveId" clId="{1BB093BC-8769-4EC8-B569-6BF911290494}" dt="2022-12-02T05:33:38.222" v="3"/>
          <ac:picMkLst>
            <pc:docMk/>
            <pc:sldMk cId="454763615" sldId="259"/>
            <ac:picMk id="9" creationId="{3B710B4B-DC27-5F6E-F58E-02926F12EE99}"/>
          </ac:picMkLst>
        </pc:picChg>
        <pc:picChg chg="add del mod">
          <ac:chgData name="Leonie Smith" userId="fed1330f33f5650e" providerId="LiveId" clId="{1BB093BC-8769-4EC8-B569-6BF911290494}" dt="2022-12-02T05:33:49.998" v="4"/>
          <ac:picMkLst>
            <pc:docMk/>
            <pc:sldMk cId="454763615" sldId="259"/>
            <ac:picMk id="12" creationId="{8C4231B7-8C88-D9B0-A25E-5DEC6C46621A}"/>
          </ac:picMkLst>
        </pc:picChg>
        <pc:picChg chg="add del mod">
          <ac:chgData name="Leonie Smith" userId="fed1330f33f5650e" providerId="LiveId" clId="{1BB093BC-8769-4EC8-B569-6BF911290494}" dt="2022-12-02T05:34:57.147" v="6"/>
          <ac:picMkLst>
            <pc:docMk/>
            <pc:sldMk cId="454763615" sldId="259"/>
            <ac:picMk id="13" creationId="{2941EE05-E653-5F8A-44C4-F33B902D6D5E}"/>
          </ac:picMkLst>
        </pc:picChg>
        <pc:picChg chg="add del mod ord">
          <ac:chgData name="Leonie Smith" userId="fed1330f33f5650e" providerId="LiveId" clId="{1BB093BC-8769-4EC8-B569-6BF911290494}" dt="2022-12-02T05:35:10.027" v="7"/>
          <ac:picMkLst>
            <pc:docMk/>
            <pc:sldMk cId="454763615" sldId="259"/>
            <ac:picMk id="16" creationId="{11A57F10-5ABD-48AA-05F2-08BF2F40D817}"/>
          </ac:picMkLst>
        </pc:picChg>
        <pc:picChg chg="add mod">
          <ac:chgData name="Leonie Smith" userId="fed1330f33f5650e" providerId="LiveId" clId="{1BB093BC-8769-4EC8-B569-6BF911290494}" dt="2022-12-02T05:35:10.027" v="7"/>
          <ac:picMkLst>
            <pc:docMk/>
            <pc:sldMk cId="454763615" sldId="259"/>
            <ac:picMk id="17" creationId="{91E99175-3902-8A02-E0F1-22E8027D0FFD}"/>
          </ac:picMkLst>
        </pc:picChg>
      </pc:sldChg>
      <pc:sldChg chg="addSp delSp modSp mod modTransition modAnim">
        <pc:chgData name="Leonie Smith" userId="fed1330f33f5650e" providerId="LiveId" clId="{1BB093BC-8769-4EC8-B569-6BF911290494}" dt="2022-12-02T05:37:45.405" v="14"/>
        <pc:sldMkLst>
          <pc:docMk/>
          <pc:sldMk cId="2346136586" sldId="260"/>
        </pc:sldMkLst>
        <pc:picChg chg="add del mod">
          <ac:chgData name="Leonie Smith" userId="fed1330f33f5650e" providerId="LiveId" clId="{1BB093BC-8769-4EC8-B569-6BF911290494}" dt="2022-12-02T05:37:11.360" v="10"/>
          <ac:picMkLst>
            <pc:docMk/>
            <pc:sldMk cId="2346136586" sldId="260"/>
            <ac:picMk id="9" creationId="{622E92B8-EE0D-9A73-E6AB-7E4A14D081F4}"/>
          </ac:picMkLst>
        </pc:picChg>
        <pc:picChg chg="add del mod">
          <ac:chgData name="Leonie Smith" userId="fed1330f33f5650e" providerId="LiveId" clId="{1BB093BC-8769-4EC8-B569-6BF911290494}" dt="2022-12-02T05:37:25.166" v="11"/>
          <ac:picMkLst>
            <pc:docMk/>
            <pc:sldMk cId="2346136586" sldId="260"/>
            <ac:picMk id="12" creationId="{66ED1D6D-E2F6-126E-80CC-3F5202ADFA15}"/>
          </ac:picMkLst>
        </pc:picChg>
        <pc:picChg chg="add del mod">
          <ac:chgData name="Leonie Smith" userId="fed1330f33f5650e" providerId="LiveId" clId="{1BB093BC-8769-4EC8-B569-6BF911290494}" dt="2022-12-02T05:37:30.014" v="13"/>
          <ac:picMkLst>
            <pc:docMk/>
            <pc:sldMk cId="2346136586" sldId="260"/>
            <ac:picMk id="13" creationId="{1CA2CB76-F818-EA6A-9617-B7D0452D6F4D}"/>
          </ac:picMkLst>
        </pc:picChg>
        <pc:picChg chg="add del mod ord">
          <ac:chgData name="Leonie Smith" userId="fed1330f33f5650e" providerId="LiveId" clId="{1BB093BC-8769-4EC8-B569-6BF911290494}" dt="2022-12-02T05:37:45.405" v="14"/>
          <ac:picMkLst>
            <pc:docMk/>
            <pc:sldMk cId="2346136586" sldId="260"/>
            <ac:picMk id="16" creationId="{3241CDAE-1013-F602-1150-F5E1CAC345A2}"/>
          </ac:picMkLst>
        </pc:picChg>
        <pc:picChg chg="add mod">
          <ac:chgData name="Leonie Smith" userId="fed1330f33f5650e" providerId="LiveId" clId="{1BB093BC-8769-4EC8-B569-6BF911290494}" dt="2022-12-02T05:37:45.405" v="14"/>
          <ac:picMkLst>
            <pc:docMk/>
            <pc:sldMk cId="2346136586" sldId="260"/>
            <ac:picMk id="17" creationId="{217922A8-053F-0A92-7BBD-05D3E48F3C37}"/>
          </ac:picMkLst>
        </pc:picChg>
      </pc:sldChg>
      <pc:sldChg chg="addSp delSp modSp mod modTransition modAnim">
        <pc:chgData name="Leonie Smith" userId="fed1330f33f5650e" providerId="LiveId" clId="{1BB093BC-8769-4EC8-B569-6BF911290494}" dt="2022-12-02T05:41:02.868" v="24"/>
        <pc:sldMkLst>
          <pc:docMk/>
          <pc:sldMk cId="4037329247" sldId="261"/>
        </pc:sldMkLst>
        <pc:picChg chg="add del mod">
          <ac:chgData name="Leonie Smith" userId="fed1330f33f5650e" providerId="LiveId" clId="{1BB093BC-8769-4EC8-B569-6BF911290494}" dt="2022-12-02T05:38:50.476" v="17"/>
          <ac:picMkLst>
            <pc:docMk/>
            <pc:sldMk cId="4037329247" sldId="261"/>
            <ac:picMk id="8" creationId="{0C101A0F-A349-6BF2-CECF-3DC6AD7716A3}"/>
          </ac:picMkLst>
        </pc:picChg>
        <pc:picChg chg="add del mod">
          <ac:chgData name="Leonie Smith" userId="fed1330f33f5650e" providerId="LiveId" clId="{1BB093BC-8769-4EC8-B569-6BF911290494}" dt="2022-12-02T05:39:06.428" v="18"/>
          <ac:picMkLst>
            <pc:docMk/>
            <pc:sldMk cId="4037329247" sldId="261"/>
            <ac:picMk id="11" creationId="{29F0D089-E9FB-0188-C085-8E937F12D1DC}"/>
          </ac:picMkLst>
        </pc:picChg>
        <pc:picChg chg="add del mod">
          <ac:chgData name="Leonie Smith" userId="fed1330f33f5650e" providerId="LiveId" clId="{1BB093BC-8769-4EC8-B569-6BF911290494}" dt="2022-12-02T05:39:16.491" v="20"/>
          <ac:picMkLst>
            <pc:docMk/>
            <pc:sldMk cId="4037329247" sldId="261"/>
            <ac:picMk id="12" creationId="{C9E9A43C-EE28-A574-0E81-A31C1173BF9D}"/>
          </ac:picMkLst>
        </pc:picChg>
        <pc:picChg chg="add del mod ord">
          <ac:chgData name="Leonie Smith" userId="fed1330f33f5650e" providerId="LiveId" clId="{1BB093BC-8769-4EC8-B569-6BF911290494}" dt="2022-12-02T05:39:33.784" v="21"/>
          <ac:picMkLst>
            <pc:docMk/>
            <pc:sldMk cId="4037329247" sldId="261"/>
            <ac:picMk id="15" creationId="{45584861-9610-2D8B-9FD1-2EF5E6CCF6DC}"/>
          </ac:picMkLst>
        </pc:picChg>
        <pc:picChg chg="add del mod">
          <ac:chgData name="Leonie Smith" userId="fed1330f33f5650e" providerId="LiveId" clId="{1BB093BC-8769-4EC8-B569-6BF911290494}" dt="2022-12-02T05:40:45.187" v="23"/>
          <ac:picMkLst>
            <pc:docMk/>
            <pc:sldMk cId="4037329247" sldId="261"/>
            <ac:picMk id="16" creationId="{160D3F88-136F-5DA6-9220-A1EBE01B98DD}"/>
          </ac:picMkLst>
        </pc:picChg>
        <pc:picChg chg="add del mod ord">
          <ac:chgData name="Leonie Smith" userId="fed1330f33f5650e" providerId="LiveId" clId="{1BB093BC-8769-4EC8-B569-6BF911290494}" dt="2022-12-02T05:41:02.868" v="24"/>
          <ac:picMkLst>
            <pc:docMk/>
            <pc:sldMk cId="4037329247" sldId="261"/>
            <ac:picMk id="23" creationId="{51B3855E-B618-E0AA-B74E-EFFAE2E53097}"/>
          </ac:picMkLst>
        </pc:picChg>
        <pc:picChg chg="add mod">
          <ac:chgData name="Leonie Smith" userId="fed1330f33f5650e" providerId="LiveId" clId="{1BB093BC-8769-4EC8-B569-6BF911290494}" dt="2022-12-02T05:41:02.868" v="24"/>
          <ac:picMkLst>
            <pc:docMk/>
            <pc:sldMk cId="4037329247" sldId="261"/>
            <ac:picMk id="24" creationId="{BC0285F5-EBED-5C17-B733-4BA44E948B70}"/>
          </ac:picMkLst>
        </pc:picChg>
      </pc:sldChg>
      <pc:sldChg chg="addSp delSp modSp mod modTransition modAnim">
        <pc:chgData name="Leonie Smith" userId="fed1330f33f5650e" providerId="LiveId" clId="{1BB093BC-8769-4EC8-B569-6BF911290494}" dt="2022-12-02T05:44:17.172" v="31"/>
        <pc:sldMkLst>
          <pc:docMk/>
          <pc:sldMk cId="1909638311" sldId="262"/>
        </pc:sldMkLst>
        <pc:picChg chg="add del mod">
          <ac:chgData name="Leonie Smith" userId="fed1330f33f5650e" providerId="LiveId" clId="{1BB093BC-8769-4EC8-B569-6BF911290494}" dt="2022-12-02T05:43:45.692" v="27"/>
          <ac:picMkLst>
            <pc:docMk/>
            <pc:sldMk cId="1909638311" sldId="262"/>
            <ac:picMk id="8" creationId="{A6ADEACB-5DFA-28EF-B7EF-C5401FAE851F}"/>
          </ac:picMkLst>
        </pc:picChg>
        <pc:picChg chg="add del mod">
          <ac:chgData name="Leonie Smith" userId="fed1330f33f5650e" providerId="LiveId" clId="{1BB093BC-8769-4EC8-B569-6BF911290494}" dt="2022-12-02T05:43:58.370" v="28"/>
          <ac:picMkLst>
            <pc:docMk/>
            <pc:sldMk cId="1909638311" sldId="262"/>
            <ac:picMk id="13" creationId="{CD1263E9-C78A-4AE2-E41E-EBF319CBF291}"/>
          </ac:picMkLst>
        </pc:picChg>
        <pc:picChg chg="add del mod">
          <ac:chgData name="Leonie Smith" userId="fed1330f33f5650e" providerId="LiveId" clId="{1BB093BC-8769-4EC8-B569-6BF911290494}" dt="2022-12-02T05:44:01.407" v="30"/>
          <ac:picMkLst>
            <pc:docMk/>
            <pc:sldMk cId="1909638311" sldId="262"/>
            <ac:picMk id="14" creationId="{65084731-1E7A-9E94-8087-761F0DFF21A2}"/>
          </ac:picMkLst>
        </pc:picChg>
        <pc:picChg chg="add del mod ord">
          <ac:chgData name="Leonie Smith" userId="fed1330f33f5650e" providerId="LiveId" clId="{1BB093BC-8769-4EC8-B569-6BF911290494}" dt="2022-12-02T05:44:17.172" v="31"/>
          <ac:picMkLst>
            <pc:docMk/>
            <pc:sldMk cId="1909638311" sldId="262"/>
            <ac:picMk id="17" creationId="{5145AF70-CAB7-687A-3863-A3467770FF05}"/>
          </ac:picMkLst>
        </pc:picChg>
        <pc:picChg chg="add mod">
          <ac:chgData name="Leonie Smith" userId="fed1330f33f5650e" providerId="LiveId" clId="{1BB093BC-8769-4EC8-B569-6BF911290494}" dt="2022-12-02T05:44:17.172" v="31"/>
          <ac:picMkLst>
            <pc:docMk/>
            <pc:sldMk cId="1909638311" sldId="262"/>
            <ac:picMk id="18" creationId="{EE72872D-775A-233B-5FB9-296FA76457F0}"/>
          </ac:picMkLst>
        </pc:picChg>
      </pc:sldChg>
      <pc:sldChg chg="addSp delSp modSp mod modTransition modAnim">
        <pc:chgData name="Leonie Smith" userId="fed1330f33f5650e" providerId="LiveId" clId="{1BB093BC-8769-4EC8-B569-6BF911290494}" dt="2022-12-02T05:46:37.249" v="38"/>
        <pc:sldMkLst>
          <pc:docMk/>
          <pc:sldMk cId="641208035" sldId="263"/>
        </pc:sldMkLst>
        <pc:picChg chg="add del mod">
          <ac:chgData name="Leonie Smith" userId="fed1330f33f5650e" providerId="LiveId" clId="{1BB093BC-8769-4EC8-B569-6BF911290494}" dt="2022-12-02T05:45:26.174" v="34"/>
          <ac:picMkLst>
            <pc:docMk/>
            <pc:sldMk cId="641208035" sldId="263"/>
            <ac:picMk id="9" creationId="{31EF61F6-036A-A5D6-9202-5A5DE37FD727}"/>
          </ac:picMkLst>
        </pc:picChg>
        <pc:picChg chg="add del mod">
          <ac:chgData name="Leonie Smith" userId="fed1330f33f5650e" providerId="LiveId" clId="{1BB093BC-8769-4EC8-B569-6BF911290494}" dt="2022-12-02T05:45:40.588" v="35"/>
          <ac:picMkLst>
            <pc:docMk/>
            <pc:sldMk cId="641208035" sldId="263"/>
            <ac:picMk id="15" creationId="{C889A1F3-B63D-A54A-EB88-C8E8247FA6F9}"/>
          </ac:picMkLst>
        </pc:picChg>
        <pc:picChg chg="add del mod">
          <ac:chgData name="Leonie Smith" userId="fed1330f33f5650e" providerId="LiveId" clId="{1BB093BC-8769-4EC8-B569-6BF911290494}" dt="2022-12-02T05:46:23.461" v="37"/>
          <ac:picMkLst>
            <pc:docMk/>
            <pc:sldMk cId="641208035" sldId="263"/>
            <ac:picMk id="16" creationId="{37068BBA-8515-C7F0-1B3C-A548F2596F5F}"/>
          </ac:picMkLst>
        </pc:picChg>
        <pc:picChg chg="add del mod ord">
          <ac:chgData name="Leonie Smith" userId="fed1330f33f5650e" providerId="LiveId" clId="{1BB093BC-8769-4EC8-B569-6BF911290494}" dt="2022-12-02T05:46:37.249" v="38"/>
          <ac:picMkLst>
            <pc:docMk/>
            <pc:sldMk cId="641208035" sldId="263"/>
            <ac:picMk id="21" creationId="{86A505AE-2CE3-1BCC-8FD4-2844CE8DCFCC}"/>
          </ac:picMkLst>
        </pc:picChg>
        <pc:picChg chg="add mod">
          <ac:chgData name="Leonie Smith" userId="fed1330f33f5650e" providerId="LiveId" clId="{1BB093BC-8769-4EC8-B569-6BF911290494}" dt="2022-12-02T05:46:37.249" v="38"/>
          <ac:picMkLst>
            <pc:docMk/>
            <pc:sldMk cId="641208035" sldId="263"/>
            <ac:picMk id="22" creationId="{4C076ADC-B9B6-E75C-929B-AAE390ACB5A3}"/>
          </ac:picMkLst>
        </pc:picChg>
      </pc:sldChg>
      <pc:sldChg chg="addSp delSp modSp mod modTransition modAnim">
        <pc:chgData name="Leonie Smith" userId="fed1330f33f5650e" providerId="LiveId" clId="{1BB093BC-8769-4EC8-B569-6BF911290494}" dt="2022-12-02T05:48:12.246" v="45"/>
        <pc:sldMkLst>
          <pc:docMk/>
          <pc:sldMk cId="4044745628" sldId="264"/>
        </pc:sldMkLst>
        <pc:picChg chg="add del mod">
          <ac:chgData name="Leonie Smith" userId="fed1330f33f5650e" providerId="LiveId" clId="{1BB093BC-8769-4EC8-B569-6BF911290494}" dt="2022-12-02T05:47:26.570" v="41"/>
          <ac:picMkLst>
            <pc:docMk/>
            <pc:sldMk cId="4044745628" sldId="264"/>
            <ac:picMk id="10" creationId="{A6E880E7-59BC-F762-9EEA-FF1C110DEE8E}"/>
          </ac:picMkLst>
        </pc:picChg>
        <pc:picChg chg="add del mod">
          <ac:chgData name="Leonie Smith" userId="fed1330f33f5650e" providerId="LiveId" clId="{1BB093BC-8769-4EC8-B569-6BF911290494}" dt="2022-12-02T05:47:45.325" v="42"/>
          <ac:picMkLst>
            <pc:docMk/>
            <pc:sldMk cId="4044745628" sldId="264"/>
            <ac:picMk id="13" creationId="{47F5429C-0524-395F-C44A-E93EBF8C0F6E}"/>
          </ac:picMkLst>
        </pc:picChg>
        <pc:picChg chg="add del mod">
          <ac:chgData name="Leonie Smith" userId="fed1330f33f5650e" providerId="LiveId" clId="{1BB093BC-8769-4EC8-B569-6BF911290494}" dt="2022-12-02T05:47:52.231" v="44"/>
          <ac:picMkLst>
            <pc:docMk/>
            <pc:sldMk cId="4044745628" sldId="264"/>
            <ac:picMk id="14" creationId="{9D1AA705-F9CF-9A41-03BC-6892A3CA4AE3}"/>
          </ac:picMkLst>
        </pc:picChg>
        <pc:picChg chg="add del mod ord">
          <ac:chgData name="Leonie Smith" userId="fed1330f33f5650e" providerId="LiveId" clId="{1BB093BC-8769-4EC8-B569-6BF911290494}" dt="2022-12-02T05:48:12.246" v="45"/>
          <ac:picMkLst>
            <pc:docMk/>
            <pc:sldMk cId="4044745628" sldId="264"/>
            <ac:picMk id="17" creationId="{797E0F97-2BDE-F6C3-E654-06F3013DEDA5}"/>
          </ac:picMkLst>
        </pc:picChg>
        <pc:picChg chg="add mod">
          <ac:chgData name="Leonie Smith" userId="fed1330f33f5650e" providerId="LiveId" clId="{1BB093BC-8769-4EC8-B569-6BF911290494}" dt="2022-12-02T05:48:12.246" v="45"/>
          <ac:picMkLst>
            <pc:docMk/>
            <pc:sldMk cId="4044745628" sldId="264"/>
            <ac:picMk id="18" creationId="{C713FCBD-4E22-D571-86E7-69234D44E70F}"/>
          </ac:picMkLst>
        </pc:picChg>
      </pc:sldChg>
      <pc:sldChg chg="addSp delSp modSp mod modTransition modAnim">
        <pc:chgData name="Leonie Smith" userId="fed1330f33f5650e" providerId="LiveId" clId="{1BB093BC-8769-4EC8-B569-6BF911290494}" dt="2022-12-02T05:49:52.209" v="49"/>
        <pc:sldMkLst>
          <pc:docMk/>
          <pc:sldMk cId="978260341" sldId="265"/>
        </pc:sldMkLst>
        <pc:picChg chg="add del mod">
          <ac:chgData name="Leonie Smith" userId="fed1330f33f5650e" providerId="LiveId" clId="{1BB093BC-8769-4EC8-B569-6BF911290494}" dt="2022-12-02T05:49:36.592" v="48"/>
          <ac:picMkLst>
            <pc:docMk/>
            <pc:sldMk cId="978260341" sldId="265"/>
            <ac:picMk id="8" creationId="{70CC0314-837F-95C7-8D32-4F676F76BD5A}"/>
          </ac:picMkLst>
        </pc:picChg>
        <pc:picChg chg="add del mod">
          <ac:chgData name="Leonie Smith" userId="fed1330f33f5650e" providerId="LiveId" clId="{1BB093BC-8769-4EC8-B569-6BF911290494}" dt="2022-12-02T05:49:52.209" v="49"/>
          <ac:picMkLst>
            <pc:docMk/>
            <pc:sldMk cId="978260341" sldId="265"/>
            <ac:picMk id="13" creationId="{2ADC4661-38F4-F051-F8F7-27CF6FE63D48}"/>
          </ac:picMkLst>
        </pc:picChg>
        <pc:picChg chg="add mod">
          <ac:chgData name="Leonie Smith" userId="fed1330f33f5650e" providerId="LiveId" clId="{1BB093BC-8769-4EC8-B569-6BF911290494}" dt="2022-12-02T05:49:52.209" v="49"/>
          <ac:picMkLst>
            <pc:docMk/>
            <pc:sldMk cId="978260341" sldId="265"/>
            <ac:picMk id="14" creationId="{F8318B44-A317-253D-152C-1B22A3E5938E}"/>
          </ac:picMkLst>
        </pc:picChg>
      </pc:sldChg>
      <pc:sldChg chg="addSp modSp">
        <pc:chgData name="Leonie Smith" userId="fed1330f33f5650e" providerId="LiveId" clId="{1BB093BC-8769-4EC8-B569-6BF911290494}" dt="2022-12-02T05:50:57.512" v="50"/>
        <pc:sldMkLst>
          <pc:docMk/>
          <pc:sldMk cId="3575870363" sldId="266"/>
        </pc:sldMkLst>
        <pc:picChg chg="add mod">
          <ac:chgData name="Leonie Smith" userId="fed1330f33f5650e" providerId="LiveId" clId="{1BB093BC-8769-4EC8-B569-6BF911290494}" dt="2022-12-02T05:50:57.512" v="50"/>
          <ac:picMkLst>
            <pc:docMk/>
            <pc:sldMk cId="3575870363" sldId="266"/>
            <ac:picMk id="9" creationId="{57F2CFC5-0689-C01E-84CE-F6CA68129C69}"/>
          </ac:picMkLst>
        </pc:picChg>
      </pc:sldChg>
      <pc:sldChg chg="addSp delSp modSp mod modTransition modAnim">
        <pc:chgData name="Leonie Smith" userId="fed1330f33f5650e" providerId="LiveId" clId="{1BB093BC-8769-4EC8-B569-6BF911290494}" dt="2022-12-02T05:54:40.936" v="63"/>
        <pc:sldMkLst>
          <pc:docMk/>
          <pc:sldMk cId="4017137865" sldId="267"/>
        </pc:sldMkLst>
        <pc:picChg chg="add del mod">
          <ac:chgData name="Leonie Smith" userId="fed1330f33f5650e" providerId="LiveId" clId="{1BB093BC-8769-4EC8-B569-6BF911290494}" dt="2022-12-02T05:52:54.016" v="53"/>
          <ac:picMkLst>
            <pc:docMk/>
            <pc:sldMk cId="4017137865" sldId="267"/>
            <ac:picMk id="8" creationId="{D496F9BA-5EE6-116D-663E-08B604A65904}"/>
          </ac:picMkLst>
        </pc:picChg>
        <pc:picChg chg="add del mod">
          <ac:chgData name="Leonie Smith" userId="fed1330f33f5650e" providerId="LiveId" clId="{1BB093BC-8769-4EC8-B569-6BF911290494}" dt="2022-12-02T05:53:14.258" v="54"/>
          <ac:picMkLst>
            <pc:docMk/>
            <pc:sldMk cId="4017137865" sldId="267"/>
            <ac:picMk id="13" creationId="{E5E9851C-0DA6-641B-7DA3-261F60DA1664}"/>
          </ac:picMkLst>
        </pc:picChg>
        <pc:picChg chg="add del mod">
          <ac:chgData name="Leonie Smith" userId="fed1330f33f5650e" providerId="LiveId" clId="{1BB093BC-8769-4EC8-B569-6BF911290494}" dt="2022-12-02T05:53:44.464" v="56"/>
          <ac:picMkLst>
            <pc:docMk/>
            <pc:sldMk cId="4017137865" sldId="267"/>
            <ac:picMk id="14" creationId="{ABB894FD-E922-CD83-4431-6D284EC41018}"/>
          </ac:picMkLst>
        </pc:picChg>
        <pc:picChg chg="add del mod ord">
          <ac:chgData name="Leonie Smith" userId="fed1330f33f5650e" providerId="LiveId" clId="{1BB093BC-8769-4EC8-B569-6BF911290494}" dt="2022-12-02T05:53:57.385" v="57"/>
          <ac:picMkLst>
            <pc:docMk/>
            <pc:sldMk cId="4017137865" sldId="267"/>
            <ac:picMk id="19" creationId="{179E4093-0BE6-AFFC-BCA6-DFC85C456674}"/>
          </ac:picMkLst>
        </pc:picChg>
        <pc:picChg chg="add del mod">
          <ac:chgData name="Leonie Smith" userId="fed1330f33f5650e" providerId="LiveId" clId="{1BB093BC-8769-4EC8-B569-6BF911290494}" dt="2022-12-02T05:54:03.672" v="59"/>
          <ac:picMkLst>
            <pc:docMk/>
            <pc:sldMk cId="4017137865" sldId="267"/>
            <ac:picMk id="20" creationId="{16B1B041-6504-1010-E503-35B10B212616}"/>
          </ac:picMkLst>
        </pc:picChg>
        <pc:picChg chg="add del mod ord">
          <ac:chgData name="Leonie Smith" userId="fed1330f33f5650e" providerId="LiveId" clId="{1BB093BC-8769-4EC8-B569-6BF911290494}" dt="2022-12-02T05:54:16.655" v="60"/>
          <ac:picMkLst>
            <pc:docMk/>
            <pc:sldMk cId="4017137865" sldId="267"/>
            <ac:picMk id="23" creationId="{34D27712-688E-CA76-0C6F-2FF8F16B7412}"/>
          </ac:picMkLst>
        </pc:picChg>
        <pc:picChg chg="add del mod">
          <ac:chgData name="Leonie Smith" userId="fed1330f33f5650e" providerId="LiveId" clId="{1BB093BC-8769-4EC8-B569-6BF911290494}" dt="2022-12-02T05:54:26.711" v="62"/>
          <ac:picMkLst>
            <pc:docMk/>
            <pc:sldMk cId="4017137865" sldId="267"/>
            <ac:picMk id="24" creationId="{C67A28EA-235A-AA3A-F591-7CB735C709D2}"/>
          </ac:picMkLst>
        </pc:picChg>
        <pc:picChg chg="add del mod ord">
          <ac:chgData name="Leonie Smith" userId="fed1330f33f5650e" providerId="LiveId" clId="{1BB093BC-8769-4EC8-B569-6BF911290494}" dt="2022-12-02T05:54:40.936" v="63"/>
          <ac:picMkLst>
            <pc:docMk/>
            <pc:sldMk cId="4017137865" sldId="267"/>
            <ac:picMk id="27" creationId="{8229BF5E-1861-B993-8315-2204DFDE0A1F}"/>
          </ac:picMkLst>
        </pc:picChg>
        <pc:picChg chg="add mod">
          <ac:chgData name="Leonie Smith" userId="fed1330f33f5650e" providerId="LiveId" clId="{1BB093BC-8769-4EC8-B569-6BF911290494}" dt="2022-12-02T05:54:40.936" v="63"/>
          <ac:picMkLst>
            <pc:docMk/>
            <pc:sldMk cId="4017137865" sldId="267"/>
            <ac:picMk id="28" creationId="{32260284-8EE2-4ECA-ECA8-119906354022}"/>
          </ac:picMkLst>
        </pc:picChg>
      </pc:sldChg>
      <pc:sldChg chg="addSp delSp modSp mod modTransition modAnim">
        <pc:chgData name="Leonie Smith" userId="fed1330f33f5650e" providerId="LiveId" clId="{1BB093BC-8769-4EC8-B569-6BF911290494}" dt="2022-12-02T05:58:22.248" v="68"/>
        <pc:sldMkLst>
          <pc:docMk/>
          <pc:sldMk cId="3137811553" sldId="268"/>
        </pc:sldMkLst>
        <pc:picChg chg="add del mod">
          <ac:chgData name="Leonie Smith" userId="fed1330f33f5650e" providerId="LiveId" clId="{1BB093BC-8769-4EC8-B569-6BF911290494}" dt="2022-12-02T05:58:03.114" v="67"/>
          <ac:picMkLst>
            <pc:docMk/>
            <pc:sldMk cId="3137811553" sldId="268"/>
            <ac:picMk id="8" creationId="{4C984F23-7B75-5E0F-15D7-2A875F7D3CF1}"/>
          </ac:picMkLst>
        </pc:picChg>
        <pc:picChg chg="add del mod">
          <ac:chgData name="Leonie Smith" userId="fed1330f33f5650e" providerId="LiveId" clId="{1BB093BC-8769-4EC8-B569-6BF911290494}" dt="2022-12-02T05:58:22.248" v="68"/>
          <ac:picMkLst>
            <pc:docMk/>
            <pc:sldMk cId="3137811553" sldId="268"/>
            <ac:picMk id="11" creationId="{B0240CF7-860C-8656-BFC1-0F50BA97AD9C}"/>
          </ac:picMkLst>
        </pc:picChg>
        <pc:picChg chg="add mod">
          <ac:chgData name="Leonie Smith" userId="fed1330f33f5650e" providerId="LiveId" clId="{1BB093BC-8769-4EC8-B569-6BF911290494}" dt="2022-12-02T05:58:22.248" v="68"/>
          <ac:picMkLst>
            <pc:docMk/>
            <pc:sldMk cId="3137811553" sldId="268"/>
            <ac:picMk id="12" creationId="{559868F1-2DD7-B466-598C-CF5F61A08351}"/>
          </ac:picMkLst>
        </pc:picChg>
      </pc:sldChg>
      <pc:sldChg chg="addSp modSp">
        <pc:chgData name="Leonie Smith" userId="fed1330f33f5650e" providerId="LiveId" clId="{1BB093BC-8769-4EC8-B569-6BF911290494}" dt="2022-12-22T15:58:01.720" v="82"/>
        <pc:sldMkLst>
          <pc:docMk/>
          <pc:sldMk cId="4120481681" sldId="270"/>
        </pc:sldMkLst>
        <pc:spChg chg="add mod">
          <ac:chgData name="Leonie Smith" userId="fed1330f33f5650e" providerId="LiveId" clId="{1BB093BC-8769-4EC8-B569-6BF911290494}" dt="2022-12-22T15:58:01.720" v="82"/>
          <ac:spMkLst>
            <pc:docMk/>
            <pc:sldMk cId="4120481681" sldId="270"/>
            <ac:spMk id="3" creationId="{C8DA3CD9-92DF-C58D-2C81-7CD056C5F335}"/>
          </ac:spMkLst>
        </pc:spChg>
      </pc:sldChg>
      <pc:sldChg chg="addSp modSp mod">
        <pc:chgData name="Leonie Smith" userId="fed1330f33f5650e" providerId="LiveId" clId="{1BB093BC-8769-4EC8-B569-6BF911290494}" dt="2022-12-22T15:59:27.767" v="101" actId="20577"/>
        <pc:sldMkLst>
          <pc:docMk/>
          <pc:sldMk cId="939110669" sldId="271"/>
        </pc:sldMkLst>
        <pc:spChg chg="add mod">
          <ac:chgData name="Leonie Smith" userId="fed1330f33f5650e" providerId="LiveId" clId="{1BB093BC-8769-4EC8-B569-6BF911290494}" dt="2022-12-22T15:59:27.767" v="101" actId="20577"/>
          <ac:spMkLst>
            <pc:docMk/>
            <pc:sldMk cId="939110669" sldId="271"/>
            <ac:spMk id="2" creationId="{820AA0F3-9BFA-26D8-6C9E-707B78C4A22B}"/>
          </ac:spMkLst>
        </pc:spChg>
      </pc:sldChg>
      <pc:sldChg chg="addSp modSp mod">
        <pc:chgData name="Leonie Smith" userId="fed1330f33f5650e" providerId="LiveId" clId="{1BB093BC-8769-4EC8-B569-6BF911290494}" dt="2022-12-22T15:59:35.124" v="102" actId="20577"/>
        <pc:sldMkLst>
          <pc:docMk/>
          <pc:sldMk cId="4024569785" sldId="272"/>
        </pc:sldMkLst>
        <pc:spChg chg="add mod">
          <ac:chgData name="Leonie Smith" userId="fed1330f33f5650e" providerId="LiveId" clId="{1BB093BC-8769-4EC8-B569-6BF911290494}" dt="2022-12-22T15:59:35.124" v="102" actId="20577"/>
          <ac:spMkLst>
            <pc:docMk/>
            <pc:sldMk cId="4024569785" sldId="272"/>
            <ac:spMk id="2" creationId="{EFAD9FB5-B0F8-505D-AFCD-3846BD9336C1}"/>
          </ac:spMkLst>
        </pc:spChg>
      </pc:sldChg>
      <pc:sldChg chg="addSp modSp mod">
        <pc:chgData name="Leonie Smith" userId="fed1330f33f5650e" providerId="LiveId" clId="{1BB093BC-8769-4EC8-B569-6BF911290494}" dt="2022-12-22T15:59:40.794" v="103" actId="20577"/>
        <pc:sldMkLst>
          <pc:docMk/>
          <pc:sldMk cId="487179600" sldId="273"/>
        </pc:sldMkLst>
        <pc:spChg chg="add mod">
          <ac:chgData name="Leonie Smith" userId="fed1330f33f5650e" providerId="LiveId" clId="{1BB093BC-8769-4EC8-B569-6BF911290494}" dt="2022-12-22T15:59:40.794" v="103" actId="20577"/>
          <ac:spMkLst>
            <pc:docMk/>
            <pc:sldMk cId="487179600" sldId="273"/>
            <ac:spMk id="3" creationId="{9DF0054C-0C08-6C9D-42F5-C21B33740902}"/>
          </ac:spMkLst>
        </pc:spChg>
      </pc:sldChg>
      <pc:sldChg chg="addSp modSp mod">
        <pc:chgData name="Leonie Smith" userId="fed1330f33f5650e" providerId="LiveId" clId="{1BB093BC-8769-4EC8-B569-6BF911290494}" dt="2022-12-22T15:59:46.734" v="104" actId="20577"/>
        <pc:sldMkLst>
          <pc:docMk/>
          <pc:sldMk cId="2168401200" sldId="274"/>
        </pc:sldMkLst>
        <pc:spChg chg="add mod">
          <ac:chgData name="Leonie Smith" userId="fed1330f33f5650e" providerId="LiveId" clId="{1BB093BC-8769-4EC8-B569-6BF911290494}" dt="2022-12-22T15:59:46.734" v="104" actId="20577"/>
          <ac:spMkLst>
            <pc:docMk/>
            <pc:sldMk cId="2168401200" sldId="274"/>
            <ac:spMk id="2" creationId="{DD3185F7-4C49-95AE-6D84-ADE044F0F73E}"/>
          </ac:spMkLst>
        </pc:spChg>
      </pc:sldChg>
      <pc:sldChg chg="addSp modSp mod">
        <pc:chgData name="Leonie Smith" userId="fed1330f33f5650e" providerId="LiveId" clId="{1BB093BC-8769-4EC8-B569-6BF911290494}" dt="2022-12-22T15:59:57.425" v="107" actId="20577"/>
        <pc:sldMkLst>
          <pc:docMk/>
          <pc:sldMk cId="2996969115" sldId="275"/>
        </pc:sldMkLst>
        <pc:spChg chg="add mod">
          <ac:chgData name="Leonie Smith" userId="fed1330f33f5650e" providerId="LiveId" clId="{1BB093BC-8769-4EC8-B569-6BF911290494}" dt="2022-12-22T15:59:57.425" v="107" actId="20577"/>
          <ac:spMkLst>
            <pc:docMk/>
            <pc:sldMk cId="2996969115" sldId="275"/>
            <ac:spMk id="2" creationId="{62BE809A-CEC5-67BD-0391-C0F28B223F6A}"/>
          </ac:spMkLst>
        </pc:spChg>
      </pc:sldChg>
      <pc:sldChg chg="addSp modSp mod">
        <pc:chgData name="Leonie Smith" userId="fed1330f33f5650e" providerId="LiveId" clId="{1BB093BC-8769-4EC8-B569-6BF911290494}" dt="2022-12-22T16:00:03.824" v="108" actId="20577"/>
        <pc:sldMkLst>
          <pc:docMk/>
          <pc:sldMk cId="2390376940" sldId="276"/>
        </pc:sldMkLst>
        <pc:spChg chg="add mod">
          <ac:chgData name="Leonie Smith" userId="fed1330f33f5650e" providerId="LiveId" clId="{1BB093BC-8769-4EC8-B569-6BF911290494}" dt="2022-12-22T16:00:03.824" v="108" actId="20577"/>
          <ac:spMkLst>
            <pc:docMk/>
            <pc:sldMk cId="2390376940" sldId="276"/>
            <ac:spMk id="2" creationId="{69D04AD4-1B50-5BD4-F76F-9CA26E541D97}"/>
          </ac:spMkLst>
        </pc:spChg>
      </pc:sldChg>
      <pc:sldChg chg="addSp modSp mod">
        <pc:chgData name="Leonie Smith" userId="fed1330f33f5650e" providerId="LiveId" clId="{1BB093BC-8769-4EC8-B569-6BF911290494}" dt="2022-12-22T16:00:11.860" v="109" actId="20577"/>
        <pc:sldMkLst>
          <pc:docMk/>
          <pc:sldMk cId="4265919077" sldId="277"/>
        </pc:sldMkLst>
        <pc:spChg chg="add mod">
          <ac:chgData name="Leonie Smith" userId="fed1330f33f5650e" providerId="LiveId" clId="{1BB093BC-8769-4EC8-B569-6BF911290494}" dt="2022-12-22T16:00:11.860" v="109" actId="20577"/>
          <ac:spMkLst>
            <pc:docMk/>
            <pc:sldMk cId="4265919077" sldId="277"/>
            <ac:spMk id="2" creationId="{9A5190BC-1076-AAF2-40A4-E0A51FB8B570}"/>
          </ac:spMkLst>
        </pc:spChg>
      </pc:sldChg>
      <pc:sldChg chg="addSp modSp mod">
        <pc:chgData name="Leonie Smith" userId="fed1330f33f5650e" providerId="LiveId" clId="{1BB093BC-8769-4EC8-B569-6BF911290494}" dt="2022-12-22T16:00:18.556" v="110" actId="20577"/>
        <pc:sldMkLst>
          <pc:docMk/>
          <pc:sldMk cId="210266664" sldId="278"/>
        </pc:sldMkLst>
        <pc:spChg chg="add mod">
          <ac:chgData name="Leonie Smith" userId="fed1330f33f5650e" providerId="LiveId" clId="{1BB093BC-8769-4EC8-B569-6BF911290494}" dt="2022-12-22T16:00:18.556" v="110" actId="20577"/>
          <ac:spMkLst>
            <pc:docMk/>
            <pc:sldMk cId="210266664" sldId="278"/>
            <ac:spMk id="2" creationId="{15662E0C-A868-A418-00C5-EE6CEDEAFEFA}"/>
          </ac:spMkLst>
        </pc:spChg>
      </pc:sldChg>
      <pc:sldChg chg="addSp modSp mod">
        <pc:chgData name="Leonie Smith" userId="fed1330f33f5650e" providerId="LiveId" clId="{1BB093BC-8769-4EC8-B569-6BF911290494}" dt="2022-12-22T16:02:54.708" v="123" actId="20577"/>
        <pc:sldMkLst>
          <pc:docMk/>
          <pc:sldMk cId="888433145" sldId="279"/>
        </pc:sldMkLst>
        <pc:spChg chg="add mod">
          <ac:chgData name="Leonie Smith" userId="fed1330f33f5650e" providerId="LiveId" clId="{1BB093BC-8769-4EC8-B569-6BF911290494}" dt="2022-12-22T16:02:54.708" v="123" actId="20577"/>
          <ac:spMkLst>
            <pc:docMk/>
            <pc:sldMk cId="888433145" sldId="279"/>
            <ac:spMk id="3" creationId="{7ED0DB9B-8046-1DB9-FC39-B4363250D81D}"/>
          </ac:spMkLst>
        </pc:spChg>
      </pc:sldChg>
      <pc:sldChg chg="addSp modSp">
        <pc:chgData name="Leonie Smith" userId="fed1330f33f5650e" providerId="LiveId" clId="{1BB093BC-8769-4EC8-B569-6BF911290494}" dt="2022-12-02T05:55:55.357" v="64"/>
        <pc:sldMkLst>
          <pc:docMk/>
          <pc:sldMk cId="3083757143" sldId="296"/>
        </pc:sldMkLst>
        <pc:picChg chg="add mod">
          <ac:chgData name="Leonie Smith" userId="fed1330f33f5650e" providerId="LiveId" clId="{1BB093BC-8769-4EC8-B569-6BF911290494}" dt="2022-12-02T05:55:55.357" v="64"/>
          <ac:picMkLst>
            <pc:docMk/>
            <pc:sldMk cId="3083757143" sldId="296"/>
            <ac:picMk id="11" creationId="{4E4195B0-91A5-7401-0004-190EC6C96FA4}"/>
          </ac:picMkLst>
        </pc:picChg>
      </pc:sldChg>
      <pc:sldChg chg="addSp modSp mod">
        <pc:chgData name="Leonie Smith" userId="fed1330f33f5650e" providerId="LiveId" clId="{1BB093BC-8769-4EC8-B569-6BF911290494}" dt="2022-12-22T16:00:25.338" v="112" actId="20577"/>
        <pc:sldMkLst>
          <pc:docMk/>
          <pc:sldMk cId="1632090537" sldId="297"/>
        </pc:sldMkLst>
        <pc:spChg chg="add mod">
          <ac:chgData name="Leonie Smith" userId="fed1330f33f5650e" providerId="LiveId" clId="{1BB093BC-8769-4EC8-B569-6BF911290494}" dt="2022-12-22T16:00:25.338" v="112" actId="20577"/>
          <ac:spMkLst>
            <pc:docMk/>
            <pc:sldMk cId="1632090537" sldId="297"/>
            <ac:spMk id="2" creationId="{97E9EFA4-D927-2ADF-E145-AC663B814043}"/>
          </ac:spMkLst>
        </pc:spChg>
      </pc:sldChg>
    </pc:docChg>
  </pc:docChgLst>
  <pc:docChgLst>
    <pc:chgData name="Leonie Smith" userId="fed1330f33f5650e" providerId="LiveId" clId="{F4EDF558-C68D-4747-BF4B-887268F0A39D}"/>
    <pc:docChg chg="modSld">
      <pc:chgData name="Leonie Smith" userId="fed1330f33f5650e" providerId="LiveId" clId="{F4EDF558-C68D-4747-BF4B-887268F0A39D}" dt="2024-01-05T04:56:42.199" v="47"/>
      <pc:docMkLst>
        <pc:docMk/>
      </pc:docMkLst>
      <pc:sldChg chg="addSp delSp modSp mod modTransition modAnim">
        <pc:chgData name="Leonie Smith" userId="fed1330f33f5650e" providerId="LiveId" clId="{F4EDF558-C68D-4747-BF4B-887268F0A39D}" dt="2024-01-05T04:50:28.862" v="2"/>
        <pc:sldMkLst>
          <pc:docMk/>
          <pc:sldMk cId="1499918570" sldId="257"/>
        </pc:sldMkLst>
        <pc:picChg chg="add del mod">
          <ac:chgData name="Leonie Smith" userId="fed1330f33f5650e" providerId="LiveId" clId="{F4EDF558-C68D-4747-BF4B-887268F0A39D}" dt="2024-01-05T04:50:28.862" v="2"/>
          <ac:picMkLst>
            <pc:docMk/>
            <pc:sldMk cId="1499918570" sldId="257"/>
            <ac:picMk id="5" creationId="{B825D356-F7B8-4DEA-0AE4-B070E24FE8B0}"/>
          </ac:picMkLst>
        </pc:picChg>
        <pc:picChg chg="add mod">
          <ac:chgData name="Leonie Smith" userId="fed1330f33f5650e" providerId="LiveId" clId="{F4EDF558-C68D-4747-BF4B-887268F0A39D}" dt="2024-01-05T04:50:28.862" v="2"/>
          <ac:picMkLst>
            <pc:docMk/>
            <pc:sldMk cId="1499918570" sldId="257"/>
            <ac:picMk id="6" creationId="{2EA6399A-A71C-1574-74CE-3F0B606DA320}"/>
          </ac:picMkLst>
        </pc:picChg>
        <pc:picChg chg="del">
          <ac:chgData name="Leonie Smith" userId="fed1330f33f5650e" providerId="LiveId" clId="{F4EDF558-C68D-4747-BF4B-887268F0A39D}" dt="2024-01-05T04:50:21.480" v="1"/>
          <ac:picMkLst>
            <pc:docMk/>
            <pc:sldMk cId="1499918570" sldId="257"/>
            <ac:picMk id="8" creationId="{7530D7C5-B4FC-FE50-A143-FA26AFA8F905}"/>
          </ac:picMkLst>
        </pc:picChg>
      </pc:sldChg>
      <pc:sldChg chg="addSp delSp modSp mod modTransition modAnim">
        <pc:chgData name="Leonie Smith" userId="fed1330f33f5650e" providerId="LiveId" clId="{F4EDF558-C68D-4747-BF4B-887268F0A39D}" dt="2024-01-05T04:50:44.193" v="5"/>
        <pc:sldMkLst>
          <pc:docMk/>
          <pc:sldMk cId="454763615" sldId="259"/>
        </pc:sldMkLst>
        <pc:picChg chg="add del mod ord">
          <ac:chgData name="Leonie Smith" userId="fed1330f33f5650e" providerId="LiveId" clId="{F4EDF558-C68D-4747-BF4B-887268F0A39D}" dt="2024-01-05T04:50:44.193" v="5"/>
          <ac:picMkLst>
            <pc:docMk/>
            <pc:sldMk cId="454763615" sldId="259"/>
            <ac:picMk id="5" creationId="{D2C161FE-C295-D674-2448-ABC0844FF9A8}"/>
          </ac:picMkLst>
        </pc:picChg>
        <pc:picChg chg="add mod">
          <ac:chgData name="Leonie Smith" userId="fed1330f33f5650e" providerId="LiveId" clId="{F4EDF558-C68D-4747-BF4B-887268F0A39D}" dt="2024-01-05T04:50:44.193" v="5"/>
          <ac:picMkLst>
            <pc:docMk/>
            <pc:sldMk cId="454763615" sldId="259"/>
            <ac:picMk id="6" creationId="{EF118D66-E5B0-BE4D-AD87-D3DB40A83C70}"/>
          </ac:picMkLst>
        </pc:picChg>
        <pc:picChg chg="del">
          <ac:chgData name="Leonie Smith" userId="fed1330f33f5650e" providerId="LiveId" clId="{F4EDF558-C68D-4747-BF4B-887268F0A39D}" dt="2024-01-05T04:50:36.414" v="4"/>
          <ac:picMkLst>
            <pc:docMk/>
            <pc:sldMk cId="454763615" sldId="259"/>
            <ac:picMk id="17" creationId="{91E99175-3902-8A02-E0F1-22E8027D0FFD}"/>
          </ac:picMkLst>
        </pc:picChg>
      </pc:sldChg>
      <pc:sldChg chg="addSp delSp modSp mod modTransition modAnim">
        <pc:chgData name="Leonie Smith" userId="fed1330f33f5650e" providerId="LiveId" clId="{F4EDF558-C68D-4747-BF4B-887268F0A39D}" dt="2024-01-05T04:52:15.704" v="14"/>
        <pc:sldMkLst>
          <pc:docMk/>
          <pc:sldMk cId="2346136586" sldId="260"/>
        </pc:sldMkLst>
        <pc:picChg chg="add del mod ord">
          <ac:chgData name="Leonie Smith" userId="fed1330f33f5650e" providerId="LiveId" clId="{F4EDF558-C68D-4747-BF4B-887268F0A39D}" dt="2024-01-05T04:51:05.729" v="8"/>
          <ac:picMkLst>
            <pc:docMk/>
            <pc:sldMk cId="2346136586" sldId="260"/>
            <ac:picMk id="5" creationId="{862D4F8D-9A85-A045-B666-4BBB8CC2B2E8}"/>
          </ac:picMkLst>
        </pc:picChg>
        <pc:picChg chg="add del mod">
          <ac:chgData name="Leonie Smith" userId="fed1330f33f5650e" providerId="LiveId" clId="{F4EDF558-C68D-4747-BF4B-887268F0A39D}" dt="2024-01-05T04:51:35.369" v="10"/>
          <ac:picMkLst>
            <pc:docMk/>
            <pc:sldMk cId="2346136586" sldId="260"/>
            <ac:picMk id="6" creationId="{621E7411-616C-2D41-F0FF-CF9CFE1F324A}"/>
          </ac:picMkLst>
        </pc:picChg>
        <pc:picChg chg="add del mod ord">
          <ac:chgData name="Leonie Smith" userId="fed1330f33f5650e" providerId="LiveId" clId="{F4EDF558-C68D-4747-BF4B-887268F0A39D}" dt="2024-01-05T04:51:51.627" v="11"/>
          <ac:picMkLst>
            <pc:docMk/>
            <pc:sldMk cId="2346136586" sldId="260"/>
            <ac:picMk id="9" creationId="{8DF1FEC9-AB30-357D-4EE6-303C6675C5CA}"/>
          </ac:picMkLst>
        </pc:picChg>
        <pc:picChg chg="add del mod">
          <ac:chgData name="Leonie Smith" userId="fed1330f33f5650e" providerId="LiveId" clId="{F4EDF558-C68D-4747-BF4B-887268F0A39D}" dt="2024-01-05T04:51:57.454" v="13"/>
          <ac:picMkLst>
            <pc:docMk/>
            <pc:sldMk cId="2346136586" sldId="260"/>
            <ac:picMk id="10" creationId="{01BF2BBD-FC6D-06BE-A9E6-6E77C32DD57C}"/>
          </ac:picMkLst>
        </pc:picChg>
        <pc:picChg chg="add del mod ord">
          <ac:chgData name="Leonie Smith" userId="fed1330f33f5650e" providerId="LiveId" clId="{F4EDF558-C68D-4747-BF4B-887268F0A39D}" dt="2024-01-05T04:52:15.704" v="14"/>
          <ac:picMkLst>
            <pc:docMk/>
            <pc:sldMk cId="2346136586" sldId="260"/>
            <ac:picMk id="13" creationId="{03DF675C-9F83-EE7E-FCC1-05E3D52A41F6}"/>
          </ac:picMkLst>
        </pc:picChg>
        <pc:picChg chg="add mod">
          <ac:chgData name="Leonie Smith" userId="fed1330f33f5650e" providerId="LiveId" clId="{F4EDF558-C68D-4747-BF4B-887268F0A39D}" dt="2024-01-05T04:52:15.704" v="14"/>
          <ac:picMkLst>
            <pc:docMk/>
            <pc:sldMk cId="2346136586" sldId="260"/>
            <ac:picMk id="14" creationId="{9E9F9D01-9D57-7244-D037-74CC98F71D9C}"/>
          </ac:picMkLst>
        </pc:picChg>
        <pc:picChg chg="del">
          <ac:chgData name="Leonie Smith" userId="fed1330f33f5650e" providerId="LiveId" clId="{F4EDF558-C68D-4747-BF4B-887268F0A39D}" dt="2024-01-05T04:50:51.753" v="7"/>
          <ac:picMkLst>
            <pc:docMk/>
            <pc:sldMk cId="2346136586" sldId="260"/>
            <ac:picMk id="17" creationId="{217922A8-053F-0A92-7BBD-05D3E48F3C37}"/>
          </ac:picMkLst>
        </pc:picChg>
      </pc:sldChg>
      <pc:sldChg chg="addSp delSp modSp mod modTransition modAnim">
        <pc:chgData name="Leonie Smith" userId="fed1330f33f5650e" providerId="LiveId" clId="{F4EDF558-C68D-4747-BF4B-887268F0A39D}" dt="2024-01-05T04:52:42.301" v="17"/>
        <pc:sldMkLst>
          <pc:docMk/>
          <pc:sldMk cId="4037329247" sldId="261"/>
        </pc:sldMkLst>
        <pc:picChg chg="add del mod ord">
          <ac:chgData name="Leonie Smith" userId="fed1330f33f5650e" providerId="LiveId" clId="{F4EDF558-C68D-4747-BF4B-887268F0A39D}" dt="2024-01-05T04:52:42.301" v="17"/>
          <ac:picMkLst>
            <pc:docMk/>
            <pc:sldMk cId="4037329247" sldId="261"/>
            <ac:picMk id="5" creationId="{7C80F9CE-4062-5F90-979C-958ED73E3DD0}"/>
          </ac:picMkLst>
        </pc:picChg>
        <pc:picChg chg="add mod">
          <ac:chgData name="Leonie Smith" userId="fed1330f33f5650e" providerId="LiveId" clId="{F4EDF558-C68D-4747-BF4B-887268F0A39D}" dt="2024-01-05T04:52:42.301" v="17"/>
          <ac:picMkLst>
            <pc:docMk/>
            <pc:sldMk cId="4037329247" sldId="261"/>
            <ac:picMk id="6" creationId="{CD90B183-D9AC-3884-C434-8D1FFA10D72E}"/>
          </ac:picMkLst>
        </pc:picChg>
        <pc:picChg chg="del">
          <ac:chgData name="Leonie Smith" userId="fed1330f33f5650e" providerId="LiveId" clId="{F4EDF558-C68D-4747-BF4B-887268F0A39D}" dt="2024-01-05T04:52:23.437" v="16"/>
          <ac:picMkLst>
            <pc:docMk/>
            <pc:sldMk cId="4037329247" sldId="261"/>
            <ac:picMk id="24" creationId="{BC0285F5-EBED-5C17-B733-4BA44E948B70}"/>
          </ac:picMkLst>
        </pc:picChg>
      </pc:sldChg>
      <pc:sldChg chg="addSp delSp modSp mod modTransition modAnim">
        <pc:chgData name="Leonie Smith" userId="fed1330f33f5650e" providerId="LiveId" clId="{F4EDF558-C68D-4747-BF4B-887268F0A39D}" dt="2024-01-05T04:53:07.929" v="20"/>
        <pc:sldMkLst>
          <pc:docMk/>
          <pc:sldMk cId="1909638311" sldId="262"/>
        </pc:sldMkLst>
        <pc:picChg chg="add del mod ord">
          <ac:chgData name="Leonie Smith" userId="fed1330f33f5650e" providerId="LiveId" clId="{F4EDF558-C68D-4747-BF4B-887268F0A39D}" dt="2024-01-05T04:53:07.929" v="20"/>
          <ac:picMkLst>
            <pc:docMk/>
            <pc:sldMk cId="1909638311" sldId="262"/>
            <ac:picMk id="5" creationId="{B5FA79CF-E4AA-3DA2-B647-169F06D64B70}"/>
          </ac:picMkLst>
        </pc:picChg>
        <pc:picChg chg="add mod">
          <ac:chgData name="Leonie Smith" userId="fed1330f33f5650e" providerId="LiveId" clId="{F4EDF558-C68D-4747-BF4B-887268F0A39D}" dt="2024-01-05T04:53:07.929" v="20"/>
          <ac:picMkLst>
            <pc:docMk/>
            <pc:sldMk cId="1909638311" sldId="262"/>
            <ac:picMk id="6" creationId="{78D8D929-7645-82BF-D338-38628356A83A}"/>
          </ac:picMkLst>
        </pc:picChg>
        <pc:picChg chg="del">
          <ac:chgData name="Leonie Smith" userId="fed1330f33f5650e" providerId="LiveId" clId="{F4EDF558-C68D-4747-BF4B-887268F0A39D}" dt="2024-01-05T04:52:49.594" v="19"/>
          <ac:picMkLst>
            <pc:docMk/>
            <pc:sldMk cId="1909638311" sldId="262"/>
            <ac:picMk id="18" creationId="{EE72872D-775A-233B-5FB9-296FA76457F0}"/>
          </ac:picMkLst>
        </pc:picChg>
      </pc:sldChg>
      <pc:sldChg chg="addSp delSp modSp mod modTransition modAnim">
        <pc:chgData name="Leonie Smith" userId="fed1330f33f5650e" providerId="LiveId" clId="{F4EDF558-C68D-4747-BF4B-887268F0A39D}" dt="2024-01-05T04:53:39.278" v="26"/>
        <pc:sldMkLst>
          <pc:docMk/>
          <pc:sldMk cId="641208035" sldId="263"/>
        </pc:sldMkLst>
        <pc:picChg chg="add del mod ord">
          <ac:chgData name="Leonie Smith" userId="fed1330f33f5650e" providerId="LiveId" clId="{F4EDF558-C68D-4747-BF4B-887268F0A39D}" dt="2024-01-05T04:53:24.906" v="23"/>
          <ac:picMkLst>
            <pc:docMk/>
            <pc:sldMk cId="641208035" sldId="263"/>
            <ac:picMk id="5" creationId="{540270CA-CE57-3886-59CA-611BC46BFBA5}"/>
          </ac:picMkLst>
        </pc:picChg>
        <pc:picChg chg="add del mod">
          <ac:chgData name="Leonie Smith" userId="fed1330f33f5650e" providerId="LiveId" clId="{F4EDF558-C68D-4747-BF4B-887268F0A39D}" dt="2024-01-05T04:53:28.035" v="25"/>
          <ac:picMkLst>
            <pc:docMk/>
            <pc:sldMk cId="641208035" sldId="263"/>
            <ac:picMk id="6" creationId="{3EA7F853-357D-7312-7426-A33D2F3C9D6A}"/>
          </ac:picMkLst>
        </pc:picChg>
        <pc:picChg chg="add del mod ord">
          <ac:chgData name="Leonie Smith" userId="fed1330f33f5650e" providerId="LiveId" clId="{F4EDF558-C68D-4747-BF4B-887268F0A39D}" dt="2024-01-05T04:53:39.278" v="26"/>
          <ac:picMkLst>
            <pc:docMk/>
            <pc:sldMk cId="641208035" sldId="263"/>
            <ac:picMk id="9" creationId="{77116260-86EE-F207-C892-CBCEFFCA4579}"/>
          </ac:picMkLst>
        </pc:picChg>
        <pc:picChg chg="add mod">
          <ac:chgData name="Leonie Smith" userId="fed1330f33f5650e" providerId="LiveId" clId="{F4EDF558-C68D-4747-BF4B-887268F0A39D}" dt="2024-01-05T04:53:39.278" v="26"/>
          <ac:picMkLst>
            <pc:docMk/>
            <pc:sldMk cId="641208035" sldId="263"/>
            <ac:picMk id="10" creationId="{02C604D4-1846-3B48-A439-852FF48DBF6A}"/>
          </ac:picMkLst>
        </pc:picChg>
        <pc:picChg chg="del">
          <ac:chgData name="Leonie Smith" userId="fed1330f33f5650e" providerId="LiveId" clId="{F4EDF558-C68D-4747-BF4B-887268F0A39D}" dt="2024-01-05T04:53:14.601" v="22"/>
          <ac:picMkLst>
            <pc:docMk/>
            <pc:sldMk cId="641208035" sldId="263"/>
            <ac:picMk id="22" creationId="{4C076ADC-B9B6-E75C-929B-AAE390ACB5A3}"/>
          </ac:picMkLst>
        </pc:picChg>
      </pc:sldChg>
      <pc:sldChg chg="addSp delSp modSp mod modTransition modAnim">
        <pc:chgData name="Leonie Smith" userId="fed1330f33f5650e" providerId="LiveId" clId="{F4EDF558-C68D-4747-BF4B-887268F0A39D}" dt="2024-01-05T04:54:05.415" v="29"/>
        <pc:sldMkLst>
          <pc:docMk/>
          <pc:sldMk cId="4044745628" sldId="264"/>
        </pc:sldMkLst>
        <pc:picChg chg="add del mod ord">
          <ac:chgData name="Leonie Smith" userId="fed1330f33f5650e" providerId="LiveId" clId="{F4EDF558-C68D-4747-BF4B-887268F0A39D}" dt="2024-01-05T04:54:05.415" v="29"/>
          <ac:picMkLst>
            <pc:docMk/>
            <pc:sldMk cId="4044745628" sldId="264"/>
            <ac:picMk id="5" creationId="{8AF1D210-FA8C-E8CA-4E28-652CBD2F65F8}"/>
          </ac:picMkLst>
        </pc:picChg>
        <pc:picChg chg="add mod">
          <ac:chgData name="Leonie Smith" userId="fed1330f33f5650e" providerId="LiveId" clId="{F4EDF558-C68D-4747-BF4B-887268F0A39D}" dt="2024-01-05T04:54:05.415" v="29"/>
          <ac:picMkLst>
            <pc:docMk/>
            <pc:sldMk cId="4044745628" sldId="264"/>
            <ac:picMk id="6" creationId="{39D293B5-5286-6D67-C52C-8EC8FD1D9114}"/>
          </ac:picMkLst>
        </pc:picChg>
        <pc:picChg chg="del">
          <ac:chgData name="Leonie Smith" userId="fed1330f33f5650e" providerId="LiveId" clId="{F4EDF558-C68D-4747-BF4B-887268F0A39D}" dt="2024-01-05T04:53:46.697" v="28"/>
          <ac:picMkLst>
            <pc:docMk/>
            <pc:sldMk cId="4044745628" sldId="264"/>
            <ac:picMk id="18" creationId="{C713FCBD-4E22-D571-86E7-69234D44E70F}"/>
          </ac:picMkLst>
        </pc:picChg>
      </pc:sldChg>
      <pc:sldChg chg="addSp delSp modSp mod modTransition modAnim">
        <pc:chgData name="Leonie Smith" userId="fed1330f33f5650e" providerId="LiveId" clId="{F4EDF558-C68D-4747-BF4B-887268F0A39D}" dt="2024-01-05T04:54:25.941" v="32"/>
        <pc:sldMkLst>
          <pc:docMk/>
          <pc:sldMk cId="978260341" sldId="265"/>
        </pc:sldMkLst>
        <pc:picChg chg="add del mod ord">
          <ac:chgData name="Leonie Smith" userId="fed1330f33f5650e" providerId="LiveId" clId="{F4EDF558-C68D-4747-BF4B-887268F0A39D}" dt="2024-01-05T04:54:25.941" v="32"/>
          <ac:picMkLst>
            <pc:docMk/>
            <pc:sldMk cId="978260341" sldId="265"/>
            <ac:picMk id="5" creationId="{3569323A-470B-1F42-F10F-2B1E5FFE98BA}"/>
          </ac:picMkLst>
        </pc:picChg>
        <pc:picChg chg="add mod">
          <ac:chgData name="Leonie Smith" userId="fed1330f33f5650e" providerId="LiveId" clId="{F4EDF558-C68D-4747-BF4B-887268F0A39D}" dt="2024-01-05T04:54:25.941" v="32"/>
          <ac:picMkLst>
            <pc:docMk/>
            <pc:sldMk cId="978260341" sldId="265"/>
            <ac:picMk id="6" creationId="{117BAA4F-B3CE-D915-A7AB-7A3A2B73FFB3}"/>
          </ac:picMkLst>
        </pc:picChg>
        <pc:picChg chg="del">
          <ac:chgData name="Leonie Smith" userId="fed1330f33f5650e" providerId="LiveId" clId="{F4EDF558-C68D-4747-BF4B-887268F0A39D}" dt="2024-01-05T04:54:11.738" v="31"/>
          <ac:picMkLst>
            <pc:docMk/>
            <pc:sldMk cId="978260341" sldId="265"/>
            <ac:picMk id="14" creationId="{F8318B44-A317-253D-152C-1B22A3E5938E}"/>
          </ac:picMkLst>
        </pc:picChg>
      </pc:sldChg>
      <pc:sldChg chg="addSp delSp modSp mod modTransition modAnim">
        <pc:chgData name="Leonie Smith" userId="fed1330f33f5650e" providerId="LiveId" clId="{F4EDF558-C68D-4747-BF4B-887268F0A39D}" dt="2024-01-05T04:54:46.966" v="35"/>
        <pc:sldMkLst>
          <pc:docMk/>
          <pc:sldMk cId="3575870363" sldId="266"/>
        </pc:sldMkLst>
        <pc:picChg chg="add del mod">
          <ac:chgData name="Leonie Smith" userId="fed1330f33f5650e" providerId="LiveId" clId="{F4EDF558-C68D-4747-BF4B-887268F0A39D}" dt="2024-01-05T04:54:46.966" v="35"/>
          <ac:picMkLst>
            <pc:docMk/>
            <pc:sldMk cId="3575870363" sldId="266"/>
            <ac:picMk id="5" creationId="{0B29E951-1C47-2FE7-FFE6-286BF7DF6A5F}"/>
          </ac:picMkLst>
        </pc:picChg>
        <pc:picChg chg="add mod">
          <ac:chgData name="Leonie Smith" userId="fed1330f33f5650e" providerId="LiveId" clId="{F4EDF558-C68D-4747-BF4B-887268F0A39D}" dt="2024-01-05T04:54:46.966" v="35"/>
          <ac:picMkLst>
            <pc:docMk/>
            <pc:sldMk cId="3575870363" sldId="266"/>
            <ac:picMk id="6" creationId="{765BF538-1AC3-CDA3-3986-12D0A6E58ED3}"/>
          </ac:picMkLst>
        </pc:picChg>
        <pc:picChg chg="del">
          <ac:chgData name="Leonie Smith" userId="fed1330f33f5650e" providerId="LiveId" clId="{F4EDF558-C68D-4747-BF4B-887268F0A39D}" dt="2024-01-05T04:54:32.797" v="34"/>
          <ac:picMkLst>
            <pc:docMk/>
            <pc:sldMk cId="3575870363" sldId="266"/>
            <ac:picMk id="9" creationId="{57F2CFC5-0689-C01E-84CE-F6CA68129C69}"/>
          </ac:picMkLst>
        </pc:picChg>
      </pc:sldChg>
      <pc:sldChg chg="addSp delSp modSp mod modTransition modAnim">
        <pc:chgData name="Leonie Smith" userId="fed1330f33f5650e" providerId="LiveId" clId="{F4EDF558-C68D-4747-BF4B-887268F0A39D}" dt="2024-01-05T04:55:07.921" v="38"/>
        <pc:sldMkLst>
          <pc:docMk/>
          <pc:sldMk cId="4017137865" sldId="267"/>
        </pc:sldMkLst>
        <pc:picChg chg="add del mod ord">
          <ac:chgData name="Leonie Smith" userId="fed1330f33f5650e" providerId="LiveId" clId="{F4EDF558-C68D-4747-BF4B-887268F0A39D}" dt="2024-01-05T04:55:07.921" v="38"/>
          <ac:picMkLst>
            <pc:docMk/>
            <pc:sldMk cId="4017137865" sldId="267"/>
            <ac:picMk id="5" creationId="{4E53784E-240C-14DF-5FC7-BB142E7E1BB5}"/>
          </ac:picMkLst>
        </pc:picChg>
        <pc:picChg chg="add mod">
          <ac:chgData name="Leonie Smith" userId="fed1330f33f5650e" providerId="LiveId" clId="{F4EDF558-C68D-4747-BF4B-887268F0A39D}" dt="2024-01-05T04:55:07.921" v="38"/>
          <ac:picMkLst>
            <pc:docMk/>
            <pc:sldMk cId="4017137865" sldId="267"/>
            <ac:picMk id="6" creationId="{2B245D5F-F84D-DC30-7819-76E32729711E}"/>
          </ac:picMkLst>
        </pc:picChg>
        <pc:picChg chg="del">
          <ac:chgData name="Leonie Smith" userId="fed1330f33f5650e" providerId="LiveId" clId="{F4EDF558-C68D-4747-BF4B-887268F0A39D}" dt="2024-01-05T04:54:53.526" v="37"/>
          <ac:picMkLst>
            <pc:docMk/>
            <pc:sldMk cId="4017137865" sldId="267"/>
            <ac:picMk id="28" creationId="{32260284-8EE2-4ECA-ECA8-119906354022}"/>
          </ac:picMkLst>
        </pc:picChg>
      </pc:sldChg>
      <pc:sldChg chg="addSp delSp modSp mod modTransition modAnim">
        <pc:chgData name="Leonie Smith" userId="fed1330f33f5650e" providerId="LiveId" clId="{F4EDF558-C68D-4747-BF4B-887268F0A39D}" dt="2024-01-05T04:56:42.199" v="47"/>
        <pc:sldMkLst>
          <pc:docMk/>
          <pc:sldMk cId="3137811553" sldId="268"/>
        </pc:sldMkLst>
        <pc:picChg chg="add del mod ord">
          <ac:chgData name="Leonie Smith" userId="fed1330f33f5650e" providerId="LiveId" clId="{F4EDF558-C68D-4747-BF4B-887268F0A39D}" dt="2024-01-05T04:56:42.199" v="47"/>
          <ac:picMkLst>
            <pc:docMk/>
            <pc:sldMk cId="3137811553" sldId="268"/>
            <ac:picMk id="5" creationId="{3BAD1FAF-3007-84D8-AC0B-A1F985593A3A}"/>
          </ac:picMkLst>
        </pc:picChg>
        <pc:picChg chg="add mod">
          <ac:chgData name="Leonie Smith" userId="fed1330f33f5650e" providerId="LiveId" clId="{F4EDF558-C68D-4747-BF4B-887268F0A39D}" dt="2024-01-05T04:56:42.199" v="47"/>
          <ac:picMkLst>
            <pc:docMk/>
            <pc:sldMk cId="3137811553" sldId="268"/>
            <ac:picMk id="6" creationId="{748F01DE-78F0-68D5-99BD-441892C138B8}"/>
          </ac:picMkLst>
        </pc:picChg>
        <pc:picChg chg="del">
          <ac:chgData name="Leonie Smith" userId="fed1330f33f5650e" providerId="LiveId" clId="{F4EDF558-C68D-4747-BF4B-887268F0A39D}" dt="2024-01-05T04:56:22.478" v="46"/>
          <ac:picMkLst>
            <pc:docMk/>
            <pc:sldMk cId="3137811553" sldId="268"/>
            <ac:picMk id="12" creationId="{559868F1-2DD7-B466-598C-CF5F61A08351}"/>
          </ac:picMkLst>
        </pc:picChg>
      </pc:sldChg>
      <pc:sldChg chg="addSp delSp modSp mod modTransition modAnim">
        <pc:chgData name="Leonie Smith" userId="fed1330f33f5650e" providerId="LiveId" clId="{F4EDF558-C68D-4747-BF4B-887268F0A39D}" dt="2024-01-05T04:55:58.459" v="44"/>
        <pc:sldMkLst>
          <pc:docMk/>
          <pc:sldMk cId="3083757143" sldId="296"/>
        </pc:sldMkLst>
        <pc:picChg chg="add del mod">
          <ac:chgData name="Leonie Smith" userId="fed1330f33f5650e" providerId="LiveId" clId="{F4EDF558-C68D-4747-BF4B-887268F0A39D}" dt="2024-01-05T04:55:32.500" v="41"/>
          <ac:picMkLst>
            <pc:docMk/>
            <pc:sldMk cId="3083757143" sldId="296"/>
            <ac:picMk id="5" creationId="{F2492169-D7C6-D4A6-3D3E-23C8166602E9}"/>
          </ac:picMkLst>
        </pc:picChg>
        <pc:picChg chg="add del mod">
          <ac:chgData name="Leonie Smith" userId="fed1330f33f5650e" providerId="LiveId" clId="{F4EDF558-C68D-4747-BF4B-887268F0A39D}" dt="2024-01-05T04:55:41.974" v="43"/>
          <ac:picMkLst>
            <pc:docMk/>
            <pc:sldMk cId="3083757143" sldId="296"/>
            <ac:picMk id="6" creationId="{337FEC58-8B74-E7FC-85A7-EB7ED5053978}"/>
          </ac:picMkLst>
        </pc:picChg>
        <pc:picChg chg="add del mod ord">
          <ac:chgData name="Leonie Smith" userId="fed1330f33f5650e" providerId="LiveId" clId="{F4EDF558-C68D-4747-BF4B-887268F0A39D}" dt="2024-01-05T04:55:58.459" v="44"/>
          <ac:picMkLst>
            <pc:docMk/>
            <pc:sldMk cId="3083757143" sldId="296"/>
            <ac:picMk id="9" creationId="{1DE26FE2-2B68-A282-3653-4D283463A924}"/>
          </ac:picMkLst>
        </pc:picChg>
        <pc:picChg chg="add mod">
          <ac:chgData name="Leonie Smith" userId="fed1330f33f5650e" providerId="LiveId" clId="{F4EDF558-C68D-4747-BF4B-887268F0A39D}" dt="2024-01-05T04:55:58.459" v="44"/>
          <ac:picMkLst>
            <pc:docMk/>
            <pc:sldMk cId="3083757143" sldId="296"/>
            <ac:picMk id="10" creationId="{7660BA21-7BFB-EF80-6313-18B0B1FA79EC}"/>
          </ac:picMkLst>
        </pc:picChg>
        <pc:picChg chg="del">
          <ac:chgData name="Leonie Smith" userId="fed1330f33f5650e" providerId="LiveId" clId="{F4EDF558-C68D-4747-BF4B-887268F0A39D}" dt="2024-01-05T04:55:16.408" v="40"/>
          <ac:picMkLst>
            <pc:docMk/>
            <pc:sldMk cId="3083757143" sldId="296"/>
            <ac:picMk id="11" creationId="{4E4195B0-91A5-7401-0004-190EC6C96FA4}"/>
          </ac:picMkLst>
        </pc:picChg>
      </pc:sldChg>
    </pc:docChg>
  </pc:docChgLst>
  <pc:docChgLst>
    <pc:chgData name="Alfred Smith" userId="3c60a3631c0db8ad" providerId="LiveId" clId="{9FE40715-0DBF-4F50-97B6-2AC608FFDA80}"/>
    <pc:docChg chg="undo redo custSel modSld">
      <pc:chgData name="Alfred Smith" userId="3c60a3631c0db8ad" providerId="LiveId" clId="{9FE40715-0DBF-4F50-97B6-2AC608FFDA80}" dt="2024-07-23T08:29:45.128" v="42" actId="20577"/>
      <pc:docMkLst>
        <pc:docMk/>
      </pc:docMkLst>
      <pc:sldChg chg="addSp delSp modSp mod">
        <pc:chgData name="Alfred Smith" userId="3c60a3631c0db8ad" providerId="LiveId" clId="{9FE40715-0DBF-4F50-97B6-2AC608FFDA80}" dt="2024-07-23T07:51:16.245" v="1"/>
        <pc:sldMkLst>
          <pc:docMk/>
          <pc:sldMk cId="1499918570" sldId="257"/>
        </pc:sldMkLst>
        <pc:spChg chg="del">
          <ac:chgData name="Alfred Smith" userId="3c60a3631c0db8ad" providerId="LiveId" clId="{9FE40715-0DBF-4F50-97B6-2AC608FFDA80}" dt="2024-07-23T07:51:14.666" v="0" actId="478"/>
          <ac:spMkLst>
            <pc:docMk/>
            <pc:sldMk cId="1499918570" sldId="257"/>
            <ac:spMk id="3" creationId="{0228937D-0D81-2DA1-1C55-FD99B23FE1AE}"/>
          </ac:spMkLst>
        </pc:spChg>
        <pc:spChg chg="add mod">
          <ac:chgData name="Alfred Smith" userId="3c60a3631c0db8ad" providerId="LiveId" clId="{9FE40715-0DBF-4F50-97B6-2AC608FFDA80}" dt="2024-07-23T07:51:16.245" v="1"/>
          <ac:spMkLst>
            <pc:docMk/>
            <pc:sldMk cId="1499918570" sldId="257"/>
            <ac:spMk id="4" creationId="{888AD081-6125-2F8D-2095-27CAE727EDBF}"/>
          </ac:spMkLst>
        </pc:spChg>
      </pc:sldChg>
      <pc:sldChg chg="modSp mod">
        <pc:chgData name="Alfred Smith" userId="3c60a3631c0db8ad" providerId="LiveId" clId="{9FE40715-0DBF-4F50-97B6-2AC608FFDA80}" dt="2024-07-23T08:26:10.431" v="10"/>
        <pc:sldMkLst>
          <pc:docMk/>
          <pc:sldMk cId="2346136586" sldId="260"/>
        </pc:sldMkLst>
        <pc:spChg chg="mod">
          <ac:chgData name="Alfred Smith" userId="3c60a3631c0db8ad" providerId="LiveId" clId="{9FE40715-0DBF-4F50-97B6-2AC608FFDA80}" dt="2024-07-23T08:26:10.431" v="10"/>
          <ac:spMkLst>
            <pc:docMk/>
            <pc:sldMk cId="2346136586" sldId="260"/>
            <ac:spMk id="4" creationId="{EE2AC625-9141-A801-F431-DD5F79396320}"/>
          </ac:spMkLst>
        </pc:spChg>
      </pc:sldChg>
      <pc:sldChg chg="modSp mod">
        <pc:chgData name="Alfred Smith" userId="3c60a3631c0db8ad" providerId="LiveId" clId="{9FE40715-0DBF-4F50-97B6-2AC608FFDA80}" dt="2024-07-23T08:26:26.414" v="12"/>
        <pc:sldMkLst>
          <pc:docMk/>
          <pc:sldMk cId="4037329247" sldId="261"/>
        </pc:sldMkLst>
        <pc:spChg chg="mod">
          <ac:chgData name="Alfred Smith" userId="3c60a3631c0db8ad" providerId="LiveId" clId="{9FE40715-0DBF-4F50-97B6-2AC608FFDA80}" dt="2024-07-23T08:26:26.414" v="12"/>
          <ac:spMkLst>
            <pc:docMk/>
            <pc:sldMk cId="4037329247" sldId="261"/>
            <ac:spMk id="4" creationId="{EE2AC625-9141-A801-F431-DD5F79396320}"/>
          </ac:spMkLst>
        </pc:spChg>
      </pc:sldChg>
      <pc:sldChg chg="modSp mod">
        <pc:chgData name="Alfred Smith" userId="3c60a3631c0db8ad" providerId="LiveId" clId="{9FE40715-0DBF-4F50-97B6-2AC608FFDA80}" dt="2024-07-23T08:26:40.790" v="14"/>
        <pc:sldMkLst>
          <pc:docMk/>
          <pc:sldMk cId="1909638311" sldId="262"/>
        </pc:sldMkLst>
        <pc:spChg chg="mod">
          <ac:chgData name="Alfred Smith" userId="3c60a3631c0db8ad" providerId="LiveId" clId="{9FE40715-0DBF-4F50-97B6-2AC608FFDA80}" dt="2024-07-23T08:26:40.790" v="14"/>
          <ac:spMkLst>
            <pc:docMk/>
            <pc:sldMk cId="1909638311" sldId="262"/>
            <ac:spMk id="4" creationId="{EE2AC625-9141-A801-F431-DD5F79396320}"/>
          </ac:spMkLst>
        </pc:spChg>
      </pc:sldChg>
      <pc:sldChg chg="modSp mod">
        <pc:chgData name="Alfred Smith" userId="3c60a3631c0db8ad" providerId="LiveId" clId="{9FE40715-0DBF-4F50-97B6-2AC608FFDA80}" dt="2024-07-23T08:26:55.046" v="16"/>
        <pc:sldMkLst>
          <pc:docMk/>
          <pc:sldMk cId="641208035" sldId="263"/>
        </pc:sldMkLst>
        <pc:spChg chg="mod">
          <ac:chgData name="Alfred Smith" userId="3c60a3631c0db8ad" providerId="LiveId" clId="{9FE40715-0DBF-4F50-97B6-2AC608FFDA80}" dt="2024-07-23T08:26:55.046" v="16"/>
          <ac:spMkLst>
            <pc:docMk/>
            <pc:sldMk cId="641208035" sldId="263"/>
            <ac:spMk id="4" creationId="{EE2AC625-9141-A801-F431-DD5F79396320}"/>
          </ac:spMkLst>
        </pc:spChg>
      </pc:sldChg>
      <pc:sldChg chg="modSp mod">
        <pc:chgData name="Alfred Smith" userId="3c60a3631c0db8ad" providerId="LiveId" clId="{9FE40715-0DBF-4F50-97B6-2AC608FFDA80}" dt="2024-07-23T08:27:13.644" v="18"/>
        <pc:sldMkLst>
          <pc:docMk/>
          <pc:sldMk cId="4044745628" sldId="264"/>
        </pc:sldMkLst>
        <pc:spChg chg="mod">
          <ac:chgData name="Alfred Smith" userId="3c60a3631c0db8ad" providerId="LiveId" clId="{9FE40715-0DBF-4F50-97B6-2AC608FFDA80}" dt="2024-07-23T08:27:13.644" v="18"/>
          <ac:spMkLst>
            <pc:docMk/>
            <pc:sldMk cId="4044745628" sldId="264"/>
            <ac:spMk id="4" creationId="{EE2AC625-9141-A801-F431-DD5F79396320}"/>
          </ac:spMkLst>
        </pc:spChg>
      </pc:sldChg>
      <pc:sldChg chg="modSp mod">
        <pc:chgData name="Alfred Smith" userId="3c60a3631c0db8ad" providerId="LiveId" clId="{9FE40715-0DBF-4F50-97B6-2AC608FFDA80}" dt="2024-07-23T08:27:31.694" v="20"/>
        <pc:sldMkLst>
          <pc:docMk/>
          <pc:sldMk cId="978260341" sldId="265"/>
        </pc:sldMkLst>
        <pc:spChg chg="mod">
          <ac:chgData name="Alfred Smith" userId="3c60a3631c0db8ad" providerId="LiveId" clId="{9FE40715-0DBF-4F50-97B6-2AC608FFDA80}" dt="2024-07-23T08:27:31.694" v="20"/>
          <ac:spMkLst>
            <pc:docMk/>
            <pc:sldMk cId="978260341" sldId="265"/>
            <ac:spMk id="4" creationId="{EE2AC625-9141-A801-F431-DD5F79396320}"/>
          </ac:spMkLst>
        </pc:spChg>
      </pc:sldChg>
      <pc:sldChg chg="modSp mod">
        <pc:chgData name="Alfred Smith" userId="3c60a3631c0db8ad" providerId="LiveId" clId="{9FE40715-0DBF-4F50-97B6-2AC608FFDA80}" dt="2024-07-23T08:27:47.315" v="23"/>
        <pc:sldMkLst>
          <pc:docMk/>
          <pc:sldMk cId="3575870363" sldId="266"/>
        </pc:sldMkLst>
        <pc:spChg chg="mod">
          <ac:chgData name="Alfred Smith" userId="3c60a3631c0db8ad" providerId="LiveId" clId="{9FE40715-0DBF-4F50-97B6-2AC608FFDA80}" dt="2024-07-23T08:27:47.315" v="23"/>
          <ac:spMkLst>
            <pc:docMk/>
            <pc:sldMk cId="3575870363" sldId="266"/>
            <ac:spMk id="4" creationId="{EE2AC625-9141-A801-F431-DD5F79396320}"/>
          </ac:spMkLst>
        </pc:spChg>
      </pc:sldChg>
      <pc:sldChg chg="modSp mod">
        <pc:chgData name="Alfred Smith" userId="3c60a3631c0db8ad" providerId="LiveId" clId="{9FE40715-0DBF-4F50-97B6-2AC608FFDA80}" dt="2024-07-23T08:28:07.914" v="26"/>
        <pc:sldMkLst>
          <pc:docMk/>
          <pc:sldMk cId="4017137865" sldId="267"/>
        </pc:sldMkLst>
        <pc:spChg chg="mod">
          <ac:chgData name="Alfred Smith" userId="3c60a3631c0db8ad" providerId="LiveId" clId="{9FE40715-0DBF-4F50-97B6-2AC608FFDA80}" dt="2024-07-23T08:28:07.914" v="26"/>
          <ac:spMkLst>
            <pc:docMk/>
            <pc:sldMk cId="4017137865" sldId="267"/>
            <ac:spMk id="4" creationId="{EE2AC625-9141-A801-F431-DD5F79396320}"/>
          </ac:spMkLst>
        </pc:spChg>
      </pc:sldChg>
      <pc:sldChg chg="modSp mod">
        <pc:chgData name="Alfred Smith" userId="3c60a3631c0db8ad" providerId="LiveId" clId="{9FE40715-0DBF-4F50-97B6-2AC608FFDA80}" dt="2024-07-23T08:29:45.128" v="42" actId="20577"/>
        <pc:sldMkLst>
          <pc:docMk/>
          <pc:sldMk cId="3137811553" sldId="268"/>
        </pc:sldMkLst>
        <pc:spChg chg="mod">
          <ac:chgData name="Alfred Smith" userId="3c60a3631c0db8ad" providerId="LiveId" clId="{9FE40715-0DBF-4F50-97B6-2AC608FFDA80}" dt="2024-07-23T08:29:13.006" v="40" actId="20577"/>
          <ac:spMkLst>
            <pc:docMk/>
            <pc:sldMk cId="3137811553" sldId="268"/>
            <ac:spMk id="3" creationId="{A58184BD-88F1-BA02-40C1-D8403D0EEC0D}"/>
          </ac:spMkLst>
        </pc:spChg>
        <pc:spChg chg="mod">
          <ac:chgData name="Alfred Smith" userId="3c60a3631c0db8ad" providerId="LiveId" clId="{9FE40715-0DBF-4F50-97B6-2AC608FFDA80}" dt="2024-07-23T08:29:45.128" v="42" actId="20577"/>
          <ac:spMkLst>
            <pc:docMk/>
            <pc:sldMk cId="3137811553" sldId="268"/>
            <ac:spMk id="4" creationId="{EE2AC625-9141-A801-F431-DD5F79396320}"/>
          </ac:spMkLst>
        </pc:spChg>
      </pc:sldChg>
      <pc:sldChg chg="addSp modSp mod">
        <pc:chgData name="Alfred Smith" userId="3c60a3631c0db8ad" providerId="LiveId" clId="{9FE40715-0DBF-4F50-97B6-2AC608FFDA80}" dt="2024-07-23T07:52:07.839" v="8" actId="1076"/>
        <pc:sldMkLst>
          <pc:docMk/>
          <pc:sldMk cId="4120481681" sldId="270"/>
        </pc:sldMkLst>
        <pc:spChg chg="mod">
          <ac:chgData name="Alfred Smith" userId="3c60a3631c0db8ad" providerId="LiveId" clId="{9FE40715-0DBF-4F50-97B6-2AC608FFDA80}" dt="2024-07-23T07:52:01.243" v="7" actId="1076"/>
          <ac:spMkLst>
            <pc:docMk/>
            <pc:sldMk cId="4120481681" sldId="270"/>
            <ac:spMk id="3" creationId="{C8DA3CD9-92DF-C58D-2C81-7CD056C5F335}"/>
          </ac:spMkLst>
        </pc:spChg>
        <pc:spChg chg="add mod">
          <ac:chgData name="Alfred Smith" userId="3c60a3631c0db8ad" providerId="LiveId" clId="{9FE40715-0DBF-4F50-97B6-2AC608FFDA80}" dt="2024-07-23T07:52:07.839" v="8" actId="1076"/>
          <ac:spMkLst>
            <pc:docMk/>
            <pc:sldMk cId="4120481681" sldId="270"/>
            <ac:spMk id="4" creationId="{407F020A-E80F-F4EE-F9A7-BFE7DE93B17A}"/>
          </ac:spMkLst>
        </pc:spChg>
        <pc:picChg chg="mod">
          <ac:chgData name="Alfred Smith" userId="3c60a3631c0db8ad" providerId="LiveId" clId="{9FE40715-0DBF-4F50-97B6-2AC608FFDA80}" dt="2024-07-23T07:51:23.379" v="3" actId="1076"/>
          <ac:picMkLst>
            <pc:docMk/>
            <pc:sldMk cId="4120481681" sldId="270"/>
            <ac:picMk id="2" creationId="{BDA9B039-C51A-5737-3ADB-6C460B287EC4}"/>
          </ac:picMkLst>
        </pc:picChg>
      </pc:sldChg>
      <pc:sldChg chg="modSp mod">
        <pc:chgData name="Alfred Smith" userId="3c60a3631c0db8ad" providerId="LiveId" clId="{9FE40715-0DBF-4F50-97B6-2AC608FFDA80}" dt="2024-07-23T08:28:45.275" v="35"/>
        <pc:sldMkLst>
          <pc:docMk/>
          <pc:sldMk cId="3083757143" sldId="296"/>
        </pc:sldMkLst>
        <pc:spChg chg="mod">
          <ac:chgData name="Alfred Smith" userId="3c60a3631c0db8ad" providerId="LiveId" clId="{9FE40715-0DBF-4F50-97B6-2AC608FFDA80}" dt="2024-07-23T08:28:45.275" v="35"/>
          <ac:spMkLst>
            <pc:docMk/>
            <pc:sldMk cId="3083757143" sldId="296"/>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endParaRPr lang="en-US" sz="1200" b="1" i="0" u="none" strike="noStrike" baseline="0" dirty="0">
              <a:latin typeface="TimesNewRomanPS-BoldMT"/>
            </a:endParaRPr>
          </a:p>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41-6</a:t>
            </a:r>
          </a:p>
        </p:txBody>
      </p:sp>
      <p:pic>
        <p:nvPicPr>
          <p:cNvPr id="6" name="Audio 5">
            <a:hlinkClick r:id="" action="ppaction://media"/>
            <a:extLst>
              <a:ext uri="{FF2B5EF4-FFF2-40B4-BE49-F238E27FC236}">
                <a16:creationId xmlns:a16="http://schemas.microsoft.com/office/drawing/2014/main" id="{2EA6399A-A71C-1574-74CE-3F0B606DA3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888AD081-6125-2F8D-2095-27CAE727EDBF}"/>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26"/>
    </mc:Choice>
    <mc:Fallback xmlns="">
      <p:transition spd="slow" advTm="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1B94B7-B22F-390F-EC6A-F3073469CEDD}"/>
              </a:ext>
            </a:extLst>
          </p:cNvPr>
          <p:cNvPicPr>
            <a:picLocks noChangeAspect="1"/>
          </p:cNvPicPr>
          <p:nvPr/>
        </p:nvPicPr>
        <p:blipFill>
          <a:blip r:embed="rId2"/>
          <a:stretch>
            <a:fillRect/>
          </a:stretch>
        </p:blipFill>
        <p:spPr>
          <a:xfrm>
            <a:off x="-1456127" y="-420329"/>
            <a:ext cx="14820764" cy="7698658"/>
          </a:xfrm>
          <a:prstGeom prst="rect">
            <a:avLst/>
          </a:prstGeom>
        </p:spPr>
      </p:pic>
      <p:sp>
        <p:nvSpPr>
          <p:cNvPr id="3" name="TextBox 2">
            <a:extLst>
              <a:ext uri="{FF2B5EF4-FFF2-40B4-BE49-F238E27FC236}">
                <a16:creationId xmlns:a16="http://schemas.microsoft.com/office/drawing/2014/main" id="{9DF0054C-0C08-6C9D-42F5-C21B33740902}"/>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ཁོ་ཚོ་སོང་ནས་སྒོའི་ཕྱི་རོལ་གྱི་སྲང་ལམ་དུ་བོང་གསར་ཞིག་བཏགས་འདུག་པ་མཐོང་སྟེ་བཀྲོལ་བ་དང༌།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4So they went and found the colt outside in the street, tied at a doorway. They untied it,</a:t>
            </a:r>
            <a:endParaRPr lang="en-IN" dirty="0"/>
          </a:p>
        </p:txBody>
      </p:sp>
      <p:pic>
        <p:nvPicPr>
          <p:cNvPr id="10" name="Audio 9">
            <a:hlinkClick r:id="" action="ppaction://media"/>
            <a:extLst>
              <a:ext uri="{FF2B5EF4-FFF2-40B4-BE49-F238E27FC236}">
                <a16:creationId xmlns:a16="http://schemas.microsoft.com/office/drawing/2014/main" id="{02C604D4-1846-3B48-A439-852FF48DBF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924"/>
    </mc:Choice>
    <mc:Fallback xmlns="">
      <p:transition spd="slow" advTm="7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192DC-35C6-95F0-229B-6423FBB4FD02}"/>
              </a:ext>
            </a:extLst>
          </p:cNvPr>
          <p:cNvPicPr>
            <a:picLocks noChangeAspect="1"/>
          </p:cNvPicPr>
          <p:nvPr/>
        </p:nvPicPr>
        <p:blipFill>
          <a:blip r:embed="rId2"/>
          <a:stretch>
            <a:fillRect/>
          </a:stretch>
        </p:blipFill>
        <p:spPr>
          <a:xfrm>
            <a:off x="0" y="-387531"/>
            <a:ext cx="12192000" cy="7245531"/>
          </a:xfrm>
          <a:prstGeom prst="rect">
            <a:avLst/>
          </a:prstGeom>
        </p:spPr>
      </p:pic>
      <p:sp>
        <p:nvSpPr>
          <p:cNvPr id="2" name="TextBox 1">
            <a:extLst>
              <a:ext uri="{FF2B5EF4-FFF2-40B4-BE49-F238E27FC236}">
                <a16:creationId xmlns:a16="http://schemas.microsoft.com/office/drawing/2014/main" id="{DD3185F7-4C49-95AE-6D84-ADE044F0F73E}"/>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དེར་ཡོད་པའི་མི་རྣམས་ལས་འགའ་ཞིག་གིས་ཁོ་ཚོ་ལ་“ཅིའི་ཕྱིར་བོང་གསར་དེ་བཀྲོལ་བ་ཡིན་ནམ་”ཞེས་དྲིས་པ་ན།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ཁོ་ཚོས་ཡེ་ཤུའི་བཀའ་ལྟར་ལན་བཏབ་པས། མི་དེ་རྣམས་ཀྱིས་ཁོ་གཉིས་བཏང༌།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5and some who were standing there asked, “Why are you untying the colt?”</a:t>
            </a:r>
          </a:p>
          <a:p>
            <a:r>
              <a:rPr lang="en-US" sz="4400" dirty="0">
                <a:solidFill>
                  <a:srgbClr val="777A7B"/>
                </a:solidFill>
                <a:latin typeface="Arial" panose="020B0604020202020204" pitchFamily="34" charset="0"/>
              </a:rPr>
              <a:t>6The disciples answered as Jesus had instructed them, and the people gave them permission.</a:t>
            </a:r>
            <a:endParaRPr lang="en-IN" dirty="0"/>
          </a:p>
        </p:txBody>
      </p:sp>
      <p:pic>
        <p:nvPicPr>
          <p:cNvPr id="6" name="Audio 5">
            <a:hlinkClick r:id="" action="ppaction://media"/>
            <a:extLst>
              <a:ext uri="{FF2B5EF4-FFF2-40B4-BE49-F238E27FC236}">
                <a16:creationId xmlns:a16="http://schemas.microsoft.com/office/drawing/2014/main" id="{39D293B5-5286-6D67-C52C-8EC8FD1D91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396"/>
    </mc:Choice>
    <mc:Fallback xmlns="">
      <p:transition spd="slow" advTm="1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A0B94-E457-A19B-3ABD-0FBB89F1D857}"/>
              </a:ext>
            </a:extLst>
          </p:cNvPr>
          <p:cNvPicPr>
            <a:picLocks noChangeAspect="1"/>
          </p:cNvPicPr>
          <p:nvPr/>
        </p:nvPicPr>
        <p:blipFill>
          <a:blip r:embed="rId2"/>
          <a:stretch>
            <a:fillRect/>
          </a:stretch>
        </p:blipFill>
        <p:spPr>
          <a:xfrm>
            <a:off x="-427703" y="-458743"/>
            <a:ext cx="12619703" cy="7316743"/>
          </a:xfrm>
          <a:prstGeom prst="rect">
            <a:avLst/>
          </a:prstGeom>
        </p:spPr>
      </p:pic>
      <p:sp>
        <p:nvSpPr>
          <p:cNvPr id="2" name="TextBox 1">
            <a:extLst>
              <a:ext uri="{FF2B5EF4-FFF2-40B4-BE49-F238E27FC236}">
                <a16:creationId xmlns:a16="http://schemas.microsoft.com/office/drawing/2014/main" id="{62BE809A-CEC5-67BD-0391-C0F28B223F6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བོང་གསར་ཁྲིད་ནས་ཡེ་ཤུའི་དྲུང་དུ་སླེབས་རྗེས་ཁོ་གཉིས་ཀྱིས་རང་གི་གོས་བོང་གསར་གྱི་རྒྱབ་ཏུ་བཏིང་བ་དང་ཁོང་དེ་ལ་བཅི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7Then they led the colt to Jesus and threw their cloaks over it, and He sat on it.</a:t>
            </a:r>
            <a:endParaRPr lang="en-IN" dirty="0"/>
          </a:p>
        </p:txBody>
      </p:sp>
      <p:pic>
        <p:nvPicPr>
          <p:cNvPr id="6" name="Audio 5">
            <a:hlinkClick r:id="" action="ppaction://media"/>
            <a:extLst>
              <a:ext uri="{FF2B5EF4-FFF2-40B4-BE49-F238E27FC236}">
                <a16:creationId xmlns:a16="http://schemas.microsoft.com/office/drawing/2014/main" id="{117BAA4F-B3CE-D915-A7AB-7A3A2B73FF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874"/>
    </mc:Choice>
    <mc:Fallback xmlns="">
      <p:transition spd="slow" advTm="10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D34934-75B1-86D9-7B52-8D0F57F460E4}"/>
              </a:ext>
            </a:extLst>
          </p:cNvPr>
          <p:cNvPicPr>
            <a:picLocks noChangeAspect="1"/>
          </p:cNvPicPr>
          <p:nvPr/>
        </p:nvPicPr>
        <p:blipFill>
          <a:blip r:embed="rId2"/>
          <a:stretch>
            <a:fillRect/>
          </a:stretch>
        </p:blipFill>
        <p:spPr>
          <a:xfrm>
            <a:off x="-442453" y="-353962"/>
            <a:ext cx="14326647" cy="8362335"/>
          </a:xfrm>
          <a:prstGeom prst="rect">
            <a:avLst/>
          </a:prstGeom>
        </p:spPr>
      </p:pic>
      <p:sp>
        <p:nvSpPr>
          <p:cNvPr id="2" name="TextBox 1">
            <a:extLst>
              <a:ext uri="{FF2B5EF4-FFF2-40B4-BE49-F238E27FC236}">
                <a16:creationId xmlns:a16="http://schemas.microsoft.com/office/drawing/2014/main" id="{69D04AD4-1B50-5BD4-F76F-9CA26E541D9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མི་མང་པོས་རང་གི་གྱོན་པ་ལམ་ལ་བཏིང་ཞིང༌། གཞན་རྣམས་ཀྱིས་ཞིང་ནང་དུ་ཡོད་པའི་སྡོང་པོའི་སྟེང་ནས་ལོ་མ་མང་བའི་ཡལ་ག་བཅད་དེ་ལམ་དུ་བཀྲམ།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8Many in the crowd spread their cloaks on the road, while others spread branches they had cut from the fields.</a:t>
            </a:r>
            <a:endParaRPr lang="en-IN" dirty="0"/>
          </a:p>
        </p:txBody>
      </p:sp>
      <p:pic>
        <p:nvPicPr>
          <p:cNvPr id="6" name="Audio 5">
            <a:hlinkClick r:id="" action="ppaction://media"/>
            <a:extLst>
              <a:ext uri="{FF2B5EF4-FFF2-40B4-BE49-F238E27FC236}">
                <a16:creationId xmlns:a16="http://schemas.microsoft.com/office/drawing/2014/main" id="{765BF538-1AC3-CDA3-3986-12D0A6E58E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877"/>
    </mc:Choice>
    <mc:Fallback xmlns="">
      <p:transition spd="slow" advTm="1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FAD242-DC41-6DD1-B0CA-AA459B6259BD}"/>
              </a:ext>
            </a:extLst>
          </p:cNvPr>
          <p:cNvPicPr>
            <a:picLocks noChangeAspect="1"/>
          </p:cNvPicPr>
          <p:nvPr/>
        </p:nvPicPr>
        <p:blipFill>
          <a:blip r:embed="rId2"/>
          <a:stretch>
            <a:fillRect/>
          </a:stretch>
        </p:blipFill>
        <p:spPr>
          <a:xfrm>
            <a:off x="-1" y="0"/>
            <a:ext cx="12713887" cy="6858000"/>
          </a:xfrm>
          <a:prstGeom prst="rect">
            <a:avLst/>
          </a:prstGeom>
        </p:spPr>
      </p:pic>
      <p:sp>
        <p:nvSpPr>
          <p:cNvPr id="2" name="TextBox 1">
            <a:extLst>
              <a:ext uri="{FF2B5EF4-FFF2-40B4-BE49-F238E27FC236}">
                <a16:creationId xmlns:a16="http://schemas.microsoft.com/office/drawing/2014/main" id="{9A5190BC-1076-AAF2-40A4-E0A51FB8B57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ཁོང་གི་སྔོན་ནས་འགྲོ་བ་དང་རྗེས་སུ་འབྲངས་པའི་མི་རྣམས་ཀྱིས་སྐད་ཆེན་པོས་“ཧོ་ཟན་ནཱ། གཙོ་བོའི་མཚན་གྱི་ཐོག་ནས་བྱོན་པ་འདི་ལ་བྱིན་རླབས་ཡོང་བར་ཤོག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9The ones who went ahead and those who followed were shouting:</a:t>
            </a:r>
          </a:p>
          <a:p>
            <a:r>
              <a:rPr lang="en-US" sz="4400" dirty="0">
                <a:solidFill>
                  <a:srgbClr val="777A7B"/>
                </a:solidFill>
                <a:latin typeface="Arial" panose="020B0604020202020204" pitchFamily="34" charset="0"/>
              </a:rPr>
              <a:t>“Hosanna!”</a:t>
            </a:r>
          </a:p>
          <a:p>
            <a:r>
              <a:rPr lang="en-US" sz="4400" dirty="0">
                <a:solidFill>
                  <a:srgbClr val="777A7B"/>
                </a:solidFill>
                <a:latin typeface="Arial" panose="020B0604020202020204" pitchFamily="34" charset="0"/>
              </a:rPr>
              <a:t>“Blessed is He who comes in the name of the Lord!”</a:t>
            </a:r>
            <a:endParaRPr lang="en-IN" dirty="0"/>
          </a:p>
        </p:txBody>
      </p:sp>
      <p:pic>
        <p:nvPicPr>
          <p:cNvPr id="6" name="Audio 5">
            <a:hlinkClick r:id="" action="ppaction://media"/>
            <a:extLst>
              <a:ext uri="{FF2B5EF4-FFF2-40B4-BE49-F238E27FC236}">
                <a16:creationId xmlns:a16="http://schemas.microsoft.com/office/drawing/2014/main" id="{2B245D5F-F84D-DC30-7819-76E3272971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178"/>
    </mc:Choice>
    <mc:Fallback xmlns="">
      <p:transition spd="slow" advTm="1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CF3D5-8DC8-15AD-15F7-79312EEE2BAD}"/>
              </a:ext>
            </a:extLst>
          </p:cNvPr>
          <p:cNvPicPr>
            <a:picLocks noChangeAspect="1"/>
          </p:cNvPicPr>
          <p:nvPr/>
        </p:nvPicPr>
        <p:blipFill>
          <a:blip r:embed="rId2"/>
          <a:stretch>
            <a:fillRect/>
          </a:stretch>
        </p:blipFill>
        <p:spPr>
          <a:xfrm>
            <a:off x="0" y="0"/>
            <a:ext cx="12192000" cy="7235831"/>
          </a:xfrm>
          <a:prstGeom prst="rect">
            <a:avLst/>
          </a:prstGeom>
        </p:spPr>
      </p:pic>
      <p:sp>
        <p:nvSpPr>
          <p:cNvPr id="2" name="TextBox 1">
            <a:extLst>
              <a:ext uri="{FF2B5EF4-FFF2-40B4-BE49-F238E27FC236}">
                <a16:creationId xmlns:a16="http://schemas.microsoft.com/office/drawing/2014/main" id="{E85EFCB2-6655-CAD6-FDEE-CA7FA3B7050F}"/>
              </a:ext>
            </a:extLst>
          </p:cNvPr>
          <p:cNvSpPr txBox="1"/>
          <p:nvPr/>
        </p:nvSpPr>
        <p:spPr>
          <a:xfrm>
            <a:off x="656095" y="3045064"/>
            <a:ext cx="6101166" cy="390980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མར་ཀུ 11</a:t>
            </a:r>
          </a:p>
          <a:p>
            <a:r>
              <a:rPr lang="bo-CN" sz="8000" b="1" dirty="0">
                <a:solidFill>
                  <a:schemeClr val="bg1"/>
                </a:solidFill>
                <a:latin typeface="Arial" panose="020B0604020202020204" pitchFamily="34" charset="0"/>
              </a:rPr>
              <a:t>སྟོན་པ་ཡེ་ཤུ་ཡེ་རུ་ཤ་ལེམ་གྲོང་ཁྱེར་དུ་ཕེབས་པ།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A2A17-5CD2-ED72-C559-302F11AFBF61}"/>
              </a:ext>
            </a:extLst>
          </p:cNvPr>
          <p:cNvPicPr>
            <a:picLocks noChangeAspect="1"/>
          </p:cNvPicPr>
          <p:nvPr/>
        </p:nvPicPr>
        <p:blipFill>
          <a:blip r:embed="rId2"/>
          <a:stretch>
            <a:fillRect/>
          </a:stretch>
        </p:blipFill>
        <p:spPr>
          <a:xfrm>
            <a:off x="0" y="0"/>
            <a:ext cx="12243034" cy="6858000"/>
          </a:xfrm>
          <a:prstGeom prst="rect">
            <a:avLst/>
          </a:prstGeom>
        </p:spPr>
      </p:pic>
      <p:sp>
        <p:nvSpPr>
          <p:cNvPr id="2" name="TextBox 1">
            <a:extLst>
              <a:ext uri="{FF2B5EF4-FFF2-40B4-BE49-F238E27FC236}">
                <a16:creationId xmlns:a16="http://schemas.microsoft.com/office/drawing/2014/main" id="{15662E0C-A868-A418-00C5-EE6CEDEAFEF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ང་ཚོའི་མེས་པོ་དཱ་བིད་ཀྱི་རྒྱལ་སྲིད་བྱོན་པ་འདི་ལ་བྱིན་རླབས་ཡོང་བར་ཤོག ཤིན་ཏུ་མཐོ་ཞིང་བླ་ན་མེད་པའི་གནས་སུ་བཞུགས་པའི་དཀོན་མཆོག་ལ་ཧོ་ཟན་ནཱ་”ཞེས་འབོད་སྒྲ་བསྒྲགས།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10“Blessed is the coming kingdom of our father David!”</a:t>
            </a:r>
          </a:p>
          <a:p>
            <a:r>
              <a:rPr lang="en-US" sz="5400" dirty="0">
                <a:solidFill>
                  <a:srgbClr val="777A7B"/>
                </a:solidFill>
                <a:latin typeface="Arial" panose="020B0604020202020204" pitchFamily="34" charset="0"/>
              </a:rPr>
              <a:t>“Hosanna in the highest!”</a:t>
            </a:r>
            <a:endParaRPr lang="en-IN" dirty="0"/>
          </a:p>
        </p:txBody>
      </p:sp>
      <p:pic>
        <p:nvPicPr>
          <p:cNvPr id="10" name="Audio 9">
            <a:hlinkClick r:id="" action="ppaction://media"/>
            <a:extLst>
              <a:ext uri="{FF2B5EF4-FFF2-40B4-BE49-F238E27FC236}">
                <a16:creationId xmlns:a16="http://schemas.microsoft.com/office/drawing/2014/main" id="{7660BA21-7BFB-EF80-6313-18B0B1FA79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83757143"/>
      </p:ext>
    </p:extLst>
  </p:cSld>
  <p:clrMapOvr>
    <a:masterClrMapping/>
  </p:clrMapOvr>
  <mc:AlternateContent xmlns:mc="http://schemas.openxmlformats.org/markup-compatibility/2006" xmlns:p14="http://schemas.microsoft.com/office/powerpoint/2010/main">
    <mc:Choice Requires="p14">
      <p:transition spd="slow" p14:dur="2000" advTm="13142"/>
    </mc:Choice>
    <mc:Fallback xmlns="">
      <p:transition spd="slow" advTm="1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D35E3-E460-D44B-9A1D-707191FF8DA4}"/>
              </a:ext>
            </a:extLst>
          </p:cNvPr>
          <p:cNvPicPr>
            <a:picLocks noChangeAspect="1"/>
          </p:cNvPicPr>
          <p:nvPr/>
        </p:nvPicPr>
        <p:blipFill>
          <a:blip r:embed="rId2"/>
          <a:stretch>
            <a:fillRect/>
          </a:stretch>
        </p:blipFill>
        <p:spPr>
          <a:xfrm>
            <a:off x="-1" y="0"/>
            <a:ext cx="12673641" cy="6858000"/>
          </a:xfrm>
          <a:prstGeom prst="rect">
            <a:avLst/>
          </a:prstGeom>
        </p:spPr>
      </p:pic>
      <p:sp>
        <p:nvSpPr>
          <p:cNvPr id="2" name="TextBox 1">
            <a:extLst>
              <a:ext uri="{FF2B5EF4-FFF2-40B4-BE49-F238E27FC236}">
                <a16:creationId xmlns:a16="http://schemas.microsoft.com/office/drawing/2014/main" id="{97E9EFA4-D927-2ADF-E145-AC663B814043}"/>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32090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མད་ཐཱ། 21:10</a:t>
            </a:r>
            <a:r>
              <a:rPr lang="bo-CN" sz="6000" dirty="0">
                <a:solidFill>
                  <a:srgbClr val="121212"/>
                </a:solidFill>
                <a:latin typeface="Arial" panose="020B0604020202020204" pitchFamily="34" charset="0"/>
              </a:rPr>
              <a:t>ཁོང་ཡེ་རུ་ཤ་ལེམ་དུ་བྱོན་དུས་མི་ཚང་མ་ཕར་ཚུར་བརྒྱུགས་ནས་“འདི་སུ་ཡིན་”ཞེས་བཤད།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མི་ཚོགས་ཀྱིས་“འདི་ནི་ག་ལིལ་ཡུལ་གྱི་ན་ཙ་རེལ་གྲོང་སྡེ་ནས་ཡིན་པའི་ལུང་སྟོན་པ་ཡེ་ཤུ་ཡིན་”ཞེས་ཟེར།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Arial" panose="020B0604020202020204" pitchFamily="34" charset="0"/>
              </a:rPr>
              <a:t>Matt 21:10When </a:t>
            </a:r>
            <a:r>
              <a:rPr lang="en-US" sz="4000" b="0" i="0" dirty="0">
                <a:solidFill>
                  <a:srgbClr val="777A7B"/>
                </a:solidFill>
                <a:effectLst/>
                <a:latin typeface="Arial" panose="020B0604020202020204" pitchFamily="34" charset="0"/>
              </a:rPr>
              <a:t>Jesus had entered Jerusalem, the whole city was stirred and asked, “Who is this?”</a:t>
            </a:r>
          </a:p>
          <a:p>
            <a:r>
              <a:rPr lang="en-US" sz="4000" b="0" i="0" dirty="0">
                <a:solidFill>
                  <a:srgbClr val="777A7B"/>
                </a:solidFill>
                <a:effectLst/>
                <a:latin typeface="Arial" panose="020B0604020202020204" pitchFamily="34" charset="0"/>
              </a:rPr>
              <a:t>11The crowds replied, “This is Jesus, the prophet from Nazareth in Galilee.”</a:t>
            </a:r>
            <a:endParaRPr lang="en-US" sz="40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748F01DE-78F0-68D5-99BD-441892C138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406"/>
    </mc:Choice>
    <mc:Fallback xmlns="">
      <p:transition spd="slow" advTm="16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58CA50-9C6B-8755-5893-A18946B2E02D}"/>
              </a:ext>
            </a:extLst>
          </p:cNvPr>
          <p:cNvPicPr>
            <a:picLocks noChangeAspect="1"/>
          </p:cNvPicPr>
          <p:nvPr/>
        </p:nvPicPr>
        <p:blipFill>
          <a:blip r:embed="rId2"/>
          <a:stretch>
            <a:fillRect/>
          </a:stretch>
        </p:blipFill>
        <p:spPr>
          <a:xfrm>
            <a:off x="0" y="0"/>
            <a:ext cx="12192000" cy="7235831"/>
          </a:xfrm>
          <a:prstGeom prst="rect">
            <a:avLst/>
          </a:prstGeom>
        </p:spPr>
      </p:pic>
      <p:sp>
        <p:nvSpPr>
          <p:cNvPr id="3" name="TextBox 2">
            <a:extLst>
              <a:ext uri="{FF2B5EF4-FFF2-40B4-BE49-F238E27FC236}">
                <a16:creationId xmlns:a16="http://schemas.microsoft.com/office/drawing/2014/main" id="{7ED0DB9B-8046-1DB9-FC39-B4363250D81D}"/>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མར་ཀུ 11</a:t>
            </a:r>
          </a:p>
          <a:p>
            <a:r>
              <a:rPr lang="bo-CN" sz="8000" b="1" dirty="0">
                <a:solidFill>
                  <a:srgbClr val="121212"/>
                </a:solidFill>
                <a:latin typeface="Arial" panose="020B0604020202020204" pitchFamily="34" charset="0"/>
              </a:rPr>
              <a:t>སྟོན་པ་ཡེ་ཤུ་ཡེ་རུ་ཤ་ལེམ་གྲོང་ཁྱེར་དུ་ཕེབས་པ།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5400" b="0" i="0" u="none" strike="noStrike" baseline="0" dirty="0">
                <a:latin typeface="TimesNewRomanPSMT"/>
              </a:rPr>
              <a:t>Triumphal entry - Mark 11:1-11</a:t>
            </a:r>
          </a:p>
        </p:txBody>
      </p:sp>
      <p:pic>
        <p:nvPicPr>
          <p:cNvPr id="6" name="Audio 5">
            <a:hlinkClick r:id="" action="ppaction://media"/>
            <a:extLst>
              <a:ext uri="{FF2B5EF4-FFF2-40B4-BE49-F238E27FC236}">
                <a16:creationId xmlns:a16="http://schemas.microsoft.com/office/drawing/2014/main" id="{EF118D66-E5B0-BE4D-AD87-D3DB40A83C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495"/>
    </mc:Choice>
    <mc:Fallback xmlns="">
      <p:transition spd="slow" advTm="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A9B039-C51A-5737-3ADB-6C460B287EC4}"/>
              </a:ext>
            </a:extLst>
          </p:cNvPr>
          <p:cNvPicPr>
            <a:picLocks noChangeAspect="1"/>
          </p:cNvPicPr>
          <p:nvPr/>
        </p:nvPicPr>
        <p:blipFill>
          <a:blip r:embed="rId2"/>
          <a:stretch>
            <a:fillRect/>
          </a:stretch>
        </p:blipFill>
        <p:spPr>
          <a:xfrm>
            <a:off x="0" y="0"/>
            <a:ext cx="12192000" cy="7235831"/>
          </a:xfrm>
          <a:prstGeom prst="rect">
            <a:avLst/>
          </a:prstGeom>
        </p:spPr>
      </p:pic>
      <p:sp>
        <p:nvSpPr>
          <p:cNvPr id="3" name="TextBox 2">
            <a:extLst>
              <a:ext uri="{FF2B5EF4-FFF2-40B4-BE49-F238E27FC236}">
                <a16:creationId xmlns:a16="http://schemas.microsoft.com/office/drawing/2014/main" id="{C8DA3CD9-92DF-C58D-2C81-7CD056C5F335}"/>
              </a:ext>
            </a:extLst>
          </p:cNvPr>
          <p:cNvSpPr txBox="1"/>
          <p:nvPr/>
        </p:nvSpPr>
        <p:spPr>
          <a:xfrm>
            <a:off x="779920" y="2073514"/>
            <a:ext cx="6101166" cy="390980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མར་ཀུ 11</a:t>
            </a:r>
          </a:p>
          <a:p>
            <a:r>
              <a:rPr lang="bo-CN" sz="8000" b="1" dirty="0">
                <a:solidFill>
                  <a:schemeClr val="bg1"/>
                </a:solidFill>
                <a:latin typeface="Arial" panose="020B0604020202020204" pitchFamily="34" charset="0"/>
              </a:rPr>
              <a:t>སྟོན་པ་ཡེ་ཤུ་ཡེ་རུ་ཤ་ལེམ་གྲོང་ཁྱེར་དུ་ཕེབས་པ།</a:t>
            </a:r>
          </a:p>
          <a:p>
            <a:endParaRPr lang="en-IN" dirty="0"/>
          </a:p>
        </p:txBody>
      </p:sp>
      <p:sp>
        <p:nvSpPr>
          <p:cNvPr id="4" name="TextBox 2">
            <a:extLst>
              <a:ext uri="{FF2B5EF4-FFF2-40B4-BE49-F238E27FC236}">
                <a16:creationId xmlns:a16="http://schemas.microsoft.com/office/drawing/2014/main" id="{407F020A-E80F-F4EE-F9A7-BFE7DE93B17A}"/>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ཁོང་རྣམས་ཡེ་རུ་ཤ་ལེམ་གྲོང་ཁྱེར་གྱི་ཉེ་འགྲམ་དུ་ཕེབས་སྐབས། སྐྱུར་རུ་ཤིང་གི་རིའི་ངོས་སུ་ཡོད་པའི་གྲོང་སྡེ་པེ་ཕ་གེ་དང་པེ་ཐན་ཡཱ་ས་ཆ་དེར་ཡེ་ཤུས་ཉེ་གནས་གཉིས་མངགས་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1As they approached Jerusalem and came to </a:t>
            </a:r>
            <a:r>
              <a:rPr lang="en-US" sz="4800" dirty="0" err="1">
                <a:solidFill>
                  <a:srgbClr val="777A7B"/>
                </a:solidFill>
                <a:latin typeface="Arial" panose="020B0604020202020204" pitchFamily="34" charset="0"/>
              </a:rPr>
              <a:t>Bethphage</a:t>
            </a:r>
            <a:r>
              <a:rPr lang="en-US" sz="4800" dirty="0">
                <a:solidFill>
                  <a:srgbClr val="777A7B"/>
                </a:solidFill>
                <a:latin typeface="Arial" panose="020B0604020202020204" pitchFamily="34" charset="0"/>
              </a:rPr>
              <a:t> and Bethany at the Mount of Olives, Jesus sent out two of His disciples</a:t>
            </a:r>
            <a:endParaRPr lang="en-IN" dirty="0"/>
          </a:p>
        </p:txBody>
      </p:sp>
      <p:pic>
        <p:nvPicPr>
          <p:cNvPr id="14" name="Audio 13">
            <a:hlinkClick r:id="" action="ppaction://media"/>
            <a:extLst>
              <a:ext uri="{FF2B5EF4-FFF2-40B4-BE49-F238E27FC236}">
                <a16:creationId xmlns:a16="http://schemas.microsoft.com/office/drawing/2014/main" id="{9E9F9D01-9D57-7244-D037-74CC98F71D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956"/>
    </mc:Choice>
    <mc:Fallback xmlns="">
      <p:transition spd="slow" advTm="14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013A1-0740-1FE0-8E28-81F1EB1F6BAF}"/>
              </a:ext>
            </a:extLst>
          </p:cNvPr>
          <p:cNvPicPr>
            <a:picLocks noChangeAspect="1"/>
          </p:cNvPicPr>
          <p:nvPr/>
        </p:nvPicPr>
        <p:blipFill>
          <a:blip r:embed="rId2"/>
          <a:stretch>
            <a:fillRect/>
          </a:stretch>
        </p:blipFill>
        <p:spPr>
          <a:xfrm>
            <a:off x="0" y="0"/>
            <a:ext cx="13107838" cy="6858000"/>
          </a:xfrm>
          <a:prstGeom prst="rect">
            <a:avLst/>
          </a:prstGeom>
        </p:spPr>
      </p:pic>
      <p:sp>
        <p:nvSpPr>
          <p:cNvPr id="2" name="TextBox 1">
            <a:extLst>
              <a:ext uri="{FF2B5EF4-FFF2-40B4-BE49-F238E27FC236}">
                <a16:creationId xmlns:a16="http://schemas.microsoft.com/office/drawing/2014/main" id="{820AA0F3-9BFA-26D8-6C9E-707B78C4A22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ཁོ་ཚོར་“ཁྱེད་ཚོ་མདུན་ལ་ཡོད་པའི་གྲོང་སྡེ་དེ་ལ་སོང་དང༌། དེར་སླེབས་མ་ཐག་ཏུ་མི་སུས་ཀྱང་བཞོན་མ་མྱོང་བའི་བོང་གསར་ཞིག་བཏགས་ཡོད་པ་མཐོང་བར་འགྱུར། དེ་བཀྲོལ་ནས་འདིར་ཁྲིད་ཤོག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2and said to them, “Go into the village ahead of you, and as soon as you enter it, you will find a colt tied there, on which no one has ever sat. Untie it and bring it here.</a:t>
            </a:r>
            <a:endParaRPr lang="en-IN" dirty="0"/>
          </a:p>
        </p:txBody>
      </p:sp>
      <p:pic>
        <p:nvPicPr>
          <p:cNvPr id="6" name="Audio 5">
            <a:hlinkClick r:id="" action="ppaction://media"/>
            <a:extLst>
              <a:ext uri="{FF2B5EF4-FFF2-40B4-BE49-F238E27FC236}">
                <a16:creationId xmlns:a16="http://schemas.microsoft.com/office/drawing/2014/main" id="{CD90B183-D9AC-3884-C434-8D1FFA10D7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544"/>
    </mc:Choice>
    <mc:Fallback xmlns="">
      <p:transition spd="slow" advTm="1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6648B0-1C56-E8D7-D6FB-D6D4072D9139}"/>
              </a:ext>
            </a:extLst>
          </p:cNvPr>
          <p:cNvPicPr>
            <a:picLocks noChangeAspect="1"/>
          </p:cNvPicPr>
          <p:nvPr/>
        </p:nvPicPr>
        <p:blipFill>
          <a:blip r:embed="rId2"/>
          <a:stretch>
            <a:fillRect/>
          </a:stretch>
        </p:blipFill>
        <p:spPr>
          <a:xfrm>
            <a:off x="-1" y="0"/>
            <a:ext cx="13202405" cy="6858000"/>
          </a:xfrm>
          <a:prstGeom prst="rect">
            <a:avLst/>
          </a:prstGeom>
        </p:spPr>
      </p:pic>
      <p:sp>
        <p:nvSpPr>
          <p:cNvPr id="2" name="TextBox 1">
            <a:extLst>
              <a:ext uri="{FF2B5EF4-FFF2-40B4-BE49-F238E27FC236}">
                <a16:creationId xmlns:a16="http://schemas.microsoft.com/office/drawing/2014/main" id="{EFAD9FB5-B0F8-505D-AFCD-3846BD9336C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གལ་སྲིད་མི་གཞན་གྱིས་ཁྱེད་གཉིས་ལ་ཅིའི་ཕྱིར་དེ་ལྟར་བྱེད་པ་ཡིན་ནམ་ཞེས་དྲིས་ན། ཁྱེད་ཀྱིས་འདི་ང་ཚོའི་གཙོ་བོ་ལ་མཁོ་བ་ཡིན་ཞེས་སྨྲོས་དང༌། ཁོང་གིས་འཁྱུག་ཙམ་ནས་ལོག་གཏོང་ངོ་”ཞེས་གསུངས།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3If anyone asks, ‘Why are you doing this?’ tell him, ‘The Lord needs it and will return it shortly.’”</a:t>
            </a:r>
            <a:endParaRPr lang="en-IN" dirty="0"/>
          </a:p>
        </p:txBody>
      </p:sp>
      <p:pic>
        <p:nvPicPr>
          <p:cNvPr id="6" name="Audio 5">
            <a:hlinkClick r:id="" action="ppaction://media"/>
            <a:extLst>
              <a:ext uri="{FF2B5EF4-FFF2-40B4-BE49-F238E27FC236}">
                <a16:creationId xmlns:a16="http://schemas.microsoft.com/office/drawing/2014/main" id="{78D8D929-7645-82BF-D338-38628356A8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972"/>
    </mc:Choice>
    <mc:Fallback xmlns="">
      <p:transition spd="slow" advTm="14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2577</TotalTime>
  <Words>1040</Words>
  <Application>Microsoft Office PowerPoint</Application>
  <PresentationFormat>Widescreen</PresentationFormat>
  <Paragraphs>63</Paragraphs>
  <Slides>24</Slides>
  <Notes>1</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ArialMT</vt:lpstr>
      <vt:lpstr>Calibri</vt:lpstr>
      <vt:lpstr>Calibri Light</vt:lpstr>
      <vt:lpstr>Microsoft Himalaya</vt:lpstr>
      <vt:lpstr>TimesNewRomanPS-BoldMT</vt:lpstr>
      <vt:lpstr>TimesNewRomanPSMT</vt:lpstr>
      <vt:lpstr>Office Theme</vt:lpstr>
      <vt:lpstr>41-6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2024-07-23T08:29:49Z</dcterms:modified>
</cp:coreProperties>
</file>