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96" r:id="rId8"/>
    <p:sldId id="297" r:id="rId9"/>
    <p:sldId id="261" r:id="rId10"/>
    <p:sldId id="272" r:id="rId11"/>
    <p:sldId id="262" r:id="rId12"/>
    <p:sldId id="273" r:id="rId13"/>
    <p:sldId id="263" r:id="rId14"/>
    <p:sldId id="274" r:id="rId15"/>
    <p:sldId id="264" r:id="rId16"/>
    <p:sldId id="275" r:id="rId17"/>
    <p:sldId id="265" r:id="rId18"/>
    <p:sldId id="276" r:id="rId19"/>
    <p:sldId id="266" r:id="rId20"/>
    <p:sldId id="277" r:id="rId21"/>
    <p:sldId id="267" r:id="rId22"/>
    <p:sldId id="278" r:id="rId23"/>
    <p:sldId id="26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70E3C0-BC4A-4279-ADB3-B02F2A4B5801}" v="1" dt="2024-07-23T08:33:07.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EF47EC1-3557-4D5C-9B76-D784831071F5}"/>
    <pc:docChg chg="modSld">
      <pc:chgData name="Leonie Smith" userId="fed1330f33f5650e" providerId="LiveId" clId="{1EF47EC1-3557-4D5C-9B76-D784831071F5}" dt="2024-01-06T04:47:45.148" v="11" actId="20577"/>
      <pc:docMkLst>
        <pc:docMk/>
      </pc:docMkLst>
      <pc:sldChg chg="modNotesTx">
        <pc:chgData name="Leonie Smith" userId="fed1330f33f5650e" providerId="LiveId" clId="{1EF47EC1-3557-4D5C-9B76-D784831071F5}" dt="2024-01-06T04:47:45.148" v="11" actId="20577"/>
        <pc:sldMkLst>
          <pc:docMk/>
          <pc:sldMk cId="1499918570" sldId="257"/>
        </pc:sldMkLst>
      </pc:sldChg>
    </pc:docChg>
  </pc:docChgLst>
  <pc:docChgLst>
    <pc:chgData name="Alfred Smith" userId="3c60a3631c0db8ad" providerId="LiveId" clId="{3270E3C0-BC4A-4279-ADB3-B02F2A4B5801}"/>
    <pc:docChg chg="undo custSel modSld">
      <pc:chgData name="Alfred Smith" userId="3c60a3631c0db8ad" providerId="LiveId" clId="{3270E3C0-BC4A-4279-ADB3-B02F2A4B5801}" dt="2024-07-23T08:45:35.072" v="28"/>
      <pc:docMkLst>
        <pc:docMk/>
      </pc:docMkLst>
      <pc:sldChg chg="modSp mod">
        <pc:chgData name="Alfred Smith" userId="3c60a3631c0db8ad" providerId="LiveId" clId="{3270E3C0-BC4A-4279-ADB3-B02F2A4B5801}" dt="2024-07-23T08:31:12.766" v="2" actId="12"/>
        <pc:sldMkLst>
          <pc:docMk/>
          <pc:sldMk cId="1499918570" sldId="257"/>
        </pc:sldMkLst>
        <pc:spChg chg="mod">
          <ac:chgData name="Alfred Smith" userId="3c60a3631c0db8ad" providerId="LiveId" clId="{3270E3C0-BC4A-4279-ADB3-B02F2A4B5801}" dt="2024-07-23T08:31:12.766" v="2" actId="12"/>
          <ac:spMkLst>
            <pc:docMk/>
            <pc:sldMk cId="1499918570" sldId="257"/>
            <ac:spMk id="3" creationId="{0228937D-0D81-2DA1-1C55-FD99B23FE1AE}"/>
          </ac:spMkLst>
        </pc:spChg>
      </pc:sldChg>
      <pc:sldChg chg="modSp mod">
        <pc:chgData name="Alfred Smith" userId="3c60a3631c0db8ad" providerId="LiveId" clId="{3270E3C0-BC4A-4279-ADB3-B02F2A4B5801}" dt="2024-07-23T08:42:37.382" v="10"/>
        <pc:sldMkLst>
          <pc:docMk/>
          <pc:sldMk cId="2346136586" sldId="260"/>
        </pc:sldMkLst>
        <pc:spChg chg="mod">
          <ac:chgData name="Alfred Smith" userId="3c60a3631c0db8ad" providerId="LiveId" clId="{3270E3C0-BC4A-4279-ADB3-B02F2A4B5801}" dt="2024-07-23T08:42:37.382" v="10"/>
          <ac:spMkLst>
            <pc:docMk/>
            <pc:sldMk cId="2346136586" sldId="260"/>
            <ac:spMk id="4" creationId="{EE2AC625-9141-A801-F431-DD5F79396320}"/>
          </ac:spMkLst>
        </pc:spChg>
      </pc:sldChg>
      <pc:sldChg chg="modSp mod">
        <pc:chgData name="Alfred Smith" userId="3c60a3631c0db8ad" providerId="LiveId" clId="{3270E3C0-BC4A-4279-ADB3-B02F2A4B5801}" dt="2024-07-23T08:43:20.778" v="15"/>
        <pc:sldMkLst>
          <pc:docMk/>
          <pc:sldMk cId="4037329247" sldId="261"/>
        </pc:sldMkLst>
        <pc:spChg chg="mod">
          <ac:chgData name="Alfred Smith" userId="3c60a3631c0db8ad" providerId="LiveId" clId="{3270E3C0-BC4A-4279-ADB3-B02F2A4B5801}" dt="2024-07-23T08:43:20.778" v="15"/>
          <ac:spMkLst>
            <pc:docMk/>
            <pc:sldMk cId="4037329247" sldId="261"/>
            <ac:spMk id="4" creationId="{EE2AC625-9141-A801-F431-DD5F79396320}"/>
          </ac:spMkLst>
        </pc:spChg>
      </pc:sldChg>
      <pc:sldChg chg="modSp mod">
        <pc:chgData name="Alfred Smith" userId="3c60a3631c0db8ad" providerId="LiveId" clId="{3270E3C0-BC4A-4279-ADB3-B02F2A4B5801}" dt="2024-07-23T08:43:36.040" v="17"/>
        <pc:sldMkLst>
          <pc:docMk/>
          <pc:sldMk cId="1909638311" sldId="262"/>
        </pc:sldMkLst>
        <pc:spChg chg="mod">
          <ac:chgData name="Alfred Smith" userId="3c60a3631c0db8ad" providerId="LiveId" clId="{3270E3C0-BC4A-4279-ADB3-B02F2A4B5801}" dt="2024-07-23T08:43:36.040" v="17"/>
          <ac:spMkLst>
            <pc:docMk/>
            <pc:sldMk cId="1909638311" sldId="262"/>
            <ac:spMk id="4" creationId="{EE2AC625-9141-A801-F431-DD5F79396320}"/>
          </ac:spMkLst>
        </pc:spChg>
      </pc:sldChg>
      <pc:sldChg chg="modSp mod">
        <pc:chgData name="Alfred Smith" userId="3c60a3631c0db8ad" providerId="LiveId" clId="{3270E3C0-BC4A-4279-ADB3-B02F2A4B5801}" dt="2024-07-23T08:44:10.886" v="19"/>
        <pc:sldMkLst>
          <pc:docMk/>
          <pc:sldMk cId="641208035" sldId="263"/>
        </pc:sldMkLst>
        <pc:spChg chg="mod">
          <ac:chgData name="Alfred Smith" userId="3c60a3631c0db8ad" providerId="LiveId" clId="{3270E3C0-BC4A-4279-ADB3-B02F2A4B5801}" dt="2024-07-23T08:44:10.886" v="19"/>
          <ac:spMkLst>
            <pc:docMk/>
            <pc:sldMk cId="641208035" sldId="263"/>
            <ac:spMk id="4" creationId="{EE2AC625-9141-A801-F431-DD5F79396320}"/>
          </ac:spMkLst>
        </pc:spChg>
      </pc:sldChg>
      <pc:sldChg chg="modSp mod">
        <pc:chgData name="Alfred Smith" userId="3c60a3631c0db8ad" providerId="LiveId" clId="{3270E3C0-BC4A-4279-ADB3-B02F2A4B5801}" dt="2024-07-23T08:44:34.997" v="20"/>
        <pc:sldMkLst>
          <pc:docMk/>
          <pc:sldMk cId="4044745628" sldId="264"/>
        </pc:sldMkLst>
        <pc:spChg chg="mod">
          <ac:chgData name="Alfred Smith" userId="3c60a3631c0db8ad" providerId="LiveId" clId="{3270E3C0-BC4A-4279-ADB3-B02F2A4B5801}" dt="2024-07-23T08:44:34.997" v="20"/>
          <ac:spMkLst>
            <pc:docMk/>
            <pc:sldMk cId="4044745628" sldId="264"/>
            <ac:spMk id="4" creationId="{EE2AC625-9141-A801-F431-DD5F79396320}"/>
          </ac:spMkLst>
        </pc:spChg>
      </pc:sldChg>
      <pc:sldChg chg="modSp mod">
        <pc:chgData name="Alfred Smith" userId="3c60a3631c0db8ad" providerId="LiveId" clId="{3270E3C0-BC4A-4279-ADB3-B02F2A4B5801}" dt="2024-07-23T08:44:50.432" v="22"/>
        <pc:sldMkLst>
          <pc:docMk/>
          <pc:sldMk cId="978260341" sldId="265"/>
        </pc:sldMkLst>
        <pc:spChg chg="mod">
          <ac:chgData name="Alfred Smith" userId="3c60a3631c0db8ad" providerId="LiveId" clId="{3270E3C0-BC4A-4279-ADB3-B02F2A4B5801}" dt="2024-07-23T08:44:50.432" v="22"/>
          <ac:spMkLst>
            <pc:docMk/>
            <pc:sldMk cId="978260341" sldId="265"/>
            <ac:spMk id="4" creationId="{EE2AC625-9141-A801-F431-DD5F79396320}"/>
          </ac:spMkLst>
        </pc:spChg>
      </pc:sldChg>
      <pc:sldChg chg="modSp mod">
        <pc:chgData name="Alfred Smith" userId="3c60a3631c0db8ad" providerId="LiveId" clId="{3270E3C0-BC4A-4279-ADB3-B02F2A4B5801}" dt="2024-07-23T08:45:07.828" v="24"/>
        <pc:sldMkLst>
          <pc:docMk/>
          <pc:sldMk cId="3575870363" sldId="266"/>
        </pc:sldMkLst>
        <pc:spChg chg="mod">
          <ac:chgData name="Alfred Smith" userId="3c60a3631c0db8ad" providerId="LiveId" clId="{3270E3C0-BC4A-4279-ADB3-B02F2A4B5801}" dt="2024-07-23T08:45:07.828" v="24"/>
          <ac:spMkLst>
            <pc:docMk/>
            <pc:sldMk cId="3575870363" sldId="266"/>
            <ac:spMk id="4" creationId="{EE2AC625-9141-A801-F431-DD5F79396320}"/>
          </ac:spMkLst>
        </pc:spChg>
      </pc:sldChg>
      <pc:sldChg chg="modSp mod">
        <pc:chgData name="Alfred Smith" userId="3c60a3631c0db8ad" providerId="LiveId" clId="{3270E3C0-BC4A-4279-ADB3-B02F2A4B5801}" dt="2024-07-23T08:45:22.151" v="26"/>
        <pc:sldMkLst>
          <pc:docMk/>
          <pc:sldMk cId="4017137865" sldId="267"/>
        </pc:sldMkLst>
        <pc:spChg chg="mod">
          <ac:chgData name="Alfred Smith" userId="3c60a3631c0db8ad" providerId="LiveId" clId="{3270E3C0-BC4A-4279-ADB3-B02F2A4B5801}" dt="2024-07-23T08:45:22.151" v="26"/>
          <ac:spMkLst>
            <pc:docMk/>
            <pc:sldMk cId="4017137865" sldId="267"/>
            <ac:spMk id="4" creationId="{EE2AC625-9141-A801-F431-DD5F79396320}"/>
          </ac:spMkLst>
        </pc:spChg>
      </pc:sldChg>
      <pc:sldChg chg="modSp mod">
        <pc:chgData name="Alfred Smith" userId="3c60a3631c0db8ad" providerId="LiveId" clId="{3270E3C0-BC4A-4279-ADB3-B02F2A4B5801}" dt="2024-07-23T08:45:35.072" v="28"/>
        <pc:sldMkLst>
          <pc:docMk/>
          <pc:sldMk cId="3137811553" sldId="268"/>
        </pc:sldMkLst>
        <pc:spChg chg="mod">
          <ac:chgData name="Alfred Smith" userId="3c60a3631c0db8ad" providerId="LiveId" clId="{3270E3C0-BC4A-4279-ADB3-B02F2A4B5801}" dt="2024-07-23T08:45:35.072" v="28"/>
          <ac:spMkLst>
            <pc:docMk/>
            <pc:sldMk cId="3137811553" sldId="268"/>
            <ac:spMk id="4" creationId="{EE2AC625-9141-A801-F431-DD5F79396320}"/>
          </ac:spMkLst>
        </pc:spChg>
      </pc:sldChg>
      <pc:sldChg chg="addSp modSp mod">
        <pc:chgData name="Alfred Smith" userId="3c60a3631c0db8ad" providerId="LiveId" clId="{3270E3C0-BC4A-4279-ADB3-B02F2A4B5801}" dt="2024-07-23T08:33:13.686" v="4" actId="1076"/>
        <pc:sldMkLst>
          <pc:docMk/>
          <pc:sldMk cId="4120481681" sldId="270"/>
        </pc:sldMkLst>
        <pc:spChg chg="mod">
          <ac:chgData name="Alfred Smith" userId="3c60a3631c0db8ad" providerId="LiveId" clId="{3270E3C0-BC4A-4279-ADB3-B02F2A4B5801}" dt="2024-07-23T08:33:13.686" v="4" actId="1076"/>
          <ac:spMkLst>
            <pc:docMk/>
            <pc:sldMk cId="4120481681" sldId="270"/>
            <ac:spMk id="2" creationId="{4F901D61-FA74-D33B-491A-0BBF0C9E5A73}"/>
          </ac:spMkLst>
        </pc:spChg>
        <pc:spChg chg="add mod">
          <ac:chgData name="Alfred Smith" userId="3c60a3631c0db8ad" providerId="LiveId" clId="{3270E3C0-BC4A-4279-ADB3-B02F2A4B5801}" dt="2024-07-23T08:33:07.186" v="3"/>
          <ac:spMkLst>
            <pc:docMk/>
            <pc:sldMk cId="4120481681" sldId="270"/>
            <ac:spMk id="4" creationId="{8C0F50CE-D06A-73BA-443D-4EFAA8226FC8}"/>
          </ac:spMkLst>
        </pc:spChg>
      </pc:sldChg>
      <pc:sldChg chg="modSp mod">
        <pc:chgData name="Alfred Smith" userId="3c60a3631c0db8ad" providerId="LiveId" clId="{3270E3C0-BC4A-4279-ADB3-B02F2A4B5801}" dt="2024-07-23T08:42:58.949" v="13"/>
        <pc:sldMkLst>
          <pc:docMk/>
          <pc:sldMk cId="2642921563" sldId="296"/>
        </pc:sldMkLst>
        <pc:spChg chg="mod">
          <ac:chgData name="Alfred Smith" userId="3c60a3631c0db8ad" providerId="LiveId" clId="{3270E3C0-BC4A-4279-ADB3-B02F2A4B5801}" dt="2024-07-23T08:42:58.949" v="13"/>
          <ac:spMkLst>
            <pc:docMk/>
            <pc:sldMk cId="2642921563" sldId="296"/>
            <ac:spMk id="4" creationId="{EE2AC625-9141-A801-F431-DD5F79396320}"/>
          </ac:spMkLst>
        </pc:spChg>
      </pc:sldChg>
    </pc:docChg>
  </pc:docChgLst>
  <pc:docChgLst>
    <pc:chgData name="Leonie Smith" userId="fed1330f33f5650e" providerId="LiveId" clId="{A3AC85F3-B1F5-4F4A-9DAB-D528E97AB68F}"/>
    <pc:docChg chg="modSld">
      <pc:chgData name="Leonie Smith" userId="fed1330f33f5650e" providerId="LiveId" clId="{A3AC85F3-B1F5-4F4A-9DAB-D528E97AB68F}" dt="2024-01-05T05:04:16.022" v="41"/>
      <pc:docMkLst>
        <pc:docMk/>
      </pc:docMkLst>
      <pc:sldChg chg="addSp delSp modSp mod modTransition modAnim">
        <pc:chgData name="Leonie Smith" userId="fed1330f33f5650e" providerId="LiveId" clId="{A3AC85F3-B1F5-4F4A-9DAB-D528E97AB68F}" dt="2024-01-05T04:58:34.263" v="2"/>
        <pc:sldMkLst>
          <pc:docMk/>
          <pc:sldMk cId="1499918570" sldId="257"/>
        </pc:sldMkLst>
        <pc:picChg chg="add del mod">
          <ac:chgData name="Leonie Smith" userId="fed1330f33f5650e" providerId="LiveId" clId="{A3AC85F3-B1F5-4F4A-9DAB-D528E97AB68F}" dt="2024-01-05T04:58:34.263" v="2"/>
          <ac:picMkLst>
            <pc:docMk/>
            <pc:sldMk cId="1499918570" sldId="257"/>
            <ac:picMk id="5" creationId="{4EB3CB8F-B125-78BD-81D2-B74FBD332EC6}"/>
          </ac:picMkLst>
        </pc:picChg>
        <pc:picChg chg="add mod">
          <ac:chgData name="Leonie Smith" userId="fed1330f33f5650e" providerId="LiveId" clId="{A3AC85F3-B1F5-4F4A-9DAB-D528E97AB68F}" dt="2024-01-05T04:58:34.263" v="2"/>
          <ac:picMkLst>
            <pc:docMk/>
            <pc:sldMk cId="1499918570" sldId="257"/>
            <ac:picMk id="6" creationId="{0769C135-DB70-A187-061D-2045D1C9BDC2}"/>
          </ac:picMkLst>
        </pc:picChg>
        <pc:picChg chg="del">
          <ac:chgData name="Leonie Smith" userId="fed1330f33f5650e" providerId="LiveId" clId="{A3AC85F3-B1F5-4F4A-9DAB-D528E97AB68F}" dt="2024-01-05T04:58:27.064" v="1"/>
          <ac:picMkLst>
            <pc:docMk/>
            <pc:sldMk cId="1499918570" sldId="257"/>
            <ac:picMk id="8" creationId="{74A490A5-530D-70DA-C2F9-ACF281434FEF}"/>
          </ac:picMkLst>
        </pc:picChg>
      </pc:sldChg>
      <pc:sldChg chg="addSp delSp modSp mod modTransition modAnim">
        <pc:chgData name="Leonie Smith" userId="fed1330f33f5650e" providerId="LiveId" clId="{A3AC85F3-B1F5-4F4A-9DAB-D528E97AB68F}" dt="2024-01-05T04:58:55.058" v="5"/>
        <pc:sldMkLst>
          <pc:docMk/>
          <pc:sldMk cId="454763615" sldId="259"/>
        </pc:sldMkLst>
        <pc:picChg chg="add del mod ord">
          <ac:chgData name="Leonie Smith" userId="fed1330f33f5650e" providerId="LiveId" clId="{A3AC85F3-B1F5-4F4A-9DAB-D528E97AB68F}" dt="2024-01-05T04:58:55.058" v="5"/>
          <ac:picMkLst>
            <pc:docMk/>
            <pc:sldMk cId="454763615" sldId="259"/>
            <ac:picMk id="5" creationId="{7C505A64-E5D2-2F64-C62F-8F3B9DA55593}"/>
          </ac:picMkLst>
        </pc:picChg>
        <pc:picChg chg="add mod">
          <ac:chgData name="Leonie Smith" userId="fed1330f33f5650e" providerId="LiveId" clId="{A3AC85F3-B1F5-4F4A-9DAB-D528E97AB68F}" dt="2024-01-05T04:58:55.058" v="5"/>
          <ac:picMkLst>
            <pc:docMk/>
            <pc:sldMk cId="454763615" sldId="259"/>
            <ac:picMk id="6" creationId="{7B78FC91-BEE1-1346-1F35-FE861CB4939C}"/>
          </ac:picMkLst>
        </pc:picChg>
        <pc:picChg chg="del">
          <ac:chgData name="Leonie Smith" userId="fed1330f33f5650e" providerId="LiveId" clId="{A3AC85F3-B1F5-4F4A-9DAB-D528E97AB68F}" dt="2024-01-05T04:58:47.539" v="4"/>
          <ac:picMkLst>
            <pc:docMk/>
            <pc:sldMk cId="454763615" sldId="259"/>
            <ac:picMk id="20" creationId="{6613D8D7-4C0F-799D-F349-7F47451543B0}"/>
          </ac:picMkLst>
        </pc:picChg>
      </pc:sldChg>
      <pc:sldChg chg="addSp delSp modSp mod modTransition modAnim">
        <pc:chgData name="Leonie Smith" userId="fed1330f33f5650e" providerId="LiveId" clId="{A3AC85F3-B1F5-4F4A-9DAB-D528E97AB68F}" dt="2024-01-05T04:59:23.323" v="8"/>
        <pc:sldMkLst>
          <pc:docMk/>
          <pc:sldMk cId="2346136586" sldId="260"/>
        </pc:sldMkLst>
        <pc:picChg chg="add del mod ord">
          <ac:chgData name="Leonie Smith" userId="fed1330f33f5650e" providerId="LiveId" clId="{A3AC85F3-B1F5-4F4A-9DAB-D528E97AB68F}" dt="2024-01-05T04:59:23.323" v="8"/>
          <ac:picMkLst>
            <pc:docMk/>
            <pc:sldMk cId="2346136586" sldId="260"/>
            <ac:picMk id="5" creationId="{A2342A4C-085E-E357-6F02-89AADE595678}"/>
          </ac:picMkLst>
        </pc:picChg>
        <pc:picChg chg="add mod">
          <ac:chgData name="Leonie Smith" userId="fed1330f33f5650e" providerId="LiveId" clId="{A3AC85F3-B1F5-4F4A-9DAB-D528E97AB68F}" dt="2024-01-05T04:59:23.323" v="8"/>
          <ac:picMkLst>
            <pc:docMk/>
            <pc:sldMk cId="2346136586" sldId="260"/>
            <ac:picMk id="6" creationId="{6055AC0C-D730-0CB9-85A9-4DE020FA0815}"/>
          </ac:picMkLst>
        </pc:picChg>
        <pc:picChg chg="del">
          <ac:chgData name="Leonie Smith" userId="fed1330f33f5650e" providerId="LiveId" clId="{A3AC85F3-B1F5-4F4A-9DAB-D528E97AB68F}" dt="2024-01-05T04:59:05.664" v="7"/>
          <ac:picMkLst>
            <pc:docMk/>
            <pc:sldMk cId="2346136586" sldId="260"/>
            <ac:picMk id="47" creationId="{FEAC7F1E-5915-8399-40B3-0FD193A4C1CE}"/>
          </ac:picMkLst>
        </pc:picChg>
      </pc:sldChg>
      <pc:sldChg chg="addSp delSp modSp mod modTransition modAnim">
        <pc:chgData name="Leonie Smith" userId="fed1330f33f5650e" providerId="LiveId" clId="{A3AC85F3-B1F5-4F4A-9DAB-D528E97AB68F}" dt="2024-01-05T05:00:01.060" v="14"/>
        <pc:sldMkLst>
          <pc:docMk/>
          <pc:sldMk cId="4037329247" sldId="261"/>
        </pc:sldMkLst>
        <pc:picChg chg="add del mod">
          <ac:chgData name="Leonie Smith" userId="fed1330f33f5650e" providerId="LiveId" clId="{A3AC85F3-B1F5-4F4A-9DAB-D528E97AB68F}" dt="2024-01-05T05:00:01.060" v="14"/>
          <ac:picMkLst>
            <pc:docMk/>
            <pc:sldMk cId="4037329247" sldId="261"/>
            <ac:picMk id="5" creationId="{21952617-F7EC-B92A-0B85-BC61A33DCAF3}"/>
          </ac:picMkLst>
        </pc:picChg>
        <pc:picChg chg="add mod">
          <ac:chgData name="Leonie Smith" userId="fed1330f33f5650e" providerId="LiveId" clId="{A3AC85F3-B1F5-4F4A-9DAB-D528E97AB68F}" dt="2024-01-05T05:00:01.060" v="14"/>
          <ac:picMkLst>
            <pc:docMk/>
            <pc:sldMk cId="4037329247" sldId="261"/>
            <ac:picMk id="6" creationId="{B9799EFC-2F37-354A-1AFE-329FF21B04E8}"/>
          </ac:picMkLst>
        </pc:picChg>
        <pc:picChg chg="del">
          <ac:chgData name="Leonie Smith" userId="fed1330f33f5650e" providerId="LiveId" clId="{A3AC85F3-B1F5-4F4A-9DAB-D528E97AB68F}" dt="2024-01-05T04:59:51.579" v="13"/>
          <ac:picMkLst>
            <pc:docMk/>
            <pc:sldMk cId="4037329247" sldId="261"/>
            <ac:picMk id="8" creationId="{A0180F1A-2824-CC98-FDB2-C3D518A468A6}"/>
          </ac:picMkLst>
        </pc:picChg>
      </pc:sldChg>
      <pc:sldChg chg="addSp delSp modSp mod modTransition modAnim">
        <pc:chgData name="Leonie Smith" userId="fed1330f33f5650e" providerId="LiveId" clId="{A3AC85F3-B1F5-4F4A-9DAB-D528E97AB68F}" dt="2024-01-05T05:00:40.294" v="20"/>
        <pc:sldMkLst>
          <pc:docMk/>
          <pc:sldMk cId="1909638311" sldId="262"/>
        </pc:sldMkLst>
        <pc:picChg chg="add del mod">
          <ac:chgData name="Leonie Smith" userId="fed1330f33f5650e" providerId="LiveId" clId="{A3AC85F3-B1F5-4F4A-9DAB-D528E97AB68F}" dt="2024-01-05T05:00:14.499" v="17"/>
          <ac:picMkLst>
            <pc:docMk/>
            <pc:sldMk cId="1909638311" sldId="262"/>
            <ac:picMk id="5" creationId="{6729C394-73E7-482A-2F43-6EBE24B1BF27}"/>
          </ac:picMkLst>
        </pc:picChg>
        <pc:picChg chg="add del mod">
          <ac:chgData name="Leonie Smith" userId="fed1330f33f5650e" providerId="LiveId" clId="{A3AC85F3-B1F5-4F4A-9DAB-D528E97AB68F}" dt="2024-01-05T05:00:17.553" v="19"/>
          <ac:picMkLst>
            <pc:docMk/>
            <pc:sldMk cId="1909638311" sldId="262"/>
            <ac:picMk id="6" creationId="{A63696F3-F716-BB34-0625-EDF5CAE431B1}"/>
          </ac:picMkLst>
        </pc:picChg>
        <pc:picChg chg="del">
          <ac:chgData name="Leonie Smith" userId="fed1330f33f5650e" providerId="LiveId" clId="{A3AC85F3-B1F5-4F4A-9DAB-D528E97AB68F}" dt="2024-01-05T05:00:07.622" v="16"/>
          <ac:picMkLst>
            <pc:docMk/>
            <pc:sldMk cId="1909638311" sldId="262"/>
            <ac:picMk id="8" creationId="{5E477253-E816-E5EE-B34F-D8B55D2D20F5}"/>
          </ac:picMkLst>
        </pc:picChg>
        <pc:picChg chg="add del mod ord">
          <ac:chgData name="Leonie Smith" userId="fed1330f33f5650e" providerId="LiveId" clId="{A3AC85F3-B1F5-4F4A-9DAB-D528E97AB68F}" dt="2024-01-05T05:00:40.294" v="20"/>
          <ac:picMkLst>
            <pc:docMk/>
            <pc:sldMk cId="1909638311" sldId="262"/>
            <ac:picMk id="10" creationId="{C62C6335-CC00-2DBA-04B4-B09C58C30D76}"/>
          </ac:picMkLst>
        </pc:picChg>
        <pc:picChg chg="add mod">
          <ac:chgData name="Leonie Smith" userId="fed1330f33f5650e" providerId="LiveId" clId="{A3AC85F3-B1F5-4F4A-9DAB-D528E97AB68F}" dt="2024-01-05T05:00:40.294" v="20"/>
          <ac:picMkLst>
            <pc:docMk/>
            <pc:sldMk cId="1909638311" sldId="262"/>
            <ac:picMk id="11" creationId="{4D0277B3-EEE8-A22A-8814-0077D80D5CC2}"/>
          </ac:picMkLst>
        </pc:picChg>
      </pc:sldChg>
      <pc:sldChg chg="addSp delSp modSp mod modTransition modAnim">
        <pc:chgData name="Leonie Smith" userId="fed1330f33f5650e" providerId="LiveId" clId="{A3AC85F3-B1F5-4F4A-9DAB-D528E97AB68F}" dt="2024-01-05T05:01:09.719" v="23"/>
        <pc:sldMkLst>
          <pc:docMk/>
          <pc:sldMk cId="641208035" sldId="263"/>
        </pc:sldMkLst>
        <pc:picChg chg="add del mod ord">
          <ac:chgData name="Leonie Smith" userId="fed1330f33f5650e" providerId="LiveId" clId="{A3AC85F3-B1F5-4F4A-9DAB-D528E97AB68F}" dt="2024-01-05T05:01:09.719" v="23"/>
          <ac:picMkLst>
            <pc:docMk/>
            <pc:sldMk cId="641208035" sldId="263"/>
            <ac:picMk id="5" creationId="{4C879949-5BC0-2691-806E-615463A8C9C7}"/>
          </ac:picMkLst>
        </pc:picChg>
        <pc:picChg chg="add mod">
          <ac:chgData name="Leonie Smith" userId="fed1330f33f5650e" providerId="LiveId" clId="{A3AC85F3-B1F5-4F4A-9DAB-D528E97AB68F}" dt="2024-01-05T05:01:09.719" v="23"/>
          <ac:picMkLst>
            <pc:docMk/>
            <pc:sldMk cId="641208035" sldId="263"/>
            <ac:picMk id="6" creationId="{CC2D9D09-DB13-908E-C01B-D23EAEDE5D23}"/>
          </ac:picMkLst>
        </pc:picChg>
        <pc:picChg chg="del">
          <ac:chgData name="Leonie Smith" userId="fed1330f33f5650e" providerId="LiveId" clId="{A3AC85F3-B1F5-4F4A-9DAB-D528E97AB68F}" dt="2024-01-05T05:00:47.139" v="22"/>
          <ac:picMkLst>
            <pc:docMk/>
            <pc:sldMk cId="641208035" sldId="263"/>
            <ac:picMk id="12" creationId="{CE315150-472F-325F-7C8A-646172493CF6}"/>
          </ac:picMkLst>
        </pc:picChg>
      </pc:sldChg>
      <pc:sldChg chg="addSp delSp modSp mod modTransition modAnim">
        <pc:chgData name="Leonie Smith" userId="fed1330f33f5650e" providerId="LiveId" clId="{A3AC85F3-B1F5-4F4A-9DAB-D528E97AB68F}" dt="2024-01-05T05:01:32.504" v="26"/>
        <pc:sldMkLst>
          <pc:docMk/>
          <pc:sldMk cId="4044745628" sldId="264"/>
        </pc:sldMkLst>
        <pc:picChg chg="add del mod">
          <ac:chgData name="Leonie Smith" userId="fed1330f33f5650e" providerId="LiveId" clId="{A3AC85F3-B1F5-4F4A-9DAB-D528E97AB68F}" dt="2024-01-05T05:01:32.504" v="26"/>
          <ac:picMkLst>
            <pc:docMk/>
            <pc:sldMk cId="4044745628" sldId="264"/>
            <ac:picMk id="5" creationId="{CC313544-2486-26B1-C86E-84B040A70309}"/>
          </ac:picMkLst>
        </pc:picChg>
        <pc:picChg chg="add mod">
          <ac:chgData name="Leonie Smith" userId="fed1330f33f5650e" providerId="LiveId" clId="{A3AC85F3-B1F5-4F4A-9DAB-D528E97AB68F}" dt="2024-01-05T05:01:32.504" v="26"/>
          <ac:picMkLst>
            <pc:docMk/>
            <pc:sldMk cId="4044745628" sldId="264"/>
            <ac:picMk id="6" creationId="{84000DEE-234A-5B49-0828-93D29F74AC58}"/>
          </ac:picMkLst>
        </pc:picChg>
        <pc:picChg chg="del">
          <ac:chgData name="Leonie Smith" userId="fed1330f33f5650e" providerId="LiveId" clId="{A3AC85F3-B1F5-4F4A-9DAB-D528E97AB68F}" dt="2024-01-05T05:01:17.779" v="25"/>
          <ac:picMkLst>
            <pc:docMk/>
            <pc:sldMk cId="4044745628" sldId="264"/>
            <ac:picMk id="8" creationId="{124A8877-D9D3-A3EE-0D54-5A8B1F78ACAC}"/>
          </ac:picMkLst>
        </pc:picChg>
      </pc:sldChg>
      <pc:sldChg chg="addSp delSp modSp mod modTransition modAnim">
        <pc:chgData name="Leonie Smith" userId="fed1330f33f5650e" providerId="LiveId" clId="{A3AC85F3-B1F5-4F4A-9DAB-D528E97AB68F}" dt="2024-01-05T05:02:03.346" v="29"/>
        <pc:sldMkLst>
          <pc:docMk/>
          <pc:sldMk cId="978260341" sldId="265"/>
        </pc:sldMkLst>
        <pc:picChg chg="add del mod ord">
          <ac:chgData name="Leonie Smith" userId="fed1330f33f5650e" providerId="LiveId" clId="{A3AC85F3-B1F5-4F4A-9DAB-D528E97AB68F}" dt="2024-01-05T05:02:03.346" v="29"/>
          <ac:picMkLst>
            <pc:docMk/>
            <pc:sldMk cId="978260341" sldId="265"/>
            <ac:picMk id="5" creationId="{E0BCEC7C-3EAD-6CAF-00A6-2F018B3FBC5E}"/>
          </ac:picMkLst>
        </pc:picChg>
        <pc:picChg chg="add mod">
          <ac:chgData name="Leonie Smith" userId="fed1330f33f5650e" providerId="LiveId" clId="{A3AC85F3-B1F5-4F4A-9DAB-D528E97AB68F}" dt="2024-01-05T05:02:03.346" v="29"/>
          <ac:picMkLst>
            <pc:docMk/>
            <pc:sldMk cId="978260341" sldId="265"/>
            <ac:picMk id="6" creationId="{81B3FF1A-4123-8B2D-46AA-04AA4A3FDA6A}"/>
          </ac:picMkLst>
        </pc:picChg>
        <pc:picChg chg="del">
          <ac:chgData name="Leonie Smith" userId="fed1330f33f5650e" providerId="LiveId" clId="{A3AC85F3-B1F5-4F4A-9DAB-D528E97AB68F}" dt="2024-01-05T05:01:38.373" v="28"/>
          <ac:picMkLst>
            <pc:docMk/>
            <pc:sldMk cId="978260341" sldId="265"/>
            <ac:picMk id="15" creationId="{13C381C2-E17B-D278-A91C-785EBF3DC4B9}"/>
          </ac:picMkLst>
        </pc:picChg>
      </pc:sldChg>
      <pc:sldChg chg="addSp delSp modSp mod modTransition modAnim">
        <pc:chgData name="Leonie Smith" userId="fed1330f33f5650e" providerId="LiveId" clId="{A3AC85F3-B1F5-4F4A-9DAB-D528E97AB68F}" dt="2024-01-05T05:03:22.851" v="35"/>
        <pc:sldMkLst>
          <pc:docMk/>
          <pc:sldMk cId="3575870363" sldId="266"/>
        </pc:sldMkLst>
        <pc:picChg chg="add del mod ord">
          <ac:chgData name="Leonie Smith" userId="fed1330f33f5650e" providerId="LiveId" clId="{A3AC85F3-B1F5-4F4A-9DAB-D528E97AB68F}" dt="2024-01-05T05:02:47.176" v="32"/>
          <ac:picMkLst>
            <pc:docMk/>
            <pc:sldMk cId="3575870363" sldId="266"/>
            <ac:picMk id="5" creationId="{DE6EF413-D17C-62F7-6A33-8386F7ACF5E2}"/>
          </ac:picMkLst>
        </pc:picChg>
        <pc:picChg chg="add del mod">
          <ac:chgData name="Leonie Smith" userId="fed1330f33f5650e" providerId="LiveId" clId="{A3AC85F3-B1F5-4F4A-9DAB-D528E97AB68F}" dt="2024-01-05T05:03:04.667" v="34"/>
          <ac:picMkLst>
            <pc:docMk/>
            <pc:sldMk cId="3575870363" sldId="266"/>
            <ac:picMk id="6" creationId="{C41E6177-49BF-8D2B-B580-CA51278D1F0E}"/>
          </ac:picMkLst>
        </pc:picChg>
        <pc:picChg chg="add del mod ord">
          <ac:chgData name="Leonie Smith" userId="fed1330f33f5650e" providerId="LiveId" clId="{A3AC85F3-B1F5-4F4A-9DAB-D528E97AB68F}" dt="2024-01-05T05:03:22.851" v="35"/>
          <ac:picMkLst>
            <pc:docMk/>
            <pc:sldMk cId="3575870363" sldId="266"/>
            <ac:picMk id="9" creationId="{6169240E-9BA4-C29B-CFDA-90B65DD70EE8}"/>
          </ac:picMkLst>
        </pc:picChg>
        <pc:picChg chg="add mod">
          <ac:chgData name="Leonie Smith" userId="fed1330f33f5650e" providerId="LiveId" clId="{A3AC85F3-B1F5-4F4A-9DAB-D528E97AB68F}" dt="2024-01-05T05:03:22.851" v="35"/>
          <ac:picMkLst>
            <pc:docMk/>
            <pc:sldMk cId="3575870363" sldId="266"/>
            <ac:picMk id="10" creationId="{3804FE70-6DCA-839D-EDF3-D9299A2C9713}"/>
          </ac:picMkLst>
        </pc:picChg>
        <pc:picChg chg="del">
          <ac:chgData name="Leonie Smith" userId="fed1330f33f5650e" providerId="LiveId" clId="{A3AC85F3-B1F5-4F4A-9DAB-D528E97AB68F}" dt="2024-01-05T05:02:30.389" v="31"/>
          <ac:picMkLst>
            <pc:docMk/>
            <pc:sldMk cId="3575870363" sldId="266"/>
            <ac:picMk id="28" creationId="{91F7B824-278E-99B5-F1B0-F1C177CE09FB}"/>
          </ac:picMkLst>
        </pc:picChg>
      </pc:sldChg>
      <pc:sldChg chg="addSp delSp modSp mod modTransition modAnim">
        <pc:chgData name="Leonie Smith" userId="fed1330f33f5650e" providerId="LiveId" clId="{A3AC85F3-B1F5-4F4A-9DAB-D528E97AB68F}" dt="2024-01-05T05:03:47.779" v="38"/>
        <pc:sldMkLst>
          <pc:docMk/>
          <pc:sldMk cId="4017137865" sldId="267"/>
        </pc:sldMkLst>
        <pc:picChg chg="add del mod ord">
          <ac:chgData name="Leonie Smith" userId="fed1330f33f5650e" providerId="LiveId" clId="{A3AC85F3-B1F5-4F4A-9DAB-D528E97AB68F}" dt="2024-01-05T05:03:47.779" v="38"/>
          <ac:picMkLst>
            <pc:docMk/>
            <pc:sldMk cId="4017137865" sldId="267"/>
            <ac:picMk id="5" creationId="{775244C3-4CF2-0582-73AB-AA55AB0E0A5C}"/>
          </ac:picMkLst>
        </pc:picChg>
        <pc:picChg chg="add mod">
          <ac:chgData name="Leonie Smith" userId="fed1330f33f5650e" providerId="LiveId" clId="{A3AC85F3-B1F5-4F4A-9DAB-D528E97AB68F}" dt="2024-01-05T05:03:47.779" v="38"/>
          <ac:picMkLst>
            <pc:docMk/>
            <pc:sldMk cId="4017137865" sldId="267"/>
            <ac:picMk id="6" creationId="{2EAF2A2F-8280-3E8F-1FF4-E9BE06F39823}"/>
          </ac:picMkLst>
        </pc:picChg>
        <pc:picChg chg="del">
          <ac:chgData name="Leonie Smith" userId="fed1330f33f5650e" providerId="LiveId" clId="{A3AC85F3-B1F5-4F4A-9DAB-D528E97AB68F}" dt="2024-01-05T05:03:31.690" v="37"/>
          <ac:picMkLst>
            <pc:docMk/>
            <pc:sldMk cId="4017137865" sldId="267"/>
            <ac:picMk id="40" creationId="{E01FFC04-588A-81CD-9305-5AF31C6CAD04}"/>
          </ac:picMkLst>
        </pc:picChg>
      </pc:sldChg>
      <pc:sldChg chg="addSp delSp modSp mod modTransition modAnim">
        <pc:chgData name="Leonie Smith" userId="fed1330f33f5650e" providerId="LiveId" clId="{A3AC85F3-B1F5-4F4A-9DAB-D528E97AB68F}" dt="2024-01-05T05:04:16.022" v="41"/>
        <pc:sldMkLst>
          <pc:docMk/>
          <pc:sldMk cId="3137811553" sldId="268"/>
        </pc:sldMkLst>
        <pc:picChg chg="add del mod ord">
          <ac:chgData name="Leonie Smith" userId="fed1330f33f5650e" providerId="LiveId" clId="{A3AC85F3-B1F5-4F4A-9DAB-D528E97AB68F}" dt="2024-01-05T05:04:16.022" v="41"/>
          <ac:picMkLst>
            <pc:docMk/>
            <pc:sldMk cId="3137811553" sldId="268"/>
            <ac:picMk id="5" creationId="{16B4407F-7A58-2B71-22DE-6DC5372EDC22}"/>
          </ac:picMkLst>
        </pc:picChg>
        <pc:picChg chg="add mod">
          <ac:chgData name="Leonie Smith" userId="fed1330f33f5650e" providerId="LiveId" clId="{A3AC85F3-B1F5-4F4A-9DAB-D528E97AB68F}" dt="2024-01-05T05:04:16.022" v="41"/>
          <ac:picMkLst>
            <pc:docMk/>
            <pc:sldMk cId="3137811553" sldId="268"/>
            <ac:picMk id="6" creationId="{1EEBD739-7160-D574-A296-08EDABBDBE9B}"/>
          </ac:picMkLst>
        </pc:picChg>
        <pc:picChg chg="del">
          <ac:chgData name="Leonie Smith" userId="fed1330f33f5650e" providerId="LiveId" clId="{A3AC85F3-B1F5-4F4A-9DAB-D528E97AB68F}" dt="2024-01-05T05:03:57.669" v="40"/>
          <ac:picMkLst>
            <pc:docMk/>
            <pc:sldMk cId="3137811553" sldId="268"/>
            <ac:picMk id="25" creationId="{C1EF6FAA-27BB-47AC-A373-66B6E4EEF34C}"/>
          </ac:picMkLst>
        </pc:picChg>
      </pc:sldChg>
      <pc:sldChg chg="addSp delSp modSp mod modTransition modAnim">
        <pc:chgData name="Leonie Smith" userId="fed1330f33f5650e" providerId="LiveId" clId="{A3AC85F3-B1F5-4F4A-9DAB-D528E97AB68F}" dt="2024-01-05T04:59:43.819" v="11"/>
        <pc:sldMkLst>
          <pc:docMk/>
          <pc:sldMk cId="2642921563" sldId="296"/>
        </pc:sldMkLst>
        <pc:picChg chg="add del mod ord">
          <ac:chgData name="Leonie Smith" userId="fed1330f33f5650e" providerId="LiveId" clId="{A3AC85F3-B1F5-4F4A-9DAB-D528E97AB68F}" dt="2024-01-05T04:59:43.819" v="11"/>
          <ac:picMkLst>
            <pc:docMk/>
            <pc:sldMk cId="2642921563" sldId="296"/>
            <ac:picMk id="5" creationId="{E4EBC09D-D560-8CD1-0DD5-BF18118ABF7D}"/>
          </ac:picMkLst>
        </pc:picChg>
        <pc:picChg chg="add mod">
          <ac:chgData name="Leonie Smith" userId="fed1330f33f5650e" providerId="LiveId" clId="{A3AC85F3-B1F5-4F4A-9DAB-D528E97AB68F}" dt="2024-01-05T04:59:43.819" v="11"/>
          <ac:picMkLst>
            <pc:docMk/>
            <pc:sldMk cId="2642921563" sldId="296"/>
            <ac:picMk id="6" creationId="{28675C67-4932-AA85-9C8B-BDDB93A7C0B8}"/>
          </ac:picMkLst>
        </pc:picChg>
        <pc:picChg chg="del">
          <ac:chgData name="Leonie Smith" userId="fed1330f33f5650e" providerId="LiveId" clId="{A3AC85F3-B1F5-4F4A-9DAB-D528E97AB68F}" dt="2024-01-05T04:59:34.786" v="10"/>
          <ac:picMkLst>
            <pc:docMk/>
            <pc:sldMk cId="2642921563" sldId="296"/>
            <ac:picMk id="14" creationId="{2DCEE6E5-0569-DD9D-0AEB-95D7673841B4}"/>
          </ac:picMkLst>
        </pc:picChg>
      </pc:sldChg>
    </pc:docChg>
  </pc:docChgLst>
  <pc:docChgLst>
    <pc:chgData name="Leonie Smith" userId="fed1330f33f5650e" providerId="LiveId" clId="{69636F47-6D3E-4628-85C5-DD57DFB89A53}"/>
    <pc:docChg chg="custSel modSld">
      <pc:chgData name="Leonie Smith" userId="fed1330f33f5650e" providerId="LiveId" clId="{69636F47-6D3E-4628-85C5-DD57DFB89A53}" dt="2023-01-06T07:54:05.981" v="140" actId="20577"/>
      <pc:docMkLst>
        <pc:docMk/>
      </pc:docMkLst>
      <pc:sldChg chg="addSp modSp modNotesTx">
        <pc:chgData name="Leonie Smith" userId="fed1330f33f5650e" providerId="LiveId" clId="{69636F47-6D3E-4628-85C5-DD57DFB89A53}" dt="2022-12-13T04:39:09.928" v="102" actId="5793"/>
        <pc:sldMkLst>
          <pc:docMk/>
          <pc:sldMk cId="1499918570" sldId="257"/>
        </pc:sldMkLst>
        <pc:picChg chg="add mod">
          <ac:chgData name="Leonie Smith" userId="fed1330f33f5650e" providerId="LiveId" clId="{69636F47-6D3E-4628-85C5-DD57DFB89A53}" dt="2022-12-12T05:25:33.894" v="0"/>
          <ac:picMkLst>
            <pc:docMk/>
            <pc:sldMk cId="1499918570" sldId="257"/>
            <ac:picMk id="8" creationId="{74A490A5-530D-70DA-C2F9-ACF281434FEF}"/>
          </ac:picMkLst>
        </pc:picChg>
      </pc:sldChg>
      <pc:sldChg chg="addSp modSp mod">
        <pc:chgData name="Leonie Smith" userId="fed1330f33f5650e" providerId="LiveId" clId="{69636F47-6D3E-4628-85C5-DD57DFB89A53}" dt="2023-01-06T07:51:00.106" v="108" actId="1076"/>
        <pc:sldMkLst>
          <pc:docMk/>
          <pc:sldMk cId="3788111665" sldId="258"/>
        </pc:sldMkLst>
        <pc:spChg chg="add mod">
          <ac:chgData name="Leonie Smith" userId="fed1330f33f5650e" providerId="LiveId" clId="{69636F47-6D3E-4628-85C5-DD57DFB89A53}" dt="2023-01-06T07:51:00.106" v="108" actId="1076"/>
          <ac:spMkLst>
            <pc:docMk/>
            <pc:sldMk cId="3788111665" sldId="258"/>
            <ac:spMk id="2" creationId="{1F7F6ADF-BA8D-C387-9DD1-8379E02DACAF}"/>
          </ac:spMkLst>
        </pc:spChg>
      </pc:sldChg>
      <pc:sldChg chg="addSp delSp modSp mod modTransition modAnim">
        <pc:chgData name="Leonie Smith" userId="fed1330f33f5650e" providerId="LiveId" clId="{69636F47-6D3E-4628-85C5-DD57DFB89A53}" dt="2022-12-12T05:28:48.836" v="7"/>
        <pc:sldMkLst>
          <pc:docMk/>
          <pc:sldMk cId="454763615" sldId="259"/>
        </pc:sldMkLst>
        <pc:picChg chg="add del mod">
          <ac:chgData name="Leonie Smith" userId="fed1330f33f5650e" providerId="LiveId" clId="{69636F47-6D3E-4628-85C5-DD57DFB89A53}" dt="2022-12-12T05:28:06.397" v="3"/>
          <ac:picMkLst>
            <pc:docMk/>
            <pc:sldMk cId="454763615" sldId="259"/>
            <ac:picMk id="8" creationId="{3737D520-37D8-072F-11C2-923F8D5719B6}"/>
          </ac:picMkLst>
        </pc:picChg>
        <pc:picChg chg="add del mod">
          <ac:chgData name="Leonie Smith" userId="fed1330f33f5650e" providerId="LiveId" clId="{69636F47-6D3E-4628-85C5-DD57DFB89A53}" dt="2022-12-12T05:28:19.575" v="4"/>
          <ac:picMkLst>
            <pc:docMk/>
            <pc:sldMk cId="454763615" sldId="259"/>
            <ac:picMk id="13" creationId="{A0B23D80-3EA3-2ACE-A46D-79EB2A458615}"/>
          </ac:picMkLst>
        </pc:picChg>
        <pc:picChg chg="add del mod">
          <ac:chgData name="Leonie Smith" userId="fed1330f33f5650e" providerId="LiveId" clId="{69636F47-6D3E-4628-85C5-DD57DFB89A53}" dt="2022-12-12T05:28:36.537" v="6"/>
          <ac:picMkLst>
            <pc:docMk/>
            <pc:sldMk cId="454763615" sldId="259"/>
            <ac:picMk id="14" creationId="{CBF68A8E-091E-4EF7-492B-299D8B1EF2EE}"/>
          </ac:picMkLst>
        </pc:picChg>
        <pc:picChg chg="add del mod ord">
          <ac:chgData name="Leonie Smith" userId="fed1330f33f5650e" providerId="LiveId" clId="{69636F47-6D3E-4628-85C5-DD57DFB89A53}" dt="2022-12-12T05:28:48.836" v="7"/>
          <ac:picMkLst>
            <pc:docMk/>
            <pc:sldMk cId="454763615" sldId="259"/>
            <ac:picMk id="19" creationId="{B483287D-1E20-33DF-02AC-3720C6F04B2E}"/>
          </ac:picMkLst>
        </pc:picChg>
        <pc:picChg chg="add mod">
          <ac:chgData name="Leonie Smith" userId="fed1330f33f5650e" providerId="LiveId" clId="{69636F47-6D3E-4628-85C5-DD57DFB89A53}" dt="2022-12-12T05:28:48.836" v="7"/>
          <ac:picMkLst>
            <pc:docMk/>
            <pc:sldMk cId="454763615" sldId="259"/>
            <ac:picMk id="20" creationId="{6613D8D7-4C0F-799D-F349-7F47451543B0}"/>
          </ac:picMkLst>
        </pc:picChg>
      </pc:sldChg>
      <pc:sldChg chg="addSp delSp modSp mod modTransition modAnim">
        <pc:chgData name="Leonie Smith" userId="fed1330f33f5650e" providerId="LiveId" clId="{69636F47-6D3E-4628-85C5-DD57DFB89A53}" dt="2022-12-12T05:33:50.869" v="35"/>
        <pc:sldMkLst>
          <pc:docMk/>
          <pc:sldMk cId="2346136586" sldId="260"/>
        </pc:sldMkLst>
        <pc:picChg chg="add del mod">
          <ac:chgData name="Leonie Smith" userId="fed1330f33f5650e" providerId="LiveId" clId="{69636F47-6D3E-4628-85C5-DD57DFB89A53}" dt="2022-12-12T05:29:30.974" v="10"/>
          <ac:picMkLst>
            <pc:docMk/>
            <pc:sldMk cId="2346136586" sldId="260"/>
            <ac:picMk id="9" creationId="{4C3539C2-50D4-BC13-05FE-D8B7DDBF8F00}"/>
          </ac:picMkLst>
        </pc:picChg>
        <pc:picChg chg="add del mod">
          <ac:chgData name="Leonie Smith" userId="fed1330f33f5650e" providerId="LiveId" clId="{69636F47-6D3E-4628-85C5-DD57DFB89A53}" dt="2022-12-12T05:29:36.435" v="11"/>
          <ac:picMkLst>
            <pc:docMk/>
            <pc:sldMk cId="2346136586" sldId="260"/>
            <ac:picMk id="12" creationId="{82C9EA8D-659F-7350-1A9E-45765FDF0478}"/>
          </ac:picMkLst>
        </pc:picChg>
        <pc:picChg chg="add del mod">
          <ac:chgData name="Leonie Smith" userId="fed1330f33f5650e" providerId="LiveId" clId="{69636F47-6D3E-4628-85C5-DD57DFB89A53}" dt="2022-12-12T05:30:10.369" v="13"/>
          <ac:picMkLst>
            <pc:docMk/>
            <pc:sldMk cId="2346136586" sldId="260"/>
            <ac:picMk id="13" creationId="{84B79B72-692B-3F6A-59C3-A48580A0C75B}"/>
          </ac:picMkLst>
        </pc:picChg>
        <pc:picChg chg="add del mod ord">
          <ac:chgData name="Leonie Smith" userId="fed1330f33f5650e" providerId="LiveId" clId="{69636F47-6D3E-4628-85C5-DD57DFB89A53}" dt="2022-12-12T05:30:25.072" v="14"/>
          <ac:picMkLst>
            <pc:docMk/>
            <pc:sldMk cId="2346136586" sldId="260"/>
            <ac:picMk id="16" creationId="{16B9B3EC-D7F0-FDE0-D7C1-94C23B932FD7}"/>
          </ac:picMkLst>
        </pc:picChg>
        <pc:picChg chg="add del mod">
          <ac:chgData name="Leonie Smith" userId="fed1330f33f5650e" providerId="LiveId" clId="{69636F47-6D3E-4628-85C5-DD57DFB89A53}" dt="2022-12-12T05:30:49.720" v="16"/>
          <ac:picMkLst>
            <pc:docMk/>
            <pc:sldMk cId="2346136586" sldId="260"/>
            <ac:picMk id="17" creationId="{34F3C0A2-6F55-0A40-68AB-89DA87FA48A5}"/>
          </ac:picMkLst>
        </pc:picChg>
        <pc:picChg chg="add del mod ord">
          <ac:chgData name="Leonie Smith" userId="fed1330f33f5650e" providerId="LiveId" clId="{69636F47-6D3E-4628-85C5-DD57DFB89A53}" dt="2022-12-12T05:31:05.776" v="17"/>
          <ac:picMkLst>
            <pc:docMk/>
            <pc:sldMk cId="2346136586" sldId="260"/>
            <ac:picMk id="20" creationId="{E91DAF1F-16C6-ACEC-5AAA-CC4481A1C6E2}"/>
          </ac:picMkLst>
        </pc:picChg>
        <pc:picChg chg="add del mod">
          <ac:chgData name="Leonie Smith" userId="fed1330f33f5650e" providerId="LiveId" clId="{69636F47-6D3E-4628-85C5-DD57DFB89A53}" dt="2022-12-12T05:31:16.142" v="19"/>
          <ac:picMkLst>
            <pc:docMk/>
            <pc:sldMk cId="2346136586" sldId="260"/>
            <ac:picMk id="21" creationId="{69638551-2606-FF45-EBD7-E772838F3D26}"/>
          </ac:picMkLst>
        </pc:picChg>
        <pc:picChg chg="add del mod ord">
          <ac:chgData name="Leonie Smith" userId="fed1330f33f5650e" providerId="LiveId" clId="{69636F47-6D3E-4628-85C5-DD57DFB89A53}" dt="2022-12-12T05:31:29.783" v="20"/>
          <ac:picMkLst>
            <pc:docMk/>
            <pc:sldMk cId="2346136586" sldId="260"/>
            <ac:picMk id="24" creationId="{361DAD0B-C859-6037-8AC9-143C5D47AF8E}"/>
          </ac:picMkLst>
        </pc:picChg>
        <pc:picChg chg="add del mod">
          <ac:chgData name="Leonie Smith" userId="fed1330f33f5650e" providerId="LiveId" clId="{69636F47-6D3E-4628-85C5-DD57DFB89A53}" dt="2022-12-12T05:31:34.789" v="22"/>
          <ac:picMkLst>
            <pc:docMk/>
            <pc:sldMk cId="2346136586" sldId="260"/>
            <ac:picMk id="25" creationId="{E91E8C08-3EBC-376A-E9DB-531307712A05}"/>
          </ac:picMkLst>
        </pc:picChg>
        <pc:picChg chg="add del mod ord">
          <ac:chgData name="Leonie Smith" userId="fed1330f33f5650e" providerId="LiveId" clId="{69636F47-6D3E-4628-85C5-DD57DFB89A53}" dt="2022-12-12T05:31:51.817" v="23"/>
          <ac:picMkLst>
            <pc:docMk/>
            <pc:sldMk cId="2346136586" sldId="260"/>
            <ac:picMk id="28" creationId="{7A94D98B-4C8F-2A28-1B27-ADE84228C52F}"/>
          </ac:picMkLst>
        </pc:picChg>
        <pc:picChg chg="add del mod">
          <ac:chgData name="Leonie Smith" userId="fed1330f33f5650e" providerId="LiveId" clId="{69636F47-6D3E-4628-85C5-DD57DFB89A53}" dt="2022-12-12T05:32:32.252" v="25"/>
          <ac:picMkLst>
            <pc:docMk/>
            <pc:sldMk cId="2346136586" sldId="260"/>
            <ac:picMk id="29" creationId="{3FEAAFDC-2CF3-2D99-5583-E3FEE066CB5D}"/>
          </ac:picMkLst>
        </pc:picChg>
        <pc:picChg chg="add del mod ord">
          <ac:chgData name="Leonie Smith" userId="fed1330f33f5650e" providerId="LiveId" clId="{69636F47-6D3E-4628-85C5-DD57DFB89A53}" dt="2022-12-12T05:32:46.715" v="26"/>
          <ac:picMkLst>
            <pc:docMk/>
            <pc:sldMk cId="2346136586" sldId="260"/>
            <ac:picMk id="34" creationId="{23733D37-99CB-66D4-85D7-7EFF57BA8A86}"/>
          </ac:picMkLst>
        </pc:picChg>
        <pc:picChg chg="add del mod">
          <ac:chgData name="Leonie Smith" userId="fed1330f33f5650e" providerId="LiveId" clId="{69636F47-6D3E-4628-85C5-DD57DFB89A53}" dt="2022-12-12T05:32:50.793" v="28"/>
          <ac:picMkLst>
            <pc:docMk/>
            <pc:sldMk cId="2346136586" sldId="260"/>
            <ac:picMk id="35" creationId="{E342CFB0-54ED-0CC6-CD8A-C77992A4F4A6}"/>
          </ac:picMkLst>
        </pc:picChg>
        <pc:picChg chg="add del mod ord">
          <ac:chgData name="Leonie Smith" userId="fed1330f33f5650e" providerId="LiveId" clId="{69636F47-6D3E-4628-85C5-DD57DFB89A53}" dt="2022-12-12T05:32:58.660" v="29"/>
          <ac:picMkLst>
            <pc:docMk/>
            <pc:sldMk cId="2346136586" sldId="260"/>
            <ac:picMk id="38" creationId="{41C3FFB8-AC29-5515-E9E8-3110F708B0A9}"/>
          </ac:picMkLst>
        </pc:picChg>
        <pc:picChg chg="add del mod">
          <ac:chgData name="Leonie Smith" userId="fed1330f33f5650e" providerId="LiveId" clId="{69636F47-6D3E-4628-85C5-DD57DFB89A53}" dt="2022-12-12T05:33:06.174" v="31"/>
          <ac:picMkLst>
            <pc:docMk/>
            <pc:sldMk cId="2346136586" sldId="260"/>
            <ac:picMk id="39" creationId="{BA9BD4EF-C0A6-03A0-CD17-6C3CD1403214}"/>
          </ac:picMkLst>
        </pc:picChg>
        <pc:picChg chg="add del mod ord">
          <ac:chgData name="Leonie Smith" userId="fed1330f33f5650e" providerId="LiveId" clId="{69636F47-6D3E-4628-85C5-DD57DFB89A53}" dt="2022-12-12T05:33:25.531" v="32"/>
          <ac:picMkLst>
            <pc:docMk/>
            <pc:sldMk cId="2346136586" sldId="260"/>
            <ac:picMk id="42" creationId="{FE810FB5-296A-C918-355E-3E21328C3739}"/>
          </ac:picMkLst>
        </pc:picChg>
        <pc:picChg chg="add del mod">
          <ac:chgData name="Leonie Smith" userId="fed1330f33f5650e" providerId="LiveId" clId="{69636F47-6D3E-4628-85C5-DD57DFB89A53}" dt="2022-12-12T05:33:30.838" v="34"/>
          <ac:picMkLst>
            <pc:docMk/>
            <pc:sldMk cId="2346136586" sldId="260"/>
            <ac:picMk id="43" creationId="{31ADF008-D9DF-200E-C16F-BADF56EF54F2}"/>
          </ac:picMkLst>
        </pc:picChg>
        <pc:picChg chg="add del mod ord">
          <ac:chgData name="Leonie Smith" userId="fed1330f33f5650e" providerId="LiveId" clId="{69636F47-6D3E-4628-85C5-DD57DFB89A53}" dt="2022-12-12T05:33:50.869" v="35"/>
          <ac:picMkLst>
            <pc:docMk/>
            <pc:sldMk cId="2346136586" sldId="260"/>
            <ac:picMk id="46" creationId="{EA6B1984-4F39-36F6-C457-443133B73CAD}"/>
          </ac:picMkLst>
        </pc:picChg>
        <pc:picChg chg="add mod">
          <ac:chgData name="Leonie Smith" userId="fed1330f33f5650e" providerId="LiveId" clId="{69636F47-6D3E-4628-85C5-DD57DFB89A53}" dt="2022-12-12T05:33:50.869" v="35"/>
          <ac:picMkLst>
            <pc:docMk/>
            <pc:sldMk cId="2346136586" sldId="260"/>
            <ac:picMk id="47" creationId="{FEAC7F1E-5915-8399-40B3-0FD193A4C1CE}"/>
          </ac:picMkLst>
        </pc:picChg>
      </pc:sldChg>
      <pc:sldChg chg="addSp modSp">
        <pc:chgData name="Leonie Smith" userId="fed1330f33f5650e" providerId="LiveId" clId="{69636F47-6D3E-4628-85C5-DD57DFB89A53}" dt="2022-12-12T05:36:19.600" v="40"/>
        <pc:sldMkLst>
          <pc:docMk/>
          <pc:sldMk cId="4037329247" sldId="261"/>
        </pc:sldMkLst>
        <pc:picChg chg="add mod">
          <ac:chgData name="Leonie Smith" userId="fed1330f33f5650e" providerId="LiveId" clId="{69636F47-6D3E-4628-85C5-DD57DFB89A53}" dt="2022-12-12T05:36:19.600" v="40"/>
          <ac:picMkLst>
            <pc:docMk/>
            <pc:sldMk cId="4037329247" sldId="261"/>
            <ac:picMk id="8" creationId="{A0180F1A-2824-CC98-FDB2-C3D518A468A6}"/>
          </ac:picMkLst>
        </pc:picChg>
      </pc:sldChg>
      <pc:sldChg chg="addSp modSp">
        <pc:chgData name="Leonie Smith" userId="fed1330f33f5650e" providerId="LiveId" clId="{69636F47-6D3E-4628-85C5-DD57DFB89A53}" dt="2022-12-12T05:40:41.506" v="41"/>
        <pc:sldMkLst>
          <pc:docMk/>
          <pc:sldMk cId="1909638311" sldId="262"/>
        </pc:sldMkLst>
        <pc:picChg chg="add mod">
          <ac:chgData name="Leonie Smith" userId="fed1330f33f5650e" providerId="LiveId" clId="{69636F47-6D3E-4628-85C5-DD57DFB89A53}" dt="2022-12-12T05:40:41.506" v="41"/>
          <ac:picMkLst>
            <pc:docMk/>
            <pc:sldMk cId="1909638311" sldId="262"/>
            <ac:picMk id="8" creationId="{5E477253-E816-E5EE-B34F-D8B55D2D20F5}"/>
          </ac:picMkLst>
        </pc:picChg>
      </pc:sldChg>
      <pc:sldChg chg="addSp delSp modSp mod modTransition modAnim">
        <pc:chgData name="Leonie Smith" userId="fed1330f33f5650e" providerId="LiveId" clId="{69636F47-6D3E-4628-85C5-DD57DFB89A53}" dt="2022-12-12T05:44:11.319" v="45"/>
        <pc:sldMkLst>
          <pc:docMk/>
          <pc:sldMk cId="641208035" sldId="263"/>
        </pc:sldMkLst>
        <pc:picChg chg="add del mod">
          <ac:chgData name="Leonie Smith" userId="fed1330f33f5650e" providerId="LiveId" clId="{69636F47-6D3E-4628-85C5-DD57DFB89A53}" dt="2022-12-12T05:43:55.997" v="44"/>
          <ac:picMkLst>
            <pc:docMk/>
            <pc:sldMk cId="641208035" sldId="263"/>
            <ac:picMk id="8" creationId="{CA9BE3C3-0227-C2AC-C182-EB3A5B4DAC6B}"/>
          </ac:picMkLst>
        </pc:picChg>
        <pc:picChg chg="add del mod">
          <ac:chgData name="Leonie Smith" userId="fed1330f33f5650e" providerId="LiveId" clId="{69636F47-6D3E-4628-85C5-DD57DFB89A53}" dt="2022-12-12T05:44:11.319" v="45"/>
          <ac:picMkLst>
            <pc:docMk/>
            <pc:sldMk cId="641208035" sldId="263"/>
            <ac:picMk id="11" creationId="{859DCAC0-72C3-171E-D8B7-F3CE42203BDF}"/>
          </ac:picMkLst>
        </pc:picChg>
        <pc:picChg chg="add mod">
          <ac:chgData name="Leonie Smith" userId="fed1330f33f5650e" providerId="LiveId" clId="{69636F47-6D3E-4628-85C5-DD57DFB89A53}" dt="2022-12-12T05:44:11.319" v="45"/>
          <ac:picMkLst>
            <pc:docMk/>
            <pc:sldMk cId="641208035" sldId="263"/>
            <ac:picMk id="12" creationId="{CE315150-472F-325F-7C8A-646172493CF6}"/>
          </ac:picMkLst>
        </pc:picChg>
      </pc:sldChg>
      <pc:sldChg chg="addSp modSp">
        <pc:chgData name="Leonie Smith" userId="fed1330f33f5650e" providerId="LiveId" clId="{69636F47-6D3E-4628-85C5-DD57DFB89A53}" dt="2022-12-12T05:46:13.736" v="46"/>
        <pc:sldMkLst>
          <pc:docMk/>
          <pc:sldMk cId="4044745628" sldId="264"/>
        </pc:sldMkLst>
        <pc:picChg chg="add mod">
          <ac:chgData name="Leonie Smith" userId="fed1330f33f5650e" providerId="LiveId" clId="{69636F47-6D3E-4628-85C5-DD57DFB89A53}" dt="2022-12-12T05:46:13.736" v="46"/>
          <ac:picMkLst>
            <pc:docMk/>
            <pc:sldMk cId="4044745628" sldId="264"/>
            <ac:picMk id="8" creationId="{124A8877-D9D3-A3EE-0D54-5A8B1F78ACAC}"/>
          </ac:picMkLst>
        </pc:picChg>
      </pc:sldChg>
      <pc:sldChg chg="addSp delSp modSp mod modTransition modAnim">
        <pc:chgData name="Leonie Smith" userId="fed1330f33f5650e" providerId="LiveId" clId="{69636F47-6D3E-4628-85C5-DD57DFB89A53}" dt="2022-12-12T05:52:46.243" v="50"/>
        <pc:sldMkLst>
          <pc:docMk/>
          <pc:sldMk cId="978260341" sldId="265"/>
        </pc:sldMkLst>
        <pc:picChg chg="add del mod">
          <ac:chgData name="Leonie Smith" userId="fed1330f33f5650e" providerId="LiveId" clId="{69636F47-6D3E-4628-85C5-DD57DFB89A53}" dt="2022-12-12T05:52:22.142" v="49"/>
          <ac:picMkLst>
            <pc:docMk/>
            <pc:sldMk cId="978260341" sldId="265"/>
            <ac:picMk id="11" creationId="{75594AE0-00D5-9D5E-90CD-64D547633F59}"/>
          </ac:picMkLst>
        </pc:picChg>
        <pc:picChg chg="add del mod">
          <ac:chgData name="Leonie Smith" userId="fed1330f33f5650e" providerId="LiveId" clId="{69636F47-6D3E-4628-85C5-DD57DFB89A53}" dt="2022-12-12T05:52:46.243" v="50"/>
          <ac:picMkLst>
            <pc:docMk/>
            <pc:sldMk cId="978260341" sldId="265"/>
            <ac:picMk id="14" creationId="{E1AA6F8C-F2AE-86E7-1AFB-A2068FECE3CF}"/>
          </ac:picMkLst>
        </pc:picChg>
        <pc:picChg chg="add mod">
          <ac:chgData name="Leonie Smith" userId="fed1330f33f5650e" providerId="LiveId" clId="{69636F47-6D3E-4628-85C5-DD57DFB89A53}" dt="2022-12-12T05:52:46.243" v="50"/>
          <ac:picMkLst>
            <pc:docMk/>
            <pc:sldMk cId="978260341" sldId="265"/>
            <ac:picMk id="15" creationId="{13C381C2-E17B-D278-A91C-785EBF3DC4B9}"/>
          </ac:picMkLst>
        </pc:picChg>
      </pc:sldChg>
      <pc:sldChg chg="addSp delSp modSp mod modTransition modAnim">
        <pc:chgData name="Leonie Smith" userId="fed1330f33f5650e" providerId="LiveId" clId="{69636F47-6D3E-4628-85C5-DD57DFB89A53}" dt="2022-12-12T05:55:29.863" v="63"/>
        <pc:sldMkLst>
          <pc:docMk/>
          <pc:sldMk cId="3575870363" sldId="266"/>
        </pc:sldMkLst>
        <pc:picChg chg="add del mod">
          <ac:chgData name="Leonie Smith" userId="fed1330f33f5650e" providerId="LiveId" clId="{69636F47-6D3E-4628-85C5-DD57DFB89A53}" dt="2022-12-12T05:54:19.743" v="53"/>
          <ac:picMkLst>
            <pc:docMk/>
            <pc:sldMk cId="3575870363" sldId="266"/>
            <ac:picMk id="12" creationId="{9BF8B2D1-8146-9210-1616-C26498BAAF40}"/>
          </ac:picMkLst>
        </pc:picChg>
        <pc:picChg chg="add del mod">
          <ac:chgData name="Leonie Smith" userId="fed1330f33f5650e" providerId="LiveId" clId="{69636F47-6D3E-4628-85C5-DD57DFB89A53}" dt="2022-12-12T05:54:25.762" v="54"/>
          <ac:picMkLst>
            <pc:docMk/>
            <pc:sldMk cId="3575870363" sldId="266"/>
            <ac:picMk id="15" creationId="{8658AA6F-F9AA-7F30-CBF2-75E5167235DA}"/>
          </ac:picMkLst>
        </pc:picChg>
        <pc:picChg chg="add del mod">
          <ac:chgData name="Leonie Smith" userId="fed1330f33f5650e" providerId="LiveId" clId="{69636F47-6D3E-4628-85C5-DD57DFB89A53}" dt="2022-12-12T05:54:32.322" v="56"/>
          <ac:picMkLst>
            <pc:docMk/>
            <pc:sldMk cId="3575870363" sldId="266"/>
            <ac:picMk id="16" creationId="{091261D8-3A4D-8D17-72E0-A1270B52488E}"/>
          </ac:picMkLst>
        </pc:picChg>
        <pc:picChg chg="add del mod ord">
          <ac:chgData name="Leonie Smith" userId="fed1330f33f5650e" providerId="LiveId" clId="{69636F47-6D3E-4628-85C5-DD57DFB89A53}" dt="2022-12-12T05:54:48.804" v="57"/>
          <ac:picMkLst>
            <pc:docMk/>
            <pc:sldMk cId="3575870363" sldId="266"/>
            <ac:picMk id="19" creationId="{0F759497-34BF-9E14-B1DB-4B524E94C188}"/>
          </ac:picMkLst>
        </pc:picChg>
        <pc:picChg chg="add del mod">
          <ac:chgData name="Leonie Smith" userId="fed1330f33f5650e" providerId="LiveId" clId="{69636F47-6D3E-4628-85C5-DD57DFB89A53}" dt="2022-12-12T05:54:57.539" v="59"/>
          <ac:picMkLst>
            <pc:docMk/>
            <pc:sldMk cId="3575870363" sldId="266"/>
            <ac:picMk id="20" creationId="{00785D3D-7B5F-EA8C-ED77-22274C1A884A}"/>
          </ac:picMkLst>
        </pc:picChg>
        <pc:picChg chg="add del mod ord">
          <ac:chgData name="Leonie Smith" userId="fed1330f33f5650e" providerId="LiveId" clId="{69636F47-6D3E-4628-85C5-DD57DFB89A53}" dt="2022-12-12T05:55:07.562" v="60"/>
          <ac:picMkLst>
            <pc:docMk/>
            <pc:sldMk cId="3575870363" sldId="266"/>
            <ac:picMk id="23" creationId="{27F244F8-4288-E2C9-8571-6F529853FBB2}"/>
          </ac:picMkLst>
        </pc:picChg>
        <pc:picChg chg="add del mod">
          <ac:chgData name="Leonie Smith" userId="fed1330f33f5650e" providerId="LiveId" clId="{69636F47-6D3E-4628-85C5-DD57DFB89A53}" dt="2022-12-12T05:55:10.529" v="62"/>
          <ac:picMkLst>
            <pc:docMk/>
            <pc:sldMk cId="3575870363" sldId="266"/>
            <ac:picMk id="24" creationId="{DC6D2D7A-841C-7003-F2D9-DDFDD9CE017C}"/>
          </ac:picMkLst>
        </pc:picChg>
        <pc:picChg chg="add del mod ord">
          <ac:chgData name="Leonie Smith" userId="fed1330f33f5650e" providerId="LiveId" clId="{69636F47-6D3E-4628-85C5-DD57DFB89A53}" dt="2022-12-12T05:55:29.863" v="63"/>
          <ac:picMkLst>
            <pc:docMk/>
            <pc:sldMk cId="3575870363" sldId="266"/>
            <ac:picMk id="27" creationId="{DB5B058F-A776-4216-0B6E-A4A5DFE10BB2}"/>
          </ac:picMkLst>
        </pc:picChg>
        <pc:picChg chg="add mod">
          <ac:chgData name="Leonie Smith" userId="fed1330f33f5650e" providerId="LiveId" clId="{69636F47-6D3E-4628-85C5-DD57DFB89A53}" dt="2022-12-12T05:55:29.863" v="63"/>
          <ac:picMkLst>
            <pc:docMk/>
            <pc:sldMk cId="3575870363" sldId="266"/>
            <ac:picMk id="28" creationId="{91F7B824-278E-99B5-F1B0-F1C177CE09FB}"/>
          </ac:picMkLst>
        </pc:picChg>
      </pc:sldChg>
      <pc:sldChg chg="addSp delSp modSp mod modTransition modAnim">
        <pc:chgData name="Leonie Smith" userId="fed1330f33f5650e" providerId="LiveId" clId="{69636F47-6D3E-4628-85C5-DD57DFB89A53}" dt="2022-12-12T05:59:12.485" v="85"/>
        <pc:sldMkLst>
          <pc:docMk/>
          <pc:sldMk cId="4017137865" sldId="267"/>
        </pc:sldMkLst>
        <pc:picChg chg="add del mod">
          <ac:chgData name="Leonie Smith" userId="fed1330f33f5650e" providerId="LiveId" clId="{69636F47-6D3E-4628-85C5-DD57DFB89A53}" dt="2022-12-12T05:57:05.770" v="66"/>
          <ac:picMkLst>
            <pc:docMk/>
            <pc:sldMk cId="4017137865" sldId="267"/>
            <ac:picMk id="8" creationId="{FBF8F2C2-B57D-7873-B37D-4755036B790D}"/>
          </ac:picMkLst>
        </pc:picChg>
        <pc:picChg chg="add del mod">
          <ac:chgData name="Leonie Smith" userId="fed1330f33f5650e" providerId="LiveId" clId="{69636F47-6D3E-4628-85C5-DD57DFB89A53}" dt="2022-12-12T05:57:11.905" v="67"/>
          <ac:picMkLst>
            <pc:docMk/>
            <pc:sldMk cId="4017137865" sldId="267"/>
            <ac:picMk id="13" creationId="{06E0E077-8956-5C99-C417-962CEDEB8B8F}"/>
          </ac:picMkLst>
        </pc:picChg>
        <pc:picChg chg="add del mod">
          <ac:chgData name="Leonie Smith" userId="fed1330f33f5650e" providerId="LiveId" clId="{69636F47-6D3E-4628-85C5-DD57DFB89A53}" dt="2022-12-12T05:57:15.304" v="69"/>
          <ac:picMkLst>
            <pc:docMk/>
            <pc:sldMk cId="4017137865" sldId="267"/>
            <ac:picMk id="14" creationId="{1BEF3AC7-3884-6EE9-6FDB-69C97AEA7E56}"/>
          </ac:picMkLst>
        </pc:picChg>
        <pc:picChg chg="add del mod ord">
          <ac:chgData name="Leonie Smith" userId="fed1330f33f5650e" providerId="LiveId" clId="{69636F47-6D3E-4628-85C5-DD57DFB89A53}" dt="2022-12-12T05:57:29.233" v="70"/>
          <ac:picMkLst>
            <pc:docMk/>
            <pc:sldMk cId="4017137865" sldId="267"/>
            <ac:picMk id="17" creationId="{A01610F9-B2E8-B099-64B8-EAE3919C23E6}"/>
          </ac:picMkLst>
        </pc:picChg>
        <pc:picChg chg="add del mod">
          <ac:chgData name="Leonie Smith" userId="fed1330f33f5650e" providerId="LiveId" clId="{69636F47-6D3E-4628-85C5-DD57DFB89A53}" dt="2022-12-12T05:57:38.846" v="72"/>
          <ac:picMkLst>
            <pc:docMk/>
            <pc:sldMk cId="4017137865" sldId="267"/>
            <ac:picMk id="18" creationId="{78093E48-D715-19B6-566D-52B611CAB464}"/>
          </ac:picMkLst>
        </pc:picChg>
        <pc:picChg chg="add del mod ord">
          <ac:chgData name="Leonie Smith" userId="fed1330f33f5650e" providerId="LiveId" clId="{69636F47-6D3E-4628-85C5-DD57DFB89A53}" dt="2022-12-12T05:57:47.900" v="73"/>
          <ac:picMkLst>
            <pc:docMk/>
            <pc:sldMk cId="4017137865" sldId="267"/>
            <ac:picMk id="21" creationId="{431695A9-06B6-C84D-D51A-E52F44BE3994}"/>
          </ac:picMkLst>
        </pc:picChg>
        <pc:picChg chg="add del mod">
          <ac:chgData name="Leonie Smith" userId="fed1330f33f5650e" providerId="LiveId" clId="{69636F47-6D3E-4628-85C5-DD57DFB89A53}" dt="2022-12-12T05:57:51.339" v="75"/>
          <ac:picMkLst>
            <pc:docMk/>
            <pc:sldMk cId="4017137865" sldId="267"/>
            <ac:picMk id="22" creationId="{86CC02C9-444E-D133-92A4-0E633D67E7ED}"/>
          </ac:picMkLst>
        </pc:picChg>
        <pc:picChg chg="add del mod ord">
          <ac:chgData name="Leonie Smith" userId="fed1330f33f5650e" providerId="LiveId" clId="{69636F47-6D3E-4628-85C5-DD57DFB89A53}" dt="2022-12-12T05:58:02.882" v="76"/>
          <ac:picMkLst>
            <pc:docMk/>
            <pc:sldMk cId="4017137865" sldId="267"/>
            <ac:picMk id="25" creationId="{632EB4AA-35A9-0A54-EBDD-671A226D3F90}"/>
          </ac:picMkLst>
        </pc:picChg>
        <pc:picChg chg="add del mod">
          <ac:chgData name="Leonie Smith" userId="fed1330f33f5650e" providerId="LiveId" clId="{69636F47-6D3E-4628-85C5-DD57DFB89A53}" dt="2022-12-12T05:58:05.276" v="78"/>
          <ac:picMkLst>
            <pc:docMk/>
            <pc:sldMk cId="4017137865" sldId="267"/>
            <ac:picMk id="26" creationId="{896D5EFA-41B6-7479-8B68-83BB4DC7C848}"/>
          </ac:picMkLst>
        </pc:picChg>
        <pc:picChg chg="add del mod ord">
          <ac:chgData name="Leonie Smith" userId="fed1330f33f5650e" providerId="LiveId" clId="{69636F47-6D3E-4628-85C5-DD57DFB89A53}" dt="2022-12-12T05:58:20.584" v="79"/>
          <ac:picMkLst>
            <pc:docMk/>
            <pc:sldMk cId="4017137865" sldId="267"/>
            <ac:picMk id="29" creationId="{276E0161-A19B-1892-7CD9-C9A9895A18C6}"/>
          </ac:picMkLst>
        </pc:picChg>
        <pc:picChg chg="add del mod">
          <ac:chgData name="Leonie Smith" userId="fed1330f33f5650e" providerId="LiveId" clId="{69636F47-6D3E-4628-85C5-DD57DFB89A53}" dt="2022-12-12T05:58:40.489" v="81"/>
          <ac:picMkLst>
            <pc:docMk/>
            <pc:sldMk cId="4017137865" sldId="267"/>
            <ac:picMk id="30" creationId="{9943C548-6AF7-4FCC-16B5-C16D8D395E63}"/>
          </ac:picMkLst>
        </pc:picChg>
        <pc:picChg chg="add del mod ord">
          <ac:chgData name="Leonie Smith" userId="fed1330f33f5650e" providerId="LiveId" clId="{69636F47-6D3E-4628-85C5-DD57DFB89A53}" dt="2022-12-12T05:58:49.034" v="82"/>
          <ac:picMkLst>
            <pc:docMk/>
            <pc:sldMk cId="4017137865" sldId="267"/>
            <ac:picMk id="35" creationId="{E69BD486-F28D-8B9E-4B36-00B545BF7206}"/>
          </ac:picMkLst>
        </pc:picChg>
        <pc:picChg chg="add del mod">
          <ac:chgData name="Leonie Smith" userId="fed1330f33f5650e" providerId="LiveId" clId="{69636F47-6D3E-4628-85C5-DD57DFB89A53}" dt="2022-12-12T05:58:53.654" v="84"/>
          <ac:picMkLst>
            <pc:docMk/>
            <pc:sldMk cId="4017137865" sldId="267"/>
            <ac:picMk id="36" creationId="{61036AC4-961C-5A06-6C99-517BAF1F6C45}"/>
          </ac:picMkLst>
        </pc:picChg>
        <pc:picChg chg="add del mod ord">
          <ac:chgData name="Leonie Smith" userId="fed1330f33f5650e" providerId="LiveId" clId="{69636F47-6D3E-4628-85C5-DD57DFB89A53}" dt="2022-12-12T05:59:12.485" v="85"/>
          <ac:picMkLst>
            <pc:docMk/>
            <pc:sldMk cId="4017137865" sldId="267"/>
            <ac:picMk id="39" creationId="{591F5532-94F8-0F81-C69D-A8174D3099A5}"/>
          </ac:picMkLst>
        </pc:picChg>
        <pc:picChg chg="add mod">
          <ac:chgData name="Leonie Smith" userId="fed1330f33f5650e" providerId="LiveId" clId="{69636F47-6D3E-4628-85C5-DD57DFB89A53}" dt="2022-12-12T05:59:12.485" v="85"/>
          <ac:picMkLst>
            <pc:docMk/>
            <pc:sldMk cId="4017137865" sldId="267"/>
            <ac:picMk id="40" creationId="{E01FFC04-588A-81CD-9305-5AF31C6CAD04}"/>
          </ac:picMkLst>
        </pc:picChg>
      </pc:sldChg>
      <pc:sldChg chg="addSp delSp modSp mod modTransition modAnim">
        <pc:chgData name="Leonie Smith" userId="fed1330f33f5650e" providerId="LiveId" clId="{69636F47-6D3E-4628-85C5-DD57DFB89A53}" dt="2022-12-12T06:01:46.005" v="98"/>
        <pc:sldMkLst>
          <pc:docMk/>
          <pc:sldMk cId="3137811553" sldId="268"/>
        </pc:sldMkLst>
        <pc:picChg chg="add del mod">
          <ac:chgData name="Leonie Smith" userId="fed1330f33f5650e" providerId="LiveId" clId="{69636F47-6D3E-4628-85C5-DD57DFB89A53}" dt="2022-12-12T06:00:11.602" v="88"/>
          <ac:picMkLst>
            <pc:docMk/>
            <pc:sldMk cId="3137811553" sldId="268"/>
            <ac:picMk id="7" creationId="{2202166E-675A-351E-63CE-A2EDF4BB00F8}"/>
          </ac:picMkLst>
        </pc:picChg>
        <pc:picChg chg="add del mod">
          <ac:chgData name="Leonie Smith" userId="fed1330f33f5650e" providerId="LiveId" clId="{69636F47-6D3E-4628-85C5-DD57DFB89A53}" dt="2022-12-12T06:00:27.833" v="89"/>
          <ac:picMkLst>
            <pc:docMk/>
            <pc:sldMk cId="3137811553" sldId="268"/>
            <ac:picMk id="10" creationId="{40FB4143-0414-48E7-E167-0358A33A460F}"/>
          </ac:picMkLst>
        </pc:picChg>
        <pc:picChg chg="add del mod">
          <ac:chgData name="Leonie Smith" userId="fed1330f33f5650e" providerId="LiveId" clId="{69636F47-6D3E-4628-85C5-DD57DFB89A53}" dt="2022-12-12T06:00:48.151" v="91"/>
          <ac:picMkLst>
            <pc:docMk/>
            <pc:sldMk cId="3137811553" sldId="268"/>
            <ac:picMk id="11" creationId="{507FCDF9-0ED0-966F-9370-FC98BCFD5C58}"/>
          </ac:picMkLst>
        </pc:picChg>
        <pc:picChg chg="add del mod ord">
          <ac:chgData name="Leonie Smith" userId="fed1330f33f5650e" providerId="LiveId" clId="{69636F47-6D3E-4628-85C5-DD57DFB89A53}" dt="2022-12-12T06:01:04.844" v="92"/>
          <ac:picMkLst>
            <pc:docMk/>
            <pc:sldMk cId="3137811553" sldId="268"/>
            <ac:picMk id="16" creationId="{A168B897-7DCA-CCC2-3964-79944EDEABE0}"/>
          </ac:picMkLst>
        </pc:picChg>
        <pc:picChg chg="add del mod">
          <ac:chgData name="Leonie Smith" userId="fed1330f33f5650e" providerId="LiveId" clId="{69636F47-6D3E-4628-85C5-DD57DFB89A53}" dt="2022-12-12T06:01:14.543" v="94"/>
          <ac:picMkLst>
            <pc:docMk/>
            <pc:sldMk cId="3137811553" sldId="268"/>
            <ac:picMk id="17" creationId="{AAB0B69A-B5E0-D12F-C70F-DC9C18C513CE}"/>
          </ac:picMkLst>
        </pc:picChg>
        <pc:picChg chg="add del mod ord">
          <ac:chgData name="Leonie Smith" userId="fed1330f33f5650e" providerId="LiveId" clId="{69636F47-6D3E-4628-85C5-DD57DFB89A53}" dt="2022-12-12T06:01:27.062" v="95"/>
          <ac:picMkLst>
            <pc:docMk/>
            <pc:sldMk cId="3137811553" sldId="268"/>
            <ac:picMk id="20" creationId="{361D89D9-ECE0-20D4-CCA5-A7289025A326}"/>
          </ac:picMkLst>
        </pc:picChg>
        <pc:picChg chg="add del mod">
          <ac:chgData name="Leonie Smith" userId="fed1330f33f5650e" providerId="LiveId" clId="{69636F47-6D3E-4628-85C5-DD57DFB89A53}" dt="2022-12-12T06:01:29.621" v="97"/>
          <ac:picMkLst>
            <pc:docMk/>
            <pc:sldMk cId="3137811553" sldId="268"/>
            <ac:picMk id="21" creationId="{0A4427B6-9EF1-2267-893D-F4F714829D1E}"/>
          </ac:picMkLst>
        </pc:picChg>
        <pc:picChg chg="add del mod ord">
          <ac:chgData name="Leonie Smith" userId="fed1330f33f5650e" providerId="LiveId" clId="{69636F47-6D3E-4628-85C5-DD57DFB89A53}" dt="2022-12-12T06:01:46.005" v="98"/>
          <ac:picMkLst>
            <pc:docMk/>
            <pc:sldMk cId="3137811553" sldId="268"/>
            <ac:picMk id="24" creationId="{76BD614A-65DF-DB0B-929A-448B74402F50}"/>
          </ac:picMkLst>
        </pc:picChg>
        <pc:picChg chg="add mod">
          <ac:chgData name="Leonie Smith" userId="fed1330f33f5650e" providerId="LiveId" clId="{69636F47-6D3E-4628-85C5-DD57DFB89A53}" dt="2022-12-12T06:01:46.005" v="98"/>
          <ac:picMkLst>
            <pc:docMk/>
            <pc:sldMk cId="3137811553" sldId="268"/>
            <ac:picMk id="25" creationId="{C1EF6FAA-27BB-47AC-A373-66B6E4EEF34C}"/>
          </ac:picMkLst>
        </pc:picChg>
      </pc:sldChg>
      <pc:sldChg chg="addSp modSp">
        <pc:chgData name="Leonie Smith" userId="fed1330f33f5650e" providerId="LiveId" clId="{69636F47-6D3E-4628-85C5-DD57DFB89A53}" dt="2023-01-06T07:51:04.561" v="109"/>
        <pc:sldMkLst>
          <pc:docMk/>
          <pc:sldMk cId="4120481681" sldId="270"/>
        </pc:sldMkLst>
        <pc:spChg chg="add mod">
          <ac:chgData name="Leonie Smith" userId="fed1330f33f5650e" providerId="LiveId" clId="{69636F47-6D3E-4628-85C5-DD57DFB89A53}" dt="2023-01-06T07:51:04.561" v="109"/>
          <ac:spMkLst>
            <pc:docMk/>
            <pc:sldMk cId="4120481681" sldId="270"/>
            <ac:spMk id="2" creationId="{4F901D61-FA74-D33B-491A-0BBF0C9E5A73}"/>
          </ac:spMkLst>
        </pc:spChg>
      </pc:sldChg>
      <pc:sldChg chg="addSp modSp mod">
        <pc:chgData name="Leonie Smith" userId="fed1330f33f5650e" providerId="LiveId" clId="{69636F47-6D3E-4628-85C5-DD57DFB89A53}" dt="2023-01-06T07:52:33.181" v="122" actId="20577"/>
        <pc:sldMkLst>
          <pc:docMk/>
          <pc:sldMk cId="939110669" sldId="271"/>
        </pc:sldMkLst>
        <pc:spChg chg="add mod">
          <ac:chgData name="Leonie Smith" userId="fed1330f33f5650e" providerId="LiveId" clId="{69636F47-6D3E-4628-85C5-DD57DFB89A53}" dt="2023-01-06T07:52:33.181" v="122" actId="20577"/>
          <ac:spMkLst>
            <pc:docMk/>
            <pc:sldMk cId="939110669" sldId="271"/>
            <ac:spMk id="2" creationId="{83EB513E-6685-9029-88FB-1E19068E74E8}"/>
          </ac:spMkLst>
        </pc:spChg>
      </pc:sldChg>
      <pc:sldChg chg="addSp modSp mod">
        <pc:chgData name="Leonie Smith" userId="fed1330f33f5650e" providerId="LiveId" clId="{69636F47-6D3E-4628-85C5-DD57DFB89A53}" dt="2023-01-06T07:52:47.515" v="126" actId="20577"/>
        <pc:sldMkLst>
          <pc:docMk/>
          <pc:sldMk cId="4024569785" sldId="272"/>
        </pc:sldMkLst>
        <pc:spChg chg="add mod">
          <ac:chgData name="Leonie Smith" userId="fed1330f33f5650e" providerId="LiveId" clId="{69636F47-6D3E-4628-85C5-DD57DFB89A53}" dt="2023-01-06T07:52:47.515" v="126" actId="20577"/>
          <ac:spMkLst>
            <pc:docMk/>
            <pc:sldMk cId="4024569785" sldId="272"/>
            <ac:spMk id="2" creationId="{5361FBC7-B0B7-0C8E-F6CA-75EA9403DA91}"/>
          </ac:spMkLst>
        </pc:spChg>
      </pc:sldChg>
      <pc:sldChg chg="addSp modSp mod">
        <pc:chgData name="Leonie Smith" userId="fed1330f33f5650e" providerId="LiveId" clId="{69636F47-6D3E-4628-85C5-DD57DFB89A53}" dt="2023-01-06T07:52:55.791" v="128" actId="20577"/>
        <pc:sldMkLst>
          <pc:docMk/>
          <pc:sldMk cId="487179600" sldId="273"/>
        </pc:sldMkLst>
        <pc:spChg chg="add mod">
          <ac:chgData name="Leonie Smith" userId="fed1330f33f5650e" providerId="LiveId" clId="{69636F47-6D3E-4628-85C5-DD57DFB89A53}" dt="2023-01-06T07:52:55.791" v="128" actId="20577"/>
          <ac:spMkLst>
            <pc:docMk/>
            <pc:sldMk cId="487179600" sldId="273"/>
            <ac:spMk id="2" creationId="{673C9B37-B7B2-CF99-AF13-ACBFBEC1F4D0}"/>
          </ac:spMkLst>
        </pc:spChg>
      </pc:sldChg>
      <pc:sldChg chg="addSp modSp mod">
        <pc:chgData name="Leonie Smith" userId="fed1330f33f5650e" providerId="LiveId" clId="{69636F47-6D3E-4628-85C5-DD57DFB89A53}" dt="2023-01-06T07:53:06.046" v="130" actId="20577"/>
        <pc:sldMkLst>
          <pc:docMk/>
          <pc:sldMk cId="2168401200" sldId="274"/>
        </pc:sldMkLst>
        <pc:spChg chg="add mod">
          <ac:chgData name="Leonie Smith" userId="fed1330f33f5650e" providerId="LiveId" clId="{69636F47-6D3E-4628-85C5-DD57DFB89A53}" dt="2023-01-06T07:53:06.046" v="130" actId="20577"/>
          <ac:spMkLst>
            <pc:docMk/>
            <pc:sldMk cId="2168401200" sldId="274"/>
            <ac:spMk id="2" creationId="{3312F2BA-B3F5-CB9A-5C7F-D820B0ADAA27}"/>
          </ac:spMkLst>
        </pc:spChg>
      </pc:sldChg>
      <pc:sldChg chg="addSp modSp mod">
        <pc:chgData name="Leonie Smith" userId="fed1330f33f5650e" providerId="LiveId" clId="{69636F47-6D3E-4628-85C5-DD57DFB89A53}" dt="2023-01-06T07:53:39.159" v="132" actId="20577"/>
        <pc:sldMkLst>
          <pc:docMk/>
          <pc:sldMk cId="2996969115" sldId="275"/>
        </pc:sldMkLst>
        <pc:spChg chg="add mod">
          <ac:chgData name="Leonie Smith" userId="fed1330f33f5650e" providerId="LiveId" clId="{69636F47-6D3E-4628-85C5-DD57DFB89A53}" dt="2023-01-06T07:53:39.159" v="132" actId="20577"/>
          <ac:spMkLst>
            <pc:docMk/>
            <pc:sldMk cId="2996969115" sldId="275"/>
            <ac:spMk id="2" creationId="{94D11CD9-1DC2-335F-6AB2-1BA28CF2E6FB}"/>
          </ac:spMkLst>
        </pc:spChg>
      </pc:sldChg>
      <pc:sldChg chg="addSp modSp mod">
        <pc:chgData name="Leonie Smith" userId="fed1330f33f5650e" providerId="LiveId" clId="{69636F47-6D3E-4628-85C5-DD57DFB89A53}" dt="2023-01-06T07:53:46.981" v="134" actId="20577"/>
        <pc:sldMkLst>
          <pc:docMk/>
          <pc:sldMk cId="2390376940" sldId="276"/>
        </pc:sldMkLst>
        <pc:spChg chg="add mod">
          <ac:chgData name="Leonie Smith" userId="fed1330f33f5650e" providerId="LiveId" clId="{69636F47-6D3E-4628-85C5-DD57DFB89A53}" dt="2023-01-06T07:53:46.981" v="134" actId="20577"/>
          <ac:spMkLst>
            <pc:docMk/>
            <pc:sldMk cId="2390376940" sldId="276"/>
            <ac:spMk id="2" creationId="{BA339C8D-B0F4-0AE1-6397-99DCD3657BF8}"/>
          </ac:spMkLst>
        </pc:spChg>
      </pc:sldChg>
      <pc:sldChg chg="addSp modSp mod">
        <pc:chgData name="Leonie Smith" userId="fed1330f33f5650e" providerId="LiveId" clId="{69636F47-6D3E-4628-85C5-DD57DFB89A53}" dt="2023-01-06T07:53:54.225" v="136" actId="20577"/>
        <pc:sldMkLst>
          <pc:docMk/>
          <pc:sldMk cId="4265919077" sldId="277"/>
        </pc:sldMkLst>
        <pc:spChg chg="add mod">
          <ac:chgData name="Leonie Smith" userId="fed1330f33f5650e" providerId="LiveId" clId="{69636F47-6D3E-4628-85C5-DD57DFB89A53}" dt="2023-01-06T07:53:54.225" v="136" actId="20577"/>
          <ac:spMkLst>
            <pc:docMk/>
            <pc:sldMk cId="4265919077" sldId="277"/>
            <ac:spMk id="2" creationId="{1B38D83F-BBB6-2348-497E-6E560EE5D130}"/>
          </ac:spMkLst>
        </pc:spChg>
      </pc:sldChg>
      <pc:sldChg chg="addSp modSp mod">
        <pc:chgData name="Leonie Smith" userId="fed1330f33f5650e" providerId="LiveId" clId="{69636F47-6D3E-4628-85C5-DD57DFB89A53}" dt="2023-01-06T07:53:59.874" v="138" actId="20577"/>
        <pc:sldMkLst>
          <pc:docMk/>
          <pc:sldMk cId="210266664" sldId="278"/>
        </pc:sldMkLst>
        <pc:spChg chg="add mod">
          <ac:chgData name="Leonie Smith" userId="fed1330f33f5650e" providerId="LiveId" clId="{69636F47-6D3E-4628-85C5-DD57DFB89A53}" dt="2023-01-06T07:53:59.874" v="138" actId="20577"/>
          <ac:spMkLst>
            <pc:docMk/>
            <pc:sldMk cId="210266664" sldId="278"/>
            <ac:spMk id="2" creationId="{0E62EF61-0640-38DD-0ABA-396D385A3CC5}"/>
          </ac:spMkLst>
        </pc:spChg>
      </pc:sldChg>
      <pc:sldChg chg="addSp modSp mod">
        <pc:chgData name="Leonie Smith" userId="fed1330f33f5650e" providerId="LiveId" clId="{69636F47-6D3E-4628-85C5-DD57DFB89A53}" dt="2023-01-06T07:54:05.981" v="140" actId="20577"/>
        <pc:sldMkLst>
          <pc:docMk/>
          <pc:sldMk cId="888433145" sldId="279"/>
        </pc:sldMkLst>
        <pc:spChg chg="add mod">
          <ac:chgData name="Leonie Smith" userId="fed1330f33f5650e" providerId="LiveId" clId="{69636F47-6D3E-4628-85C5-DD57DFB89A53}" dt="2023-01-06T07:54:05.981" v="140" actId="20577"/>
          <ac:spMkLst>
            <pc:docMk/>
            <pc:sldMk cId="888433145" sldId="279"/>
            <ac:spMk id="2" creationId="{95B6EB4C-3887-AB70-83D1-4D81A12772BD}"/>
          </ac:spMkLst>
        </pc:spChg>
      </pc:sldChg>
      <pc:sldChg chg="addSp delSp modSp mod modTransition modAnim">
        <pc:chgData name="Leonie Smith" userId="fed1330f33f5650e" providerId="LiveId" clId="{69636F47-6D3E-4628-85C5-DD57DFB89A53}" dt="2022-12-12T05:35:19.255" v="39"/>
        <pc:sldMkLst>
          <pc:docMk/>
          <pc:sldMk cId="2642921563" sldId="296"/>
        </pc:sldMkLst>
        <pc:picChg chg="add del mod">
          <ac:chgData name="Leonie Smith" userId="fed1330f33f5650e" providerId="LiveId" clId="{69636F47-6D3E-4628-85C5-DD57DFB89A53}" dt="2022-12-12T05:35:09.402" v="38"/>
          <ac:picMkLst>
            <pc:docMk/>
            <pc:sldMk cId="2642921563" sldId="296"/>
            <ac:picMk id="8" creationId="{E644131C-AF4C-FE99-F1D2-2D74EE4B9B5C}"/>
          </ac:picMkLst>
        </pc:picChg>
        <pc:picChg chg="add del mod">
          <ac:chgData name="Leonie Smith" userId="fed1330f33f5650e" providerId="LiveId" clId="{69636F47-6D3E-4628-85C5-DD57DFB89A53}" dt="2022-12-12T05:35:19.255" v="39"/>
          <ac:picMkLst>
            <pc:docMk/>
            <pc:sldMk cId="2642921563" sldId="296"/>
            <ac:picMk id="13" creationId="{673D95FB-BE10-AC30-5D7A-7388787C5E09}"/>
          </ac:picMkLst>
        </pc:picChg>
        <pc:picChg chg="add mod">
          <ac:chgData name="Leonie Smith" userId="fed1330f33f5650e" providerId="LiveId" clId="{69636F47-6D3E-4628-85C5-DD57DFB89A53}" dt="2022-12-12T05:35:19.255" v="39"/>
          <ac:picMkLst>
            <pc:docMk/>
            <pc:sldMk cId="2642921563" sldId="296"/>
            <ac:picMk id="14" creationId="{2DCEE6E5-0569-DD9D-0AEB-95D7673841B4}"/>
          </ac:picMkLst>
        </pc:picChg>
      </pc:sldChg>
      <pc:sldChg chg="addSp modSp mod">
        <pc:chgData name="Leonie Smith" userId="fed1330f33f5650e" providerId="LiveId" clId="{69636F47-6D3E-4628-85C5-DD57DFB89A53}" dt="2023-01-06T07:52:41.414" v="124" actId="20577"/>
        <pc:sldMkLst>
          <pc:docMk/>
          <pc:sldMk cId="3287822130" sldId="297"/>
        </pc:sldMkLst>
        <pc:spChg chg="add mod">
          <ac:chgData name="Leonie Smith" userId="fed1330f33f5650e" providerId="LiveId" clId="{69636F47-6D3E-4628-85C5-DD57DFB89A53}" dt="2023-01-06T07:52:41.414" v="124" actId="20577"/>
          <ac:spMkLst>
            <pc:docMk/>
            <pc:sldMk cId="3287822130" sldId="297"/>
            <ac:spMk id="2" creationId="{AB8F57F9-768C-0E24-37E5-52908C6CABB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42 Temple Merchants</a:t>
            </a:r>
          </a:p>
          <a:p>
            <a:pPr algn="l"/>
            <a:r>
              <a:rPr lang="en-US" sz="1800" b="0" i="0" u="none" strike="noStrike" baseline="0" dirty="0">
                <a:latin typeface="TimesNewRomanPSMT"/>
              </a:rPr>
              <a:t>1. Temple Merchants - Matt 21:12-17; Mark 11:15-19; Luke 19:45-48 (Left Top)</a:t>
            </a:r>
          </a:p>
          <a:p>
            <a:pPr algn="l"/>
            <a:r>
              <a:rPr lang="en-US" sz="1800" b="0" i="0" u="none" strike="noStrike" baseline="0" dirty="0">
                <a:latin typeface="TimesNewRomanPSMT"/>
              </a:rPr>
              <a:t>2. Paying Taxes - Matt 22:15-22; Mark 12:13-17; Luke 20:20-26 (Right Top)</a:t>
            </a:r>
          </a:p>
          <a:p>
            <a:pPr algn="l"/>
            <a:r>
              <a:rPr lang="en-US" sz="1800" b="0" i="0" u="none" strike="noStrike" baseline="0" dirty="0">
                <a:latin typeface="TimesNewRomanPSMT"/>
              </a:rPr>
              <a:t>3. The Widow’s Mite - Mark 12:41-44; Luke 21:1-4 (Right Top)</a:t>
            </a:r>
          </a:p>
          <a:p>
            <a:pPr algn="l"/>
            <a:r>
              <a:rPr lang="en-US" sz="1800" b="0" i="0" u="none" strike="noStrike" baseline="0" dirty="0">
                <a:latin typeface="TimesNewRomanPSMT"/>
              </a:rPr>
              <a:t>4. Fig Tree - Matt 21:18-22; Mark 11:12-14, 20-26; (John 15:1-17) (Right Center)</a:t>
            </a:r>
          </a:p>
          <a:p>
            <a:pPr algn="l"/>
            <a:r>
              <a:rPr lang="en-US" sz="1800" b="0" i="0" u="none" strike="noStrike" baseline="0" dirty="0">
                <a:latin typeface="TimesNewRomanPSMT"/>
              </a:rPr>
              <a:t>5. Judas agrees to betray Jesus – Matt 26:14-16; Luke 21:37-22:6 (Right Bottom)</a:t>
            </a:r>
          </a:p>
          <a:p>
            <a:pPr algn="l"/>
            <a:r>
              <a:rPr lang="en-US" sz="1800" b="0" i="0" u="none" strike="noStrike" baseline="0" dirty="0">
                <a:latin typeface="TimesNewRomanPSMT"/>
              </a:rPr>
              <a:t>6. The last Supper – Luke 22:7-27; John 13:1-17:26; Luke 22:31-39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42-1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pic>
        <p:nvPicPr>
          <p:cNvPr id="6" name="Audio 5">
            <a:hlinkClick r:id="" action="ppaction://media"/>
            <a:extLst>
              <a:ext uri="{FF2B5EF4-FFF2-40B4-BE49-F238E27FC236}">
                <a16:creationId xmlns:a16="http://schemas.microsoft.com/office/drawing/2014/main" id="{0769C135-DB70-A187-061D-2045D1C9BDC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73"/>
    </mc:Choice>
    <mc:Fallback xmlns="">
      <p:transition spd="slow" advTm="3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3929E6-6284-9AFE-7306-7FD822E08F9E}"/>
              </a:ext>
            </a:extLst>
          </p:cNvPr>
          <p:cNvPicPr>
            <a:picLocks noChangeAspect="1"/>
          </p:cNvPicPr>
          <p:nvPr/>
        </p:nvPicPr>
        <p:blipFill>
          <a:blip r:embed="rId2"/>
          <a:stretch>
            <a:fillRect/>
          </a:stretch>
        </p:blipFill>
        <p:spPr>
          <a:xfrm>
            <a:off x="0" y="-43507"/>
            <a:ext cx="12192000" cy="6901507"/>
          </a:xfrm>
          <a:prstGeom prst="rect">
            <a:avLst/>
          </a:prstGeom>
        </p:spPr>
      </p:pic>
      <p:sp>
        <p:nvSpPr>
          <p:cNvPr id="2" name="TextBox 1">
            <a:extLst>
              <a:ext uri="{FF2B5EF4-FFF2-40B4-BE49-F238E27FC236}">
                <a16:creationId xmlns:a16="http://schemas.microsoft.com/office/drawing/2014/main" id="{5361FBC7-B0B7-0C8E-F6CA-75EA9403DA9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17</a:t>
            </a:r>
            <a:r>
              <a:rPr lang="bo-CN" sz="4800" dirty="0">
                <a:solidFill>
                  <a:srgbClr val="121212"/>
                </a:solidFill>
                <a:latin typeface="Arial" panose="020B0604020202020204" pitchFamily="34" charset="0"/>
              </a:rPr>
              <a:t>སྐབས་དེར་ཁོང་གིས་མི་རྣམས་ལ་“དཀོན་མཆོག་གི་གསུང་རབ་ལས། ངའི་གནས་ཁང་ལ་མི་རིགས་ཐམས་ཅད་ཀྱི་ཆེད་དུ་སྨོན་ལམ་འདེབས་པའི་གནས་ཁང་ཟེར་བར་འགྱུར་ཞེས་གསུངས་ཡོད་པ་མིན་ནམ། འོན་ཀྱང་ཁྱོད་ཚོས་ཇག་ཚང་ལྟ་བུ་ཞིག་ཏུ་བསྒྱུར་འདུག་”ཅེས་གསུངས་པ་ན།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Jesus began to teach them, and He declared, “Is it not written: ‘My house will be called a house of prayer for all the nations’? But you have made it ‘a den of robbers.’”</a:t>
            </a:r>
            <a:endParaRPr lang="en-IN" dirty="0"/>
          </a:p>
        </p:txBody>
      </p:sp>
      <p:pic>
        <p:nvPicPr>
          <p:cNvPr id="11" name="Audio 10">
            <a:hlinkClick r:id="" action="ppaction://media"/>
            <a:extLst>
              <a:ext uri="{FF2B5EF4-FFF2-40B4-BE49-F238E27FC236}">
                <a16:creationId xmlns:a16="http://schemas.microsoft.com/office/drawing/2014/main" id="{4D0277B3-EEE8-A22A-8814-0077D80D5C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441"/>
    </mc:Choice>
    <mc:Fallback xmlns="">
      <p:transition spd="slow" advTm="19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41B383-FE1E-A0AA-BABF-6EFCACF5C434}"/>
              </a:ext>
            </a:extLst>
          </p:cNvPr>
          <p:cNvPicPr>
            <a:picLocks noChangeAspect="1"/>
          </p:cNvPicPr>
          <p:nvPr/>
        </p:nvPicPr>
        <p:blipFill>
          <a:blip r:embed="rId2"/>
          <a:stretch>
            <a:fillRect/>
          </a:stretch>
        </p:blipFill>
        <p:spPr>
          <a:xfrm>
            <a:off x="-199556" y="0"/>
            <a:ext cx="13554255" cy="6858000"/>
          </a:xfrm>
          <a:prstGeom prst="rect">
            <a:avLst/>
          </a:prstGeom>
        </p:spPr>
      </p:pic>
      <p:sp>
        <p:nvSpPr>
          <p:cNvPr id="2" name="TextBox 1">
            <a:extLst>
              <a:ext uri="{FF2B5EF4-FFF2-40B4-BE49-F238E27FC236}">
                <a16:creationId xmlns:a16="http://schemas.microsoft.com/office/drawing/2014/main" id="{673C9B37-B7B2-CF99-AF13-ACBFBEC1F4D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དེར་ཡོད་པའི་ཡ་ཧུ་དཱ་པའི་བླ་ཆེན་རྣམས་དང་ཆོས་ལ་མཁས་པའི་མི་རྣམས་ཀྱིས་གཏམ་དེ་ཐོས་ནས་ཡེ་ཤུ་ཁོང་ཇི་ལྟར་བྱས་ནས་གསོད་པའི་ཐབས་བཙལ། གང་ལགས་ཟེར་ན། ཁོང་ལ་འཇིགས་ཏེ། མི་ཚོགས་ཐམས་ཅད་ཁོང་གི་ཆོས་གསུངས་པ་ལ་ངོ་མཚར་སྐྱེས་པས་སོ།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18When the chief priests and scribes heard this, they looked for a way to kill Him. For they were afraid of Him, because the whole crowd was astonished at His teaching.</a:t>
            </a:r>
            <a:endParaRPr lang="en-IN" dirty="0"/>
          </a:p>
        </p:txBody>
      </p:sp>
      <p:pic>
        <p:nvPicPr>
          <p:cNvPr id="6" name="Audio 5">
            <a:hlinkClick r:id="" action="ppaction://media"/>
            <a:extLst>
              <a:ext uri="{FF2B5EF4-FFF2-40B4-BE49-F238E27FC236}">
                <a16:creationId xmlns:a16="http://schemas.microsoft.com/office/drawing/2014/main" id="{CC2D9D09-DB13-908E-C01B-D23EAEDE5D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9237"/>
    </mc:Choice>
    <mc:Fallback xmlns="">
      <p:transition spd="slow" advTm="19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C45F2-CB61-C91C-258A-024CECB9DB73}"/>
              </a:ext>
            </a:extLst>
          </p:cNvPr>
          <p:cNvPicPr>
            <a:picLocks noChangeAspect="1"/>
          </p:cNvPicPr>
          <p:nvPr/>
        </p:nvPicPr>
        <p:blipFill>
          <a:blip r:embed="rId2"/>
          <a:stretch>
            <a:fillRect/>
          </a:stretch>
        </p:blipFill>
        <p:spPr>
          <a:xfrm>
            <a:off x="-112993" y="1"/>
            <a:ext cx="12304993" cy="6858000"/>
          </a:xfrm>
          <a:prstGeom prst="rect">
            <a:avLst/>
          </a:prstGeom>
        </p:spPr>
      </p:pic>
      <p:sp>
        <p:nvSpPr>
          <p:cNvPr id="2" name="TextBox 1">
            <a:extLst>
              <a:ext uri="{FF2B5EF4-FFF2-40B4-BE49-F238E27FC236}">
                <a16:creationId xmlns:a16="http://schemas.microsoft.com/office/drawing/2014/main" id="{3312F2BA-B3F5-CB9A-5C7F-D820B0ADAA2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ཡང་མི་དེ་ཚོས་ཡེ་ཤུ་ལ་ཁྲིམས་དང་འགལ་བའི་གཏམ་བཤད་གནང་དུ་འཇུག་ཆེད་ཕཱ་རུ་ཤི་པ་དང༌། ཧེ་རོ་དཱེའི་ཕྱོགས་ཁག་གི་མི་འགའ་ཞིག་ཁོང་གི་དྲུང་དུ་བཏང༌།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mark 12</a:t>
            </a:r>
            <a:r>
              <a:rPr lang="en-US" sz="4800" dirty="0">
                <a:solidFill>
                  <a:srgbClr val="777A7B"/>
                </a:solidFill>
                <a:latin typeface="Arial" panose="020B0604020202020204" pitchFamily="34" charset="0"/>
              </a:rPr>
              <a:t>13Later, they sent some of the Pharisees and Herodians to catch Jesus in His words. </a:t>
            </a:r>
            <a:endParaRPr lang="en-IN" dirty="0"/>
          </a:p>
        </p:txBody>
      </p:sp>
      <p:pic>
        <p:nvPicPr>
          <p:cNvPr id="6" name="Audio 5">
            <a:hlinkClick r:id="" action="ppaction://media"/>
            <a:extLst>
              <a:ext uri="{FF2B5EF4-FFF2-40B4-BE49-F238E27FC236}">
                <a16:creationId xmlns:a16="http://schemas.microsoft.com/office/drawing/2014/main" id="{84000DEE-234A-5B49-0828-93D29F74AC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499"/>
    </mc:Choice>
    <mc:Fallback xmlns="">
      <p:transition spd="slow" advTm="11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7D23CF-3AD7-3EF0-328B-CB1B8C6B602B}"/>
              </a:ext>
            </a:extLst>
          </p:cNvPr>
          <p:cNvPicPr>
            <a:picLocks noChangeAspect="1"/>
          </p:cNvPicPr>
          <p:nvPr/>
        </p:nvPicPr>
        <p:blipFill>
          <a:blip r:embed="rId2"/>
          <a:stretch>
            <a:fillRect/>
          </a:stretch>
        </p:blipFill>
        <p:spPr>
          <a:xfrm>
            <a:off x="0" y="1"/>
            <a:ext cx="12863318" cy="6858000"/>
          </a:xfrm>
          <a:prstGeom prst="rect">
            <a:avLst/>
          </a:prstGeom>
        </p:spPr>
      </p:pic>
      <p:sp>
        <p:nvSpPr>
          <p:cNvPr id="2" name="TextBox 1">
            <a:extLst>
              <a:ext uri="{FF2B5EF4-FFF2-40B4-BE49-F238E27FC236}">
                <a16:creationId xmlns:a16="http://schemas.microsoft.com/office/drawing/2014/main" id="{94D11CD9-1DC2-335F-6AB2-1BA28CF2E6FB}"/>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ཁོ་ཚོ་ཡོང་ནས་ཁོང་ལ་“སྟོན་པ་ལགས། ཁྱེད་ནི་རང་གཤིས་དྲང་ཞིང་ཁྱེད་ཀྱིས་མིའི་ཕྱིའི་རྣམ་པར་མི་གཟིགས་ཤིང་མི་ཀུན་ལ་ཕྱོགས་རིས་མེད་པར་དཀོན་མཆོག་གི་ལམ་ཡང་དག་པར་བདེན་པར་སྟོན་པ་ངེད་ཀྱིས་ཤེས། དཀོན་མཆོག་གི་བཀའ་ཁྲིམས་ལྟར་ན་ད་ལྟ་ང་ཚོས་རྒྱལ་པོར་ཁྲལ་འཇལ་རུང་ངམ་མི་རུང༌།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14“Teacher,” they said, “we know that You are honest and seek favor from no one. Indeed, You are impartial and teach the way of God in accordance with the truth. Is it lawful to pay taxes to Caesar or not? Should we pay them or not?”</a:t>
            </a:r>
            <a:endParaRPr lang="en-IN" dirty="0"/>
          </a:p>
        </p:txBody>
      </p:sp>
      <p:pic>
        <p:nvPicPr>
          <p:cNvPr id="6" name="Audio 5">
            <a:hlinkClick r:id="" action="ppaction://media"/>
            <a:extLst>
              <a:ext uri="{FF2B5EF4-FFF2-40B4-BE49-F238E27FC236}">
                <a16:creationId xmlns:a16="http://schemas.microsoft.com/office/drawing/2014/main" id="{81B3FF1A-4123-8B2D-46AA-04AA4A3FDA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21664"/>
    </mc:Choice>
    <mc:Fallback xmlns="">
      <p:transition spd="slow" advTm="21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43749-75EA-CC89-A5BD-783E8F8A84FC}"/>
              </a:ext>
            </a:extLst>
          </p:cNvPr>
          <p:cNvPicPr>
            <a:picLocks noChangeAspect="1"/>
          </p:cNvPicPr>
          <p:nvPr/>
        </p:nvPicPr>
        <p:blipFill>
          <a:blip r:embed="rId2"/>
          <a:stretch>
            <a:fillRect/>
          </a:stretch>
        </p:blipFill>
        <p:spPr>
          <a:xfrm>
            <a:off x="0" y="-190500"/>
            <a:ext cx="12192000" cy="7048500"/>
          </a:xfrm>
          <a:prstGeom prst="rect">
            <a:avLst/>
          </a:prstGeom>
        </p:spPr>
      </p:pic>
      <p:sp>
        <p:nvSpPr>
          <p:cNvPr id="2" name="TextBox 1">
            <a:extLst>
              <a:ext uri="{FF2B5EF4-FFF2-40B4-BE49-F238E27FC236}">
                <a16:creationId xmlns:a16="http://schemas.microsoft.com/office/drawing/2014/main" id="{BA339C8D-B0F4-0AE1-6397-99DCD3657BF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འཇལ་ལམ་མི་འཇལ་”ཞེས་དྲིས། ཁོང་གིས་དེ་རྣམས་ཀྱི་གཡོ་སྒྱུ་མཁྱེན་ཏེ་“ཁྱོད་ཚོས་ང་ལ་ཉམས་ཚོད་ལེན་པའི་རྒྱུ་མཚན་ཅིའམ། དེ་ཎ་རིའི་དངུལ་ཊམ་ཀ་གཅིག་འདི་རུ་ཁྱེར་ཤོག་དང་བལྟའོ་”ཞེས་གསུངས་པ་དང༌།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15But Jesus saw through their hypocrisy and said, “Why are you testing Me? Bring Me a denarius  to inspect.”</a:t>
            </a:r>
            <a:endParaRPr lang="en-IN" dirty="0"/>
          </a:p>
        </p:txBody>
      </p:sp>
      <p:pic>
        <p:nvPicPr>
          <p:cNvPr id="10" name="Audio 9">
            <a:hlinkClick r:id="" action="ppaction://media"/>
            <a:extLst>
              <a:ext uri="{FF2B5EF4-FFF2-40B4-BE49-F238E27FC236}">
                <a16:creationId xmlns:a16="http://schemas.microsoft.com/office/drawing/2014/main" id="{3804FE70-6DCA-839D-EDF3-D9299A2C97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854"/>
    </mc:Choice>
    <mc:Fallback xmlns="">
      <p:transition spd="slow" advTm="14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4DF542-226A-113C-17FA-4C0495D41444}"/>
              </a:ext>
            </a:extLst>
          </p:cNvPr>
          <p:cNvPicPr>
            <a:picLocks noChangeAspect="1"/>
          </p:cNvPicPr>
          <p:nvPr/>
        </p:nvPicPr>
        <p:blipFill>
          <a:blip r:embed="rId2"/>
          <a:stretch>
            <a:fillRect/>
          </a:stretch>
        </p:blipFill>
        <p:spPr>
          <a:xfrm>
            <a:off x="-1" y="0"/>
            <a:ext cx="12646741" cy="6861220"/>
          </a:xfrm>
          <a:prstGeom prst="rect">
            <a:avLst/>
          </a:prstGeom>
        </p:spPr>
      </p:pic>
      <p:sp>
        <p:nvSpPr>
          <p:cNvPr id="2" name="TextBox 1">
            <a:extLst>
              <a:ext uri="{FF2B5EF4-FFF2-40B4-BE49-F238E27FC236}">
                <a16:creationId xmlns:a16="http://schemas.microsoft.com/office/drawing/2014/main" id="{1F7F6ADF-BA8D-C387-9DD1-8379E02DACAF}"/>
              </a:ext>
            </a:extLst>
          </p:cNvPr>
          <p:cNvSpPr txBox="1"/>
          <p:nvPr/>
        </p:nvSpPr>
        <p:spPr>
          <a:xfrm>
            <a:off x="4743718" y="2954530"/>
            <a:ext cx="6096000" cy="3903470"/>
          </a:xfrm>
          <a:prstGeom prst="rect">
            <a:avLst/>
          </a:prstGeom>
          <a:noFill/>
        </p:spPr>
        <p:txBody>
          <a:bodyPr wrap="square" rtlCol="0">
            <a:noAutofit/>
          </a:bodyPr>
          <a:lstStyle/>
          <a:p>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ཚོང་མཁན་རྣམས་མཆོད་ཁང་ཆེན་མོ་ནས་བསྐྲད་པ།</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9A6203-2EEA-A576-47DD-8BF02BFAC267}"/>
              </a:ext>
            </a:extLst>
          </p:cNvPr>
          <p:cNvPicPr>
            <a:picLocks noChangeAspect="1"/>
          </p:cNvPicPr>
          <p:nvPr/>
        </p:nvPicPr>
        <p:blipFill>
          <a:blip r:embed="rId2"/>
          <a:stretch>
            <a:fillRect/>
          </a:stretch>
        </p:blipFill>
        <p:spPr>
          <a:xfrm>
            <a:off x="-583095" y="-424221"/>
            <a:ext cx="12775096" cy="7282221"/>
          </a:xfrm>
          <a:prstGeom prst="rect">
            <a:avLst/>
          </a:prstGeom>
        </p:spPr>
      </p:pic>
      <p:sp>
        <p:nvSpPr>
          <p:cNvPr id="2" name="TextBox 1">
            <a:extLst>
              <a:ext uri="{FF2B5EF4-FFF2-40B4-BE49-F238E27FC236}">
                <a16:creationId xmlns:a16="http://schemas.microsoft.com/office/drawing/2014/main" id="{1B38D83F-BBB6-2348-497E-6E560EE5D13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ཁོ་ཚོས་གཅིག་ཁྱེར་ཡོང་ཞིང༌། ཁོང་གིས་དེ་རྣམས་ལ་“རི་མོ་དང་ཡི་གེ་འདི་སུའི་ཡིན་ནམ་”ཞེས་དྲིས་པ་ན། ཁོ་ཚོས་“སེ་སར་རྒྱལ་པོའི་ཡིན་”ཞེས་སྨྲས།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16So they brought it, and He asked them, “Whose image is this? And whose inscription?”</a:t>
            </a:r>
          </a:p>
          <a:p>
            <a:r>
              <a:rPr lang="en-US" sz="4800" dirty="0">
                <a:solidFill>
                  <a:srgbClr val="777A7B"/>
                </a:solidFill>
                <a:latin typeface="Arial" panose="020B0604020202020204" pitchFamily="34" charset="0"/>
              </a:rPr>
              <a:t>“Caesar’s,” they answered.</a:t>
            </a:r>
            <a:endParaRPr lang="en-IN" dirty="0"/>
          </a:p>
        </p:txBody>
      </p:sp>
      <p:pic>
        <p:nvPicPr>
          <p:cNvPr id="6" name="Audio 5">
            <a:hlinkClick r:id="" action="ppaction://media"/>
            <a:extLst>
              <a:ext uri="{FF2B5EF4-FFF2-40B4-BE49-F238E27FC236}">
                <a16:creationId xmlns:a16="http://schemas.microsoft.com/office/drawing/2014/main" id="{2EAF2A2F-8280-3E8F-1FF4-E9BE06F398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786"/>
    </mc:Choice>
    <mc:Fallback xmlns="">
      <p:transition spd="slow" advTm="12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50E3B-F308-35B8-9A76-9CC83C6F7918}"/>
              </a:ext>
            </a:extLst>
          </p:cNvPr>
          <p:cNvPicPr>
            <a:picLocks noChangeAspect="1"/>
          </p:cNvPicPr>
          <p:nvPr/>
        </p:nvPicPr>
        <p:blipFill>
          <a:blip r:embed="rId2"/>
          <a:stretch>
            <a:fillRect/>
          </a:stretch>
        </p:blipFill>
        <p:spPr>
          <a:xfrm>
            <a:off x="0" y="-303561"/>
            <a:ext cx="12192000" cy="7161561"/>
          </a:xfrm>
          <a:prstGeom prst="rect">
            <a:avLst/>
          </a:prstGeom>
        </p:spPr>
      </p:pic>
      <p:sp>
        <p:nvSpPr>
          <p:cNvPr id="2" name="TextBox 1">
            <a:extLst>
              <a:ext uri="{FF2B5EF4-FFF2-40B4-BE49-F238E27FC236}">
                <a16:creationId xmlns:a16="http://schemas.microsoft.com/office/drawing/2014/main" id="{0E62EF61-0640-38DD-0ABA-396D385A3CC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ཡང་ཡེ་ཤུས་“གང་ཞིག་སེ་སར་རྒྱལ་པོའི་ཡིན་པ་དེ་རྒྱལ་པོ་ལ་འཇལ་ཞིང༌། གང་ཞིག་དཀོན་མཆོག་གི་ཡིན་པ་དེ་དཀོན་མཆོག་ལ་ཕུལ་”ཞེས་གསུངས་པས་ཁོ་ཚོ་ཁོང་ལ་ངོ་མཚར་ཆེ་བར་གྱུར།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Jesus told them, “Give to Caesar what is Caesar’s, and to God what is God’s.”</a:t>
            </a:r>
          </a:p>
          <a:p>
            <a:r>
              <a:rPr lang="en-US" sz="4400">
                <a:solidFill>
                  <a:srgbClr val="777A7B"/>
                </a:solidFill>
                <a:latin typeface="Arial" panose="020B0604020202020204" pitchFamily="34" charset="0"/>
              </a:rPr>
              <a:t>And they marveled at Him.</a:t>
            </a:r>
            <a:endParaRPr lang="en-IN" dirty="0"/>
          </a:p>
        </p:txBody>
      </p:sp>
      <p:pic>
        <p:nvPicPr>
          <p:cNvPr id="6" name="Audio 5">
            <a:hlinkClick r:id="" action="ppaction://media"/>
            <a:extLst>
              <a:ext uri="{FF2B5EF4-FFF2-40B4-BE49-F238E27FC236}">
                <a16:creationId xmlns:a16="http://schemas.microsoft.com/office/drawing/2014/main" id="{1EEBD739-7160-D574-A296-08EDABBDBE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050"/>
    </mc:Choice>
    <mc:Fallback xmlns="">
      <p:transition spd="slow" advTm="15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B9DDDF-209F-A07F-E18C-A11C7BB5771E}"/>
              </a:ext>
            </a:extLst>
          </p:cNvPr>
          <p:cNvPicPr>
            <a:picLocks noChangeAspect="1"/>
          </p:cNvPicPr>
          <p:nvPr/>
        </p:nvPicPr>
        <p:blipFill>
          <a:blip r:embed="rId2"/>
          <a:stretch>
            <a:fillRect/>
          </a:stretch>
        </p:blipFill>
        <p:spPr>
          <a:xfrm>
            <a:off x="0" y="-270681"/>
            <a:ext cx="12569780" cy="7128681"/>
          </a:xfrm>
          <a:prstGeom prst="rect">
            <a:avLst/>
          </a:prstGeom>
        </p:spPr>
      </p:pic>
      <p:sp>
        <p:nvSpPr>
          <p:cNvPr id="2" name="TextBox 1">
            <a:extLst>
              <a:ext uri="{FF2B5EF4-FFF2-40B4-BE49-F238E27FC236}">
                <a16:creationId xmlns:a16="http://schemas.microsoft.com/office/drawing/2014/main" id="{95B6EB4C-3887-AB70-83D1-4D81A12772BD}"/>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མར་ཀུ 11</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ཚོང་མཁན་རྣམས་མཆོད་ཁང་ཆེན་མོ་ནས་བསྐྲད་པ།</a:t>
            </a:r>
            <a:endPar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800" b="1" i="0" u="none" strike="noStrike" baseline="0" dirty="0">
                <a:latin typeface="TimesNewRomanPS-BoldMT"/>
              </a:rPr>
              <a:t>42 Temple Merchants</a:t>
            </a:r>
          </a:p>
          <a:p>
            <a:pPr algn="l"/>
            <a:r>
              <a:rPr lang="en-US" sz="4800" b="0" i="0" u="none" strike="noStrike" baseline="0" dirty="0">
                <a:latin typeface="TimesNewRomanPSMT"/>
              </a:rPr>
              <a:t>1. </a:t>
            </a:r>
            <a:r>
              <a:rPr lang="en-US" sz="4800" i="0" u="none" strike="noStrike" baseline="0" dirty="0">
                <a:latin typeface="Times New Roman" panose="02020603050405020304" pitchFamily="18" charset="0"/>
                <a:cs typeface="Times New Roman" panose="02020603050405020304" pitchFamily="18" charset="0"/>
              </a:rPr>
              <a:t>Jesus </a:t>
            </a:r>
            <a:r>
              <a:rPr lang="en-US" sz="4800" i="0" dirty="0">
                <a:solidFill>
                  <a:srgbClr val="121212"/>
                </a:solidFill>
                <a:effectLst/>
                <a:latin typeface="Times New Roman" panose="02020603050405020304" pitchFamily="18" charset="0"/>
                <a:cs typeface="Times New Roman" panose="02020603050405020304" pitchFamily="18" charset="0"/>
              </a:rPr>
              <a:t>Clears Out the Temple Courtyard</a:t>
            </a:r>
            <a:r>
              <a:rPr lang="en-US" sz="4800" i="0" u="none" strike="noStrike" baseline="0" dirty="0">
                <a:latin typeface="Times New Roman" panose="02020603050405020304" pitchFamily="18" charset="0"/>
                <a:cs typeface="Times New Roman" panose="02020603050405020304" pitchFamily="18" charset="0"/>
              </a:rPr>
              <a:t>- </a:t>
            </a:r>
            <a:r>
              <a:rPr lang="en-US" sz="4800" b="0" i="0" u="none" strike="noStrike" baseline="0" dirty="0">
                <a:latin typeface="TimesNewRomanPSMT"/>
              </a:rPr>
              <a:t>Matt 21:12-17; Mark 11:15-19; Luke 19:45-48 </a:t>
            </a:r>
            <a:endParaRPr lang="en-IN" sz="4800" dirty="0"/>
          </a:p>
        </p:txBody>
      </p:sp>
      <p:pic>
        <p:nvPicPr>
          <p:cNvPr id="6" name="Audio 5">
            <a:hlinkClick r:id="" action="ppaction://media"/>
            <a:extLst>
              <a:ext uri="{FF2B5EF4-FFF2-40B4-BE49-F238E27FC236}">
                <a16:creationId xmlns:a16="http://schemas.microsoft.com/office/drawing/2014/main" id="{7B78FC91-BEE1-1346-1F35-FE861CB493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32"/>
    </mc:Choice>
    <mc:Fallback xmlns="">
      <p:transition spd="slow" advTm="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CA6FC-2862-FC57-BC54-3E0A3F6D1D0E}"/>
              </a:ext>
            </a:extLst>
          </p:cNvPr>
          <p:cNvPicPr>
            <a:picLocks noChangeAspect="1"/>
          </p:cNvPicPr>
          <p:nvPr/>
        </p:nvPicPr>
        <p:blipFill>
          <a:blip r:embed="rId2"/>
          <a:stretch>
            <a:fillRect/>
          </a:stretch>
        </p:blipFill>
        <p:spPr>
          <a:xfrm>
            <a:off x="-1" y="0"/>
            <a:ext cx="12646741" cy="6861220"/>
          </a:xfrm>
          <a:prstGeom prst="rect">
            <a:avLst/>
          </a:prstGeom>
        </p:spPr>
      </p:pic>
      <p:sp>
        <p:nvSpPr>
          <p:cNvPr id="2" name="TextBox 1">
            <a:extLst>
              <a:ext uri="{FF2B5EF4-FFF2-40B4-BE49-F238E27FC236}">
                <a16:creationId xmlns:a16="http://schemas.microsoft.com/office/drawing/2014/main" id="{4F901D61-FA74-D33B-491A-0BBF0C9E5A73}"/>
              </a:ext>
            </a:extLst>
          </p:cNvPr>
          <p:cNvSpPr txBox="1"/>
          <p:nvPr/>
        </p:nvSpPr>
        <p:spPr>
          <a:xfrm>
            <a:off x="4657993" y="2448290"/>
            <a:ext cx="6096000" cy="3903470"/>
          </a:xfrm>
          <a:prstGeom prst="rect">
            <a:avLst/>
          </a:prstGeom>
          <a:noFill/>
        </p:spPr>
        <p:txBody>
          <a:bodyPr wrap="square" rtlCol="0">
            <a:noAutofit/>
          </a:bodyPr>
          <a:lstStyle/>
          <a:p>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ཚོང་མཁན་རྣམས་མཆོད་ཁང་ཆེན་མོ་ནས་བསྐྲད་པ།</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IN" dirty="0"/>
          </a:p>
        </p:txBody>
      </p:sp>
      <p:sp>
        <p:nvSpPr>
          <p:cNvPr id="4" name="TextBox 2">
            <a:extLst>
              <a:ext uri="{FF2B5EF4-FFF2-40B4-BE49-F238E27FC236}">
                <a16:creationId xmlns:a16="http://schemas.microsoft.com/office/drawing/2014/main" id="{8C0F50CE-D06A-73BA-443D-4EFAA8226FC8}"/>
              </a:ext>
            </a:extLst>
          </p:cNvPr>
          <p:cNvSpPr txBox="1"/>
          <p:nvPr/>
        </p:nvSpPr>
        <p:spPr>
          <a:xfrm>
            <a:off x="579755" y="61717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དེ་ནས་ཁོང་རྣམས་ཡེ་རུ་ཤ་ལེམ་གྲོང་ཁྱེར་དུ་ཕེབས་པ་དང་ཁོང་ཉིད་ཡ་ཧུ་དཱ་པའི་མཆོད་ཁང་ཆེན་མོའི་ཁྱམས་རར་བྱོན་ཏེ། དེར་ཡོད་པའི་ཉོ་ཚོང་མཁན་ཐམས་ཅད་ཕྱི་ལ་བཏོན་པ་དང༌།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15When they arrived in Jerusalem, Jesus entered the temple courts and began to drive out those who were buying and selling there.</a:t>
            </a:r>
            <a:endParaRPr lang="en-IN" dirty="0"/>
          </a:p>
        </p:txBody>
      </p:sp>
      <p:pic>
        <p:nvPicPr>
          <p:cNvPr id="6" name="Audio 5">
            <a:hlinkClick r:id="" action="ppaction://media"/>
            <a:extLst>
              <a:ext uri="{FF2B5EF4-FFF2-40B4-BE49-F238E27FC236}">
                <a16:creationId xmlns:a16="http://schemas.microsoft.com/office/drawing/2014/main" id="{6055AC0C-D730-0CB9-85A9-4DE020FA08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332"/>
    </mc:Choice>
    <mc:Fallback xmlns="">
      <p:transition spd="slow" advTm="1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86C424-739B-B7CC-632A-7D2ECCA01D3B}"/>
              </a:ext>
            </a:extLst>
          </p:cNvPr>
          <p:cNvPicPr>
            <a:picLocks noChangeAspect="1"/>
          </p:cNvPicPr>
          <p:nvPr/>
        </p:nvPicPr>
        <p:blipFill>
          <a:blip r:embed="rId2"/>
          <a:stretch>
            <a:fillRect/>
          </a:stretch>
        </p:blipFill>
        <p:spPr>
          <a:xfrm>
            <a:off x="0" y="0"/>
            <a:ext cx="12791468" cy="6858000"/>
          </a:xfrm>
          <a:prstGeom prst="rect">
            <a:avLst/>
          </a:prstGeom>
        </p:spPr>
      </p:pic>
      <p:sp>
        <p:nvSpPr>
          <p:cNvPr id="2" name="TextBox 1">
            <a:extLst>
              <a:ext uri="{FF2B5EF4-FFF2-40B4-BE49-F238E27FC236}">
                <a16:creationId xmlns:a16="http://schemas.microsoft.com/office/drawing/2014/main" id="{83EB513E-6685-9029-88FB-1E19068E74E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དངུལ་རྗེ་མཁན་གྱི་ཅོག་ཙེ་དང་ཕུག་རོན་ཚོང་མཁན་གྱི་འདུག་སྟེགས་ཀྱང་སར་བསྒྱེལ།</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He overturned the tables of the money changers and the seats of those selling doves.</a:t>
            </a:r>
            <a:endParaRPr lang="en-IN" sz="2800" dirty="0"/>
          </a:p>
        </p:txBody>
      </p:sp>
      <p:pic>
        <p:nvPicPr>
          <p:cNvPr id="6" name="Audio 5">
            <a:hlinkClick r:id="" action="ppaction://media"/>
            <a:extLst>
              <a:ext uri="{FF2B5EF4-FFF2-40B4-BE49-F238E27FC236}">
                <a16:creationId xmlns:a16="http://schemas.microsoft.com/office/drawing/2014/main" id="{28675C67-4932-AA85-9C8B-BDDB93A7C0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42921563"/>
      </p:ext>
    </p:extLst>
  </p:cSld>
  <p:clrMapOvr>
    <a:masterClrMapping/>
  </p:clrMapOvr>
  <mc:AlternateContent xmlns:mc="http://schemas.openxmlformats.org/markup-compatibility/2006" xmlns:p14="http://schemas.microsoft.com/office/powerpoint/2010/main">
    <mc:Choice Requires="p14">
      <p:transition spd="slow" p14:dur="2000" advTm="5837"/>
    </mc:Choice>
    <mc:Fallback xmlns="">
      <p:transition spd="slow" advTm="5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4C2DAF-5561-ACFA-E09C-2ADA32E27C08}"/>
              </a:ext>
            </a:extLst>
          </p:cNvPr>
          <p:cNvPicPr>
            <a:picLocks noChangeAspect="1"/>
          </p:cNvPicPr>
          <p:nvPr/>
        </p:nvPicPr>
        <p:blipFill>
          <a:blip r:embed="rId2"/>
          <a:stretch>
            <a:fillRect/>
          </a:stretch>
        </p:blipFill>
        <p:spPr>
          <a:xfrm>
            <a:off x="-518031" y="0"/>
            <a:ext cx="12710031" cy="6858000"/>
          </a:xfrm>
          <a:prstGeom prst="rect">
            <a:avLst/>
          </a:prstGeom>
        </p:spPr>
      </p:pic>
      <p:sp>
        <p:nvSpPr>
          <p:cNvPr id="2" name="TextBox 1">
            <a:extLst>
              <a:ext uri="{FF2B5EF4-FFF2-40B4-BE49-F238E27FC236}">
                <a16:creationId xmlns:a16="http://schemas.microsoft.com/office/drawing/2014/main" id="{AB8F57F9-768C-0E24-37E5-52908C6CABB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8782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མི་སུ་ལའང་མཆོད་ཁང་ཆེན་མོའི་ཁྱམས་ར་བརྒྱུད་ནས་ཚོང་ཟོག་ཅིག་ཀྱང་འཁྱེར་དུ་མ་བཅུག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16And He would not allow anyone to carry merchandise through the temple courts. </a:t>
            </a:r>
            <a:endParaRPr lang="en-IN" dirty="0"/>
          </a:p>
        </p:txBody>
      </p:sp>
      <p:pic>
        <p:nvPicPr>
          <p:cNvPr id="6" name="Audio 5">
            <a:hlinkClick r:id="" action="ppaction://media"/>
            <a:extLst>
              <a:ext uri="{FF2B5EF4-FFF2-40B4-BE49-F238E27FC236}">
                <a16:creationId xmlns:a16="http://schemas.microsoft.com/office/drawing/2014/main" id="{B9799EFC-2F37-354A-1AFE-329FF21B04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6263"/>
    </mc:Choice>
    <mc:Fallback xmlns="">
      <p:transition spd="slow" advTm="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1102</Words>
  <Application>Microsoft Office PowerPoint</Application>
  <PresentationFormat>Widescreen</PresentationFormat>
  <Paragraphs>59</Paragraphs>
  <Slides>24</Slides>
  <Notes>1</Notes>
  <HiddenSlides>0</HiddenSlides>
  <MMClips>12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Arial</vt:lpstr>
      <vt:lpstr>ArialMT</vt:lpstr>
      <vt:lpstr>Calibri</vt:lpstr>
      <vt:lpstr>Calibri Light</vt:lpstr>
      <vt:lpstr>Microsoft Himalaya</vt:lpstr>
      <vt:lpstr>Times New Roman</vt:lpstr>
      <vt:lpstr>TimesNewRomanPS-BoldMT</vt:lpstr>
      <vt:lpstr>TimesNewRomanPSMT</vt:lpstr>
      <vt:lpstr>Office Theme</vt:lpstr>
      <vt:lpstr>42-1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2024-07-23T08:45:35Z</dcterms:modified>
</cp:coreProperties>
</file>