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AA9127-C403-429C-9B36-49A0BD106272}" v="1" dt="2025-04-17T08:54:04.8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9414" autoAdjust="0"/>
  </p:normalViewPr>
  <p:slideViewPr>
    <p:cSldViewPr snapToGrid="0">
      <p:cViewPr varScale="1">
        <p:scale>
          <a:sx n="49" d="100"/>
          <a:sy n="49" d="100"/>
        </p:scale>
        <p:origin x="1176" y="26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EEAA9127-C403-429C-9B36-49A0BD106272}"/>
    <pc:docChg chg="custSel modSld">
      <pc:chgData name="Alfred Smith" userId="3c60a3631c0db8ad" providerId="LiveId" clId="{EEAA9127-C403-429C-9B36-49A0BD106272}" dt="2025-05-02T07:33:04.151" v="6" actId="20577"/>
      <pc:docMkLst>
        <pc:docMk/>
      </pc:docMkLst>
      <pc:sldChg chg="addSp delSp modSp mod">
        <pc:chgData name="Alfred Smith" userId="3c60a3631c0db8ad" providerId="LiveId" clId="{EEAA9127-C403-429C-9B36-49A0BD106272}" dt="2025-05-02T07:33:04.151" v="6" actId="20577"/>
        <pc:sldMkLst>
          <pc:docMk/>
          <pc:sldMk cId="1499918570" sldId="257"/>
        </pc:sldMkLst>
        <pc:spChg chg="add mod">
          <ac:chgData name="Alfred Smith" userId="3c60a3631c0db8ad" providerId="LiveId" clId="{EEAA9127-C403-429C-9B36-49A0BD106272}" dt="2025-05-02T07:33:04.151" v="6" actId="20577"/>
          <ac:spMkLst>
            <pc:docMk/>
            <pc:sldMk cId="1499918570" sldId="257"/>
            <ac:spMk id="7" creationId="{9C2755CB-74C9-FEDC-D440-E532F0C3A2ED}"/>
          </ac:spMkLst>
        </pc:spChg>
      </pc:sldChg>
    </pc:docChg>
  </pc:docChgLst>
  <pc:docChgLst>
    <pc:chgData name="Leonie Smith" userId="fed1330f33f5650e" providerId="LiveId" clId="{A4314AC2-203F-4667-935E-88209C651A9F}"/>
    <pc:docChg chg="custSel modSld">
      <pc:chgData name="Leonie Smith" userId="fed1330f33f5650e" providerId="LiveId" clId="{A4314AC2-203F-4667-935E-88209C651A9F}" dt="2023-01-06T08:04:38.348" v="161" actId="20577"/>
      <pc:docMkLst>
        <pc:docMk/>
      </pc:docMkLst>
      <pc:sldChg chg="addSp modSp modNotesTx">
        <pc:chgData name="Leonie Smith" userId="fed1330f33f5650e" providerId="LiveId" clId="{A4314AC2-203F-4667-935E-88209C651A9F}" dt="2022-12-13T04:59:46.381" v="104" actId="5793"/>
        <pc:sldMkLst>
          <pc:docMk/>
          <pc:sldMk cId="1499918570" sldId="257"/>
        </pc:sldMkLst>
      </pc:sldChg>
      <pc:sldChg chg="addSp modSp mod">
        <pc:chgData name="Leonie Smith" userId="fed1330f33f5650e" providerId="LiveId" clId="{A4314AC2-203F-4667-935E-88209C651A9F}" dt="2023-01-06T07:59:03.542" v="110" actId="1076"/>
        <pc:sldMkLst>
          <pc:docMk/>
          <pc:sldMk cId="3788111665" sldId="258"/>
        </pc:sldMkLst>
      </pc:sldChg>
      <pc:sldChg chg="addSp modSp mod">
        <pc:chgData name="Leonie Smith" userId="fed1330f33f5650e" providerId="LiveId" clId="{A4314AC2-203F-4667-935E-88209C651A9F}" dt="2023-01-06T07:58:56.277" v="109" actId="122"/>
        <pc:sldMkLst>
          <pc:docMk/>
          <pc:sldMk cId="454763615" sldId="259"/>
        </pc:sldMkLst>
      </pc:sldChg>
      <pc:sldChg chg="addSp delSp modSp mod modTransition modAnim">
        <pc:chgData name="Leonie Smith" userId="fed1330f33f5650e" providerId="LiveId" clId="{A4314AC2-203F-4667-935E-88209C651A9F}" dt="2022-12-12T06:12:18.110" v="23"/>
        <pc:sldMkLst>
          <pc:docMk/>
          <pc:sldMk cId="2346136586" sldId="260"/>
        </pc:sldMkLst>
      </pc:sldChg>
      <pc:sldChg chg="addSp delSp modSp mod modTransition modAnim">
        <pc:chgData name="Leonie Smith" userId="fed1330f33f5650e" providerId="LiveId" clId="{A4314AC2-203F-4667-935E-88209C651A9F}" dt="2022-12-13T04:54:40.733" v="100"/>
        <pc:sldMkLst>
          <pc:docMk/>
          <pc:sldMk cId="4037329247" sldId="261"/>
        </pc:sldMkLst>
      </pc:sldChg>
      <pc:sldChg chg="addSp delSp modSp mod modTransition modAnim">
        <pc:chgData name="Leonie Smith" userId="fed1330f33f5650e" providerId="LiveId" clId="{A4314AC2-203F-4667-935E-88209C651A9F}" dt="2022-12-12T06:15:39.466" v="37"/>
        <pc:sldMkLst>
          <pc:docMk/>
          <pc:sldMk cId="1909638311" sldId="262"/>
        </pc:sldMkLst>
      </pc:sldChg>
      <pc:sldChg chg="addSp delSp modSp mod modTransition modAnim">
        <pc:chgData name="Leonie Smith" userId="fed1330f33f5650e" providerId="LiveId" clId="{A4314AC2-203F-4667-935E-88209C651A9F}" dt="2022-12-12T06:20:16.322" v="44"/>
        <pc:sldMkLst>
          <pc:docMk/>
          <pc:sldMk cId="641208035" sldId="263"/>
        </pc:sldMkLst>
      </pc:sldChg>
      <pc:sldChg chg="addSp delSp modSp mod modTransition modAnim">
        <pc:chgData name="Leonie Smith" userId="fed1330f33f5650e" providerId="LiveId" clId="{A4314AC2-203F-4667-935E-88209C651A9F}" dt="2022-12-12T06:21:35.245" v="48"/>
        <pc:sldMkLst>
          <pc:docMk/>
          <pc:sldMk cId="4044745628" sldId="264"/>
        </pc:sldMkLst>
      </pc:sldChg>
      <pc:sldChg chg="addSp delSp modSp mod modTransition modAnim">
        <pc:chgData name="Leonie Smith" userId="fed1330f33f5650e" providerId="LiveId" clId="{A4314AC2-203F-4667-935E-88209C651A9F}" dt="2022-12-12T06:25:48.299" v="55"/>
        <pc:sldMkLst>
          <pc:docMk/>
          <pc:sldMk cId="978260341" sldId="265"/>
        </pc:sldMkLst>
      </pc:sldChg>
      <pc:sldChg chg="addSp modSp">
        <pc:chgData name="Leonie Smith" userId="fed1330f33f5650e" providerId="LiveId" clId="{A4314AC2-203F-4667-935E-88209C651A9F}" dt="2022-12-12T06:26:54.052" v="56"/>
        <pc:sldMkLst>
          <pc:docMk/>
          <pc:sldMk cId="3575870363" sldId="266"/>
        </pc:sldMkLst>
      </pc:sldChg>
      <pc:sldChg chg="addSp delSp modSp mod modTransition modAnim">
        <pc:chgData name="Leonie Smith" userId="fed1330f33f5650e" providerId="LiveId" clId="{A4314AC2-203F-4667-935E-88209C651A9F}" dt="2022-12-12T06:29:20.937" v="60"/>
        <pc:sldMkLst>
          <pc:docMk/>
          <pc:sldMk cId="4017137865" sldId="267"/>
        </pc:sldMkLst>
      </pc:sldChg>
      <pc:sldChg chg="addSp delSp modSp mod modTransition modAnim">
        <pc:chgData name="Leonie Smith" userId="fed1330f33f5650e" providerId="LiveId" clId="{A4314AC2-203F-4667-935E-88209C651A9F}" dt="2022-12-12T06:30:49.715" v="67"/>
        <pc:sldMkLst>
          <pc:docMk/>
          <pc:sldMk cId="3137811553" sldId="268"/>
        </pc:sldMkLst>
      </pc:sldChg>
      <pc:sldChg chg="addSp delSp modSp mod modTransition modAnim">
        <pc:chgData name="Leonie Smith" userId="fed1330f33f5650e" providerId="LiveId" clId="{A4314AC2-203F-4667-935E-88209C651A9F}" dt="2022-12-12T06:32:47.597" v="74"/>
        <pc:sldMkLst>
          <pc:docMk/>
          <pc:sldMk cId="100491716" sldId="269"/>
        </pc:sldMkLst>
      </pc:sldChg>
      <pc:sldChg chg="addSp modSp">
        <pc:chgData name="Leonie Smith" userId="fed1330f33f5650e" providerId="LiveId" clId="{A4314AC2-203F-4667-935E-88209C651A9F}" dt="2023-01-06T07:59:08.714" v="111"/>
        <pc:sldMkLst>
          <pc:docMk/>
          <pc:sldMk cId="4120481681" sldId="270"/>
        </pc:sldMkLst>
      </pc:sldChg>
      <pc:sldChg chg="addSp modSp mod">
        <pc:chgData name="Leonie Smith" userId="fed1330f33f5650e" providerId="LiveId" clId="{A4314AC2-203F-4667-935E-88209C651A9F}" dt="2023-01-06T08:02:44.138" v="133" actId="20577"/>
        <pc:sldMkLst>
          <pc:docMk/>
          <pc:sldMk cId="939110669" sldId="271"/>
        </pc:sldMkLst>
      </pc:sldChg>
      <pc:sldChg chg="addSp modSp mod">
        <pc:chgData name="Leonie Smith" userId="fed1330f33f5650e" providerId="LiveId" clId="{A4314AC2-203F-4667-935E-88209C651A9F}" dt="2023-01-06T08:03:19.585" v="135" actId="20577"/>
        <pc:sldMkLst>
          <pc:docMk/>
          <pc:sldMk cId="4024569785" sldId="272"/>
        </pc:sldMkLst>
      </pc:sldChg>
      <pc:sldChg chg="addSp modSp mod">
        <pc:chgData name="Leonie Smith" userId="fed1330f33f5650e" providerId="LiveId" clId="{A4314AC2-203F-4667-935E-88209C651A9F}" dt="2023-01-06T08:03:25.789" v="137" actId="20577"/>
        <pc:sldMkLst>
          <pc:docMk/>
          <pc:sldMk cId="487179600" sldId="273"/>
        </pc:sldMkLst>
      </pc:sldChg>
      <pc:sldChg chg="addSp modSp mod">
        <pc:chgData name="Leonie Smith" userId="fed1330f33f5650e" providerId="LiveId" clId="{A4314AC2-203F-4667-935E-88209C651A9F}" dt="2023-01-06T08:03:31.294" v="139" actId="20577"/>
        <pc:sldMkLst>
          <pc:docMk/>
          <pc:sldMk cId="2168401200" sldId="274"/>
        </pc:sldMkLst>
      </pc:sldChg>
      <pc:sldChg chg="addSp modSp mod">
        <pc:chgData name="Leonie Smith" userId="fed1330f33f5650e" providerId="LiveId" clId="{A4314AC2-203F-4667-935E-88209C651A9F}" dt="2023-01-06T08:03:37.957" v="141" actId="20577"/>
        <pc:sldMkLst>
          <pc:docMk/>
          <pc:sldMk cId="2996969115" sldId="275"/>
        </pc:sldMkLst>
      </pc:sldChg>
      <pc:sldChg chg="addSp modSp mod">
        <pc:chgData name="Leonie Smith" userId="fed1330f33f5650e" providerId="LiveId" clId="{A4314AC2-203F-4667-935E-88209C651A9F}" dt="2023-01-06T08:03:44.580" v="143" actId="20577"/>
        <pc:sldMkLst>
          <pc:docMk/>
          <pc:sldMk cId="2390376940" sldId="276"/>
        </pc:sldMkLst>
      </pc:sldChg>
      <pc:sldChg chg="addSp modSp mod">
        <pc:chgData name="Leonie Smith" userId="fed1330f33f5650e" providerId="LiveId" clId="{A4314AC2-203F-4667-935E-88209C651A9F}" dt="2023-01-06T08:03:53.005" v="145" actId="20577"/>
        <pc:sldMkLst>
          <pc:docMk/>
          <pc:sldMk cId="4265919077" sldId="277"/>
        </pc:sldMkLst>
      </pc:sldChg>
      <pc:sldChg chg="addSp modSp mod">
        <pc:chgData name="Leonie Smith" userId="fed1330f33f5650e" providerId="LiveId" clId="{A4314AC2-203F-4667-935E-88209C651A9F}" dt="2023-01-06T08:04:00.854" v="147" actId="20577"/>
        <pc:sldMkLst>
          <pc:docMk/>
          <pc:sldMk cId="210266664" sldId="278"/>
        </pc:sldMkLst>
      </pc:sldChg>
      <pc:sldChg chg="addSp modSp mod">
        <pc:chgData name="Leonie Smith" userId="fed1330f33f5650e" providerId="LiveId" clId="{A4314AC2-203F-4667-935E-88209C651A9F}" dt="2023-01-06T08:04:09.300" v="152" actId="20577"/>
        <pc:sldMkLst>
          <pc:docMk/>
          <pc:sldMk cId="888433145" sldId="279"/>
        </pc:sldMkLst>
      </pc:sldChg>
      <pc:sldChg chg="addSp modSp mod">
        <pc:chgData name="Leonie Smith" userId="fed1330f33f5650e" providerId="LiveId" clId="{A4314AC2-203F-4667-935E-88209C651A9F}" dt="2023-01-06T08:04:16.813" v="154" actId="20577"/>
        <pc:sldMkLst>
          <pc:docMk/>
          <pc:sldMk cId="791300187" sldId="280"/>
        </pc:sldMkLst>
      </pc:sldChg>
      <pc:sldChg chg="addSp delSp modSp mod modTransition modAnim">
        <pc:chgData name="Leonie Smith" userId="fed1330f33f5650e" providerId="LiveId" clId="{A4314AC2-203F-4667-935E-88209C651A9F}" dt="2022-12-12T06:36:08.470" v="87"/>
        <pc:sldMkLst>
          <pc:docMk/>
          <pc:sldMk cId="1922139011" sldId="281"/>
        </pc:sldMkLst>
      </pc:sldChg>
      <pc:sldChg chg="addSp modSp mod">
        <pc:chgData name="Leonie Smith" userId="fed1330f33f5650e" providerId="LiveId" clId="{A4314AC2-203F-4667-935E-88209C651A9F}" dt="2023-01-06T08:04:29.341" v="156" actId="20577"/>
        <pc:sldMkLst>
          <pc:docMk/>
          <pc:sldMk cId="1126511635" sldId="282"/>
        </pc:sldMkLst>
      </pc:sldChg>
      <pc:sldChg chg="addSp delSp modSp mod modTransition modAnim">
        <pc:chgData name="Leonie Smith" userId="fed1330f33f5650e" providerId="LiveId" clId="{A4314AC2-203F-4667-935E-88209C651A9F}" dt="2022-12-12T06:39:09.853" v="94"/>
        <pc:sldMkLst>
          <pc:docMk/>
          <pc:sldMk cId="3166251957" sldId="283"/>
        </pc:sldMkLst>
      </pc:sldChg>
      <pc:sldChg chg="addSp modSp mod">
        <pc:chgData name="Leonie Smith" userId="fed1330f33f5650e" providerId="LiveId" clId="{A4314AC2-203F-4667-935E-88209C651A9F}" dt="2023-01-06T08:04:38.348" v="161" actId="20577"/>
        <pc:sldMkLst>
          <pc:docMk/>
          <pc:sldMk cId="3922583308" sldId="284"/>
        </pc:sldMkLst>
      </pc:sldChg>
    </pc:docChg>
  </pc:docChgLst>
  <pc:docChgLst>
    <pc:chgData name="Alfred Smith" userId="3c60a3631c0db8ad" providerId="LiveId" clId="{6A7CB0E8-CCDE-4C9A-86C3-B237BFDD1EAA}"/>
    <pc:docChg chg="undo custSel modSld">
      <pc:chgData name="Alfred Smith" userId="3c60a3631c0db8ad" providerId="LiveId" clId="{6A7CB0E8-CCDE-4C9A-86C3-B237BFDD1EAA}" dt="2024-07-23T08:40:58.067" v="32"/>
      <pc:docMkLst>
        <pc:docMk/>
      </pc:docMkLst>
      <pc:sldChg chg="addSp delSp modSp mod">
        <pc:chgData name="Alfred Smith" userId="3c60a3631c0db8ad" providerId="LiveId" clId="{6A7CB0E8-CCDE-4C9A-86C3-B237BFDD1EAA}" dt="2024-07-23T08:31:23.257" v="1"/>
        <pc:sldMkLst>
          <pc:docMk/>
          <pc:sldMk cId="1499918570" sldId="257"/>
        </pc:sldMkLst>
      </pc:sldChg>
      <pc:sldChg chg="modSp mod">
        <pc:chgData name="Alfred Smith" userId="3c60a3631c0db8ad" providerId="LiveId" clId="{6A7CB0E8-CCDE-4C9A-86C3-B237BFDD1EAA}" dt="2024-07-23T08:35:43.687" v="9"/>
        <pc:sldMkLst>
          <pc:docMk/>
          <pc:sldMk cId="2346136586" sldId="260"/>
        </pc:sldMkLst>
      </pc:sldChg>
      <pc:sldChg chg="modSp mod">
        <pc:chgData name="Alfred Smith" userId="3c60a3631c0db8ad" providerId="LiveId" clId="{6A7CB0E8-CCDE-4C9A-86C3-B237BFDD1EAA}" dt="2024-07-23T08:35:59.462" v="11"/>
        <pc:sldMkLst>
          <pc:docMk/>
          <pc:sldMk cId="4037329247" sldId="261"/>
        </pc:sldMkLst>
      </pc:sldChg>
      <pc:sldChg chg="modSp mod">
        <pc:chgData name="Alfred Smith" userId="3c60a3631c0db8ad" providerId="LiveId" clId="{6A7CB0E8-CCDE-4C9A-86C3-B237BFDD1EAA}" dt="2024-07-23T08:36:28.281" v="13"/>
        <pc:sldMkLst>
          <pc:docMk/>
          <pc:sldMk cId="1909638311" sldId="262"/>
        </pc:sldMkLst>
      </pc:sldChg>
      <pc:sldChg chg="modSp mod">
        <pc:chgData name="Alfred Smith" userId="3c60a3631c0db8ad" providerId="LiveId" clId="{6A7CB0E8-CCDE-4C9A-86C3-B237BFDD1EAA}" dt="2024-07-23T08:36:55.382" v="15"/>
        <pc:sldMkLst>
          <pc:docMk/>
          <pc:sldMk cId="641208035" sldId="263"/>
        </pc:sldMkLst>
      </pc:sldChg>
      <pc:sldChg chg="modSp mod">
        <pc:chgData name="Alfred Smith" userId="3c60a3631c0db8ad" providerId="LiveId" clId="{6A7CB0E8-CCDE-4C9A-86C3-B237BFDD1EAA}" dt="2024-07-23T08:38:51.882" v="16"/>
        <pc:sldMkLst>
          <pc:docMk/>
          <pc:sldMk cId="4044745628" sldId="264"/>
        </pc:sldMkLst>
      </pc:sldChg>
      <pc:sldChg chg="modSp mod">
        <pc:chgData name="Alfred Smith" userId="3c60a3631c0db8ad" providerId="LiveId" clId="{6A7CB0E8-CCDE-4C9A-86C3-B237BFDD1EAA}" dt="2024-07-23T08:39:21.232" v="18"/>
        <pc:sldMkLst>
          <pc:docMk/>
          <pc:sldMk cId="978260341" sldId="265"/>
        </pc:sldMkLst>
      </pc:sldChg>
      <pc:sldChg chg="modSp mod">
        <pc:chgData name="Alfred Smith" userId="3c60a3631c0db8ad" providerId="LiveId" clId="{6A7CB0E8-CCDE-4C9A-86C3-B237BFDD1EAA}" dt="2024-07-23T08:39:35.174" v="22"/>
        <pc:sldMkLst>
          <pc:docMk/>
          <pc:sldMk cId="3575870363" sldId="266"/>
        </pc:sldMkLst>
      </pc:sldChg>
      <pc:sldChg chg="modSp mod">
        <pc:chgData name="Alfred Smith" userId="3c60a3631c0db8ad" providerId="LiveId" clId="{6A7CB0E8-CCDE-4C9A-86C3-B237BFDD1EAA}" dt="2024-07-23T08:39:53.444" v="23"/>
        <pc:sldMkLst>
          <pc:docMk/>
          <pc:sldMk cId="4017137865" sldId="267"/>
        </pc:sldMkLst>
      </pc:sldChg>
      <pc:sldChg chg="modSp mod">
        <pc:chgData name="Alfred Smith" userId="3c60a3631c0db8ad" providerId="LiveId" clId="{6A7CB0E8-CCDE-4C9A-86C3-B237BFDD1EAA}" dt="2024-07-23T08:40:11.712" v="25"/>
        <pc:sldMkLst>
          <pc:docMk/>
          <pc:sldMk cId="3137811553" sldId="268"/>
        </pc:sldMkLst>
      </pc:sldChg>
      <pc:sldChg chg="modSp mod">
        <pc:chgData name="Alfred Smith" userId="3c60a3631c0db8ad" providerId="LiveId" clId="{6A7CB0E8-CCDE-4C9A-86C3-B237BFDD1EAA}" dt="2024-07-23T08:40:25.577" v="26"/>
        <pc:sldMkLst>
          <pc:docMk/>
          <pc:sldMk cId="100491716" sldId="269"/>
        </pc:sldMkLst>
      </pc:sldChg>
      <pc:sldChg chg="addSp modSp mod">
        <pc:chgData name="Alfred Smith" userId="3c60a3631c0db8ad" providerId="LiveId" clId="{6A7CB0E8-CCDE-4C9A-86C3-B237BFDD1EAA}" dt="2024-07-23T08:32:53.915" v="7"/>
        <pc:sldMkLst>
          <pc:docMk/>
          <pc:sldMk cId="4120481681" sldId="270"/>
        </pc:sldMkLst>
      </pc:sldChg>
      <pc:sldChg chg="modSp mod">
        <pc:chgData name="Alfred Smith" userId="3c60a3631c0db8ad" providerId="LiveId" clId="{6A7CB0E8-CCDE-4C9A-86C3-B237BFDD1EAA}" dt="2024-07-23T08:40:38.473" v="28"/>
        <pc:sldMkLst>
          <pc:docMk/>
          <pc:sldMk cId="1922139011" sldId="281"/>
        </pc:sldMkLst>
      </pc:sldChg>
      <pc:sldChg chg="modSp mod">
        <pc:chgData name="Alfred Smith" userId="3c60a3631c0db8ad" providerId="LiveId" clId="{6A7CB0E8-CCDE-4C9A-86C3-B237BFDD1EAA}" dt="2024-07-23T08:40:58.067" v="32"/>
        <pc:sldMkLst>
          <pc:docMk/>
          <pc:sldMk cId="3166251957" sldId="283"/>
        </pc:sldMkLst>
      </pc:sldChg>
    </pc:docChg>
  </pc:docChgLst>
  <pc:docChgLst>
    <pc:chgData name="Leonie Smith" userId="fed1330f33f5650e" providerId="LiveId" clId="{8C381E49-6E9A-4D2E-A4AA-8E7315EF986A}"/>
    <pc:docChg chg="modSld">
      <pc:chgData name="Leonie Smith" userId="fed1330f33f5650e" providerId="LiveId" clId="{8C381E49-6E9A-4D2E-A4AA-8E7315EF986A}" dt="2024-01-10T03:55:30.302" v="63" actId="20577"/>
      <pc:docMkLst>
        <pc:docMk/>
      </pc:docMkLst>
      <pc:sldChg chg="addSp delSp modSp mod modTransition modAnim modNotesTx">
        <pc:chgData name="Leonie Smith" userId="fed1330f33f5650e" providerId="LiveId" clId="{8C381E49-6E9A-4D2E-A4AA-8E7315EF986A}" dt="2024-01-10T03:55:30.302" v="63" actId="20577"/>
        <pc:sldMkLst>
          <pc:docMk/>
          <pc:sldMk cId="1499918570" sldId="257"/>
        </pc:sldMkLst>
      </pc:sldChg>
      <pc:sldChg chg="addSp delSp modSp mod modTransition modAnim">
        <pc:chgData name="Leonie Smith" userId="fed1330f33f5650e" providerId="LiveId" clId="{8C381E49-6E9A-4D2E-A4AA-8E7315EF986A}" dt="2024-01-08T04:54:45.904" v="5"/>
        <pc:sldMkLst>
          <pc:docMk/>
          <pc:sldMk cId="454763615" sldId="259"/>
        </pc:sldMkLst>
      </pc:sldChg>
      <pc:sldChg chg="addSp delSp modSp mod modTransition modAnim">
        <pc:chgData name="Leonie Smith" userId="fed1330f33f5650e" providerId="LiveId" clId="{8C381E49-6E9A-4D2E-A4AA-8E7315EF986A}" dt="2024-01-08T04:55:31.362" v="11"/>
        <pc:sldMkLst>
          <pc:docMk/>
          <pc:sldMk cId="2346136586" sldId="260"/>
        </pc:sldMkLst>
      </pc:sldChg>
      <pc:sldChg chg="addSp delSp modSp mod modTransition modAnim">
        <pc:chgData name="Leonie Smith" userId="fed1330f33f5650e" providerId="LiveId" clId="{8C381E49-6E9A-4D2E-A4AA-8E7315EF986A}" dt="2024-01-08T04:56:06.113" v="17"/>
        <pc:sldMkLst>
          <pc:docMk/>
          <pc:sldMk cId="4037329247" sldId="261"/>
        </pc:sldMkLst>
      </pc:sldChg>
      <pc:sldChg chg="addSp delSp modSp mod modTransition modAnim">
        <pc:chgData name="Leonie Smith" userId="fed1330f33f5650e" providerId="LiveId" clId="{8C381E49-6E9A-4D2E-A4AA-8E7315EF986A}" dt="2024-01-08T04:56:28.490" v="20"/>
        <pc:sldMkLst>
          <pc:docMk/>
          <pc:sldMk cId="1909638311" sldId="262"/>
        </pc:sldMkLst>
      </pc:sldChg>
      <pc:sldChg chg="addSp delSp modSp mod modTransition modAnim">
        <pc:chgData name="Leonie Smith" userId="fed1330f33f5650e" providerId="LiveId" clId="{8C381E49-6E9A-4D2E-A4AA-8E7315EF986A}" dt="2024-01-08T04:56:51.878" v="23"/>
        <pc:sldMkLst>
          <pc:docMk/>
          <pc:sldMk cId="641208035" sldId="263"/>
        </pc:sldMkLst>
      </pc:sldChg>
      <pc:sldChg chg="addSp delSp modSp mod modTransition modAnim">
        <pc:chgData name="Leonie Smith" userId="fed1330f33f5650e" providerId="LiveId" clId="{8C381E49-6E9A-4D2E-A4AA-8E7315EF986A}" dt="2024-01-08T04:57:11.017" v="26"/>
        <pc:sldMkLst>
          <pc:docMk/>
          <pc:sldMk cId="4044745628" sldId="264"/>
        </pc:sldMkLst>
      </pc:sldChg>
      <pc:sldChg chg="addSp delSp modSp mod modTransition modAnim">
        <pc:chgData name="Leonie Smith" userId="fed1330f33f5650e" providerId="LiveId" clId="{8C381E49-6E9A-4D2E-A4AA-8E7315EF986A}" dt="2024-01-08T04:57:53.323" v="32"/>
        <pc:sldMkLst>
          <pc:docMk/>
          <pc:sldMk cId="978260341" sldId="265"/>
        </pc:sldMkLst>
      </pc:sldChg>
      <pc:sldChg chg="addSp delSp modSp mod modTransition modAnim">
        <pc:chgData name="Leonie Smith" userId="fed1330f33f5650e" providerId="LiveId" clId="{8C381E49-6E9A-4D2E-A4AA-8E7315EF986A}" dt="2024-01-08T04:58:14.576" v="35"/>
        <pc:sldMkLst>
          <pc:docMk/>
          <pc:sldMk cId="3575870363" sldId="266"/>
        </pc:sldMkLst>
      </pc:sldChg>
      <pc:sldChg chg="addSp delSp modSp mod modTransition modAnim">
        <pc:chgData name="Leonie Smith" userId="fed1330f33f5650e" providerId="LiveId" clId="{8C381E49-6E9A-4D2E-A4AA-8E7315EF986A}" dt="2024-01-08T04:58:32.287" v="38"/>
        <pc:sldMkLst>
          <pc:docMk/>
          <pc:sldMk cId="4017137865" sldId="267"/>
        </pc:sldMkLst>
      </pc:sldChg>
      <pc:sldChg chg="addSp delSp modSp mod modTransition modAnim">
        <pc:chgData name="Leonie Smith" userId="fed1330f33f5650e" providerId="LiveId" clId="{8C381E49-6E9A-4D2E-A4AA-8E7315EF986A}" dt="2024-01-08T04:58:57.181" v="41"/>
        <pc:sldMkLst>
          <pc:docMk/>
          <pc:sldMk cId="3137811553" sldId="268"/>
        </pc:sldMkLst>
      </pc:sldChg>
      <pc:sldChg chg="addSp delSp modSp mod modTransition modAnim">
        <pc:chgData name="Leonie Smith" userId="fed1330f33f5650e" providerId="LiveId" clId="{8C381E49-6E9A-4D2E-A4AA-8E7315EF986A}" dt="2024-01-08T05:00:43.353" v="47"/>
        <pc:sldMkLst>
          <pc:docMk/>
          <pc:sldMk cId="100491716" sldId="269"/>
        </pc:sldMkLst>
      </pc:sldChg>
      <pc:sldChg chg="addSp delSp modSp mod modTransition modAnim">
        <pc:chgData name="Leonie Smith" userId="fed1330f33f5650e" providerId="LiveId" clId="{8C381E49-6E9A-4D2E-A4AA-8E7315EF986A}" dt="2024-01-08T05:01:02.229" v="50"/>
        <pc:sldMkLst>
          <pc:docMk/>
          <pc:sldMk cId="1922139011" sldId="281"/>
        </pc:sldMkLst>
      </pc:sldChg>
      <pc:sldChg chg="addSp delSp modSp mod modTransition modAnim">
        <pc:chgData name="Leonie Smith" userId="fed1330f33f5650e" providerId="LiveId" clId="{8C381E49-6E9A-4D2E-A4AA-8E7315EF986A}" dt="2024-01-08T05:01:25.148" v="53"/>
        <pc:sldMkLst>
          <pc:docMk/>
          <pc:sldMk cId="3166251957" sldId="28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02-05-2025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42 Temple Merchants</a:t>
            </a:r>
          </a:p>
          <a:p>
            <a:pPr algn="l"/>
            <a:r>
              <a:rPr lang="en-US" sz="1200" b="0" i="0" u="none" strike="noStrike" baseline="0" dirty="0">
                <a:latin typeface="TimesNewRomanPSMT"/>
              </a:rPr>
              <a:t>1. Temple Merchants - Matt 21:12-17; Mark 11:15-19; Luke 19:45-48 (Left Top)</a:t>
            </a:r>
          </a:p>
          <a:p>
            <a:pPr algn="l"/>
            <a:r>
              <a:rPr lang="en-US" sz="1200" b="0" i="0" u="none" strike="noStrike" baseline="0" dirty="0">
                <a:latin typeface="TimesNewRomanPSMT"/>
              </a:rPr>
              <a:t>2. Paying Taxes - Matt 22:15-22; Mark 12:13-17; Luke 20:20-26 (Right Top)</a:t>
            </a:r>
          </a:p>
          <a:p>
            <a:pPr algn="l"/>
            <a:r>
              <a:rPr lang="en-US" sz="1200" b="0" i="0" u="none" strike="noStrike" baseline="0" dirty="0">
                <a:latin typeface="TimesNewRomanPSMT"/>
              </a:rPr>
              <a:t>3. The Widow’s Mite - Mark 12:41-44; Luke 21:1-4 (Right Top)</a:t>
            </a:r>
          </a:p>
          <a:p>
            <a:pPr algn="l"/>
            <a:r>
              <a:rPr lang="en-US" sz="1200" b="0" i="0" u="none" strike="noStrike" baseline="0" dirty="0">
                <a:latin typeface="TimesNewRomanPSMT"/>
              </a:rPr>
              <a:t>4. Fig Tree - Matt 21:18-22; Mark 11:12-14, 20-26; (John 15:1-17) (Right Center)</a:t>
            </a:r>
          </a:p>
          <a:p>
            <a:pPr algn="l"/>
            <a:r>
              <a:rPr lang="en-US" sz="1200" b="0" i="0" u="none" strike="noStrike" baseline="0" dirty="0">
                <a:latin typeface="TimesNewRomanPSMT"/>
              </a:rPr>
              <a:t>5. Judas agrees to betray Jesus – Matt 26:14-16; Luke 21:37-22:6 (Right Bottom)</a:t>
            </a:r>
          </a:p>
          <a:p>
            <a:pPr algn="l"/>
            <a:r>
              <a:rPr lang="en-US" sz="1200" b="0" i="0" u="none" strike="noStrike" baseline="0" dirty="0">
                <a:latin typeface="TimesNewRomanPSMT"/>
              </a:rPr>
              <a:t>6. The last Supper – Luke 22:7-27; John 13:1-17:26; Luke 22:31-39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42-2</a:t>
            </a:r>
          </a:p>
        </p:txBody>
      </p:sp>
      <p:pic>
        <p:nvPicPr>
          <p:cNvPr id="6" name="Audio 5">
            <a:hlinkClick r:id="" action="ppaction://media"/>
            <a:extLst>
              <a:ext uri="{FF2B5EF4-FFF2-40B4-BE49-F238E27FC236}">
                <a16:creationId xmlns:a16="http://schemas.microsoft.com/office/drawing/2014/main" id="{28C526C6-DDFB-DD49-E510-527B0F42B93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9C2755CB-74C9-FEDC-D440-E532F0C3A2ED}"/>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876"/>
    </mc:Choice>
    <mc:Fallback xmlns="">
      <p:transition spd="slow" advTm="3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560B3D-915C-5950-EC0C-53EB6D303F09}"/>
              </a:ext>
            </a:extLst>
          </p:cNvPr>
          <p:cNvPicPr>
            <a:picLocks noChangeAspect="1"/>
          </p:cNvPicPr>
          <p:nvPr/>
        </p:nvPicPr>
        <p:blipFill>
          <a:blip r:embed="rId2"/>
          <a:stretch>
            <a:fillRect/>
          </a:stretch>
        </p:blipFill>
        <p:spPr>
          <a:xfrm>
            <a:off x="0" y="-409655"/>
            <a:ext cx="12192000" cy="7267655"/>
          </a:xfrm>
          <a:prstGeom prst="rect">
            <a:avLst/>
          </a:prstGeom>
        </p:spPr>
      </p:pic>
      <p:sp>
        <p:nvSpPr>
          <p:cNvPr id="2" name="TextBox 1">
            <a:extLst>
              <a:ext uri="{FF2B5EF4-FFF2-40B4-BE49-F238E27FC236}">
                <a16:creationId xmlns:a16="http://schemas.microsoft.com/office/drawing/2014/main" id="{3F479CD9-D52D-2634-FDED-AF3D0A3B08C5}"/>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44</a:t>
            </a:r>
            <a:r>
              <a:rPr lang="bo-CN" sz="6600" dirty="0">
                <a:solidFill>
                  <a:srgbClr val="121212"/>
                </a:solidFill>
                <a:latin typeface="Arial" panose="020B0604020202020204" pitchFamily="34" charset="0"/>
              </a:rPr>
              <a:t>གང་ལགས་ཟེར་ན། དེ་ཚོ་ཐམས་ཅད་ཀྱིས་ལོངས་སྤྱོད་ལྷག་མ་མང་པོ་ནས་ཕུལ་བ་ཡིན། འོན་ཀྱང་ཁོ་མོ་ནི་རང་ལ་མེད་ཀྱང་ཅི་ཡོད་པ་ཐམས་ཅད་ཕུལ་བ་ཡིན་”ཞེས་གསུངས་སོ།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44For they all contributed out of their surplus, but she out of her poverty has put in all she had to live on.”</a:t>
            </a:r>
            <a:endParaRPr lang="en-IN" dirty="0"/>
          </a:p>
        </p:txBody>
      </p:sp>
      <p:pic>
        <p:nvPicPr>
          <p:cNvPr id="6" name="Audio 5">
            <a:hlinkClick r:id="" action="ppaction://media"/>
            <a:extLst>
              <a:ext uri="{FF2B5EF4-FFF2-40B4-BE49-F238E27FC236}">
                <a16:creationId xmlns:a16="http://schemas.microsoft.com/office/drawing/2014/main" id="{8843AB46-3EE4-1420-29F3-D6F7F41A54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3252"/>
    </mc:Choice>
    <mc:Fallback xmlns="">
      <p:transition spd="slow" advTm="13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57860B-FD6E-774F-5EC4-DD5BB59AD5C1}"/>
              </a:ext>
            </a:extLst>
          </p:cNvPr>
          <p:cNvPicPr>
            <a:picLocks noChangeAspect="1"/>
          </p:cNvPicPr>
          <p:nvPr/>
        </p:nvPicPr>
        <p:blipFill>
          <a:blip r:embed="rId2"/>
          <a:stretch>
            <a:fillRect/>
          </a:stretch>
        </p:blipFill>
        <p:spPr>
          <a:xfrm>
            <a:off x="0" y="-214843"/>
            <a:ext cx="12208933" cy="7287685"/>
          </a:xfrm>
          <a:prstGeom prst="rect">
            <a:avLst/>
          </a:prstGeom>
        </p:spPr>
      </p:pic>
      <p:sp>
        <p:nvSpPr>
          <p:cNvPr id="2" name="TextBox 1">
            <a:extLst>
              <a:ext uri="{FF2B5EF4-FFF2-40B4-BE49-F238E27FC236}">
                <a16:creationId xmlns:a16="http://schemas.microsoft.com/office/drawing/2014/main" id="{98606152-1C7B-6D65-CA62-060BB4524F64}"/>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12</a:t>
            </a:r>
            <a:r>
              <a:rPr lang="bo-CN" sz="8000" dirty="0">
                <a:solidFill>
                  <a:srgbClr val="121212"/>
                </a:solidFill>
                <a:latin typeface="Arial" panose="020B0604020202020204" pitchFamily="34" charset="0"/>
              </a:rPr>
              <a:t>དེའི་ཕྱི་ཉིན་ཁོང་རྣམས་པེ་ཐན་ཡཱ་གྲོང་སྡེ་ནས་ཕར་ཕེབས་ཏེ་ཡེ་ཤུ་བཀྲེས་པར་གྱུར་ཞིང༌།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mark 11</a:t>
            </a:r>
            <a:r>
              <a:rPr lang="en-US" sz="4800" dirty="0">
                <a:solidFill>
                  <a:srgbClr val="777A7B"/>
                </a:solidFill>
                <a:latin typeface="Arial" panose="020B0604020202020204" pitchFamily="34" charset="0"/>
              </a:rPr>
              <a:t>12The next day, when they had left Bethany, Jesus was hungry. </a:t>
            </a:r>
            <a:endParaRPr lang="en-IN" dirty="0"/>
          </a:p>
        </p:txBody>
      </p:sp>
      <p:pic>
        <p:nvPicPr>
          <p:cNvPr id="6" name="Audio 5">
            <a:hlinkClick r:id="" action="ppaction://media"/>
            <a:extLst>
              <a:ext uri="{FF2B5EF4-FFF2-40B4-BE49-F238E27FC236}">
                <a16:creationId xmlns:a16="http://schemas.microsoft.com/office/drawing/2014/main" id="{8EEA03AC-8B1A-5A47-8512-29A786B94F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7393"/>
    </mc:Choice>
    <mc:Fallback xmlns="">
      <p:transition spd="slow" advTm="7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FAFC56-74B1-D376-A5E9-C2CF22E5B82B}"/>
              </a:ext>
            </a:extLst>
          </p:cNvPr>
          <p:cNvPicPr>
            <a:picLocks noChangeAspect="1"/>
          </p:cNvPicPr>
          <p:nvPr/>
        </p:nvPicPr>
        <p:blipFill>
          <a:blip r:embed="rId2"/>
          <a:stretch>
            <a:fillRect/>
          </a:stretch>
        </p:blipFill>
        <p:spPr>
          <a:xfrm>
            <a:off x="0" y="-52673"/>
            <a:ext cx="12192000" cy="6910673"/>
          </a:xfrm>
          <a:prstGeom prst="rect">
            <a:avLst/>
          </a:prstGeom>
        </p:spPr>
      </p:pic>
      <p:sp>
        <p:nvSpPr>
          <p:cNvPr id="2" name="TextBox 1">
            <a:extLst>
              <a:ext uri="{FF2B5EF4-FFF2-40B4-BE49-F238E27FC236}">
                <a16:creationId xmlns:a16="http://schemas.microsoft.com/office/drawing/2014/main" id="{A3D2E1DA-A7B0-DBB2-7AD6-EC0BC54F9C7A}"/>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13</a:t>
            </a:r>
            <a:r>
              <a:rPr lang="bo-CN" sz="6000" dirty="0">
                <a:solidFill>
                  <a:srgbClr val="121212"/>
                </a:solidFill>
                <a:latin typeface="Arial" panose="020B0604020202020204" pitchFamily="34" charset="0"/>
              </a:rPr>
              <a:t>རྒྱང་རིང་ནས་ལོ་མ་དང་ལྡན་པའི་བསེ་ཡབ་ཤིང་སྡོང་ཞིག་ཡོད་པ་གཟིགས་ཏེ། ཤིང་འབྲས་ཡོད་སྲིད་དགོངས་ནས་དེའི་རྩ་ལ་ཕེབས་པ་དང༌། བསེ་ཡབ་ཤིང་ལ་འབྲས་བུ་སྨིན་མ་རན་པས་ལོ་མ་ལས་གཞན་ཅི་ཡང་མེད་པ་གཟིགས།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13Seeing in the distance a fig tree in leaf, He went to see if there was any fruit on it. But when He reached it, He found nothing on it except leaves, since it was not the season for figs. </a:t>
            </a:r>
            <a:endParaRPr lang="en-IN" dirty="0"/>
          </a:p>
        </p:txBody>
      </p:sp>
      <p:pic>
        <p:nvPicPr>
          <p:cNvPr id="10" name="Audio 9">
            <a:hlinkClick r:id="" action="ppaction://media"/>
            <a:extLst>
              <a:ext uri="{FF2B5EF4-FFF2-40B4-BE49-F238E27FC236}">
                <a16:creationId xmlns:a16="http://schemas.microsoft.com/office/drawing/2014/main" id="{9F0BB5F9-A848-9178-3EE2-9A9B16D409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5097"/>
    </mc:Choice>
    <mc:Fallback xmlns="">
      <p:transition spd="slow" advTm="15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FDD989-8249-F9E2-C639-2320AC87AAAE}"/>
              </a:ext>
            </a:extLst>
          </p:cNvPr>
          <p:cNvPicPr>
            <a:picLocks noChangeAspect="1"/>
          </p:cNvPicPr>
          <p:nvPr/>
        </p:nvPicPr>
        <p:blipFill>
          <a:blip r:embed="rId2"/>
          <a:stretch>
            <a:fillRect/>
          </a:stretch>
        </p:blipFill>
        <p:spPr>
          <a:xfrm>
            <a:off x="-328362" y="0"/>
            <a:ext cx="12520362" cy="6858000"/>
          </a:xfrm>
          <a:prstGeom prst="rect">
            <a:avLst/>
          </a:prstGeom>
        </p:spPr>
      </p:pic>
      <p:sp>
        <p:nvSpPr>
          <p:cNvPr id="2" name="TextBox 1">
            <a:extLst>
              <a:ext uri="{FF2B5EF4-FFF2-40B4-BE49-F238E27FC236}">
                <a16:creationId xmlns:a16="http://schemas.microsoft.com/office/drawing/2014/main" id="{1E325746-EA7C-6F19-9CF5-28603B0E23F0}"/>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14</a:t>
            </a:r>
            <a:r>
              <a:rPr lang="bo-CN" sz="6600" dirty="0">
                <a:solidFill>
                  <a:srgbClr val="121212"/>
                </a:solidFill>
                <a:latin typeface="Arial" panose="020B0604020202020204" pitchFamily="34" charset="0"/>
              </a:rPr>
              <a:t>ཡེ་ཤུས་ཤིང་ལ་གཟིགས་ཏེ་“དུས་ད་ལྟ་ནས་བཟུང་ཁྱོད་ཀྱི་འབྲས་བུ་མི་སུས་ཀྱང་ཟ་རྒྱུ་མེད་པར་གྱུར་ཅིག་”ཅེས་གསུངས་པ་ཉེ་གནས་རྣམས་ཀྱིས་ཐོ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14Then He said to the tree, “May no one ever eat of your fruit again.” And His disciples heard this statement.</a:t>
            </a:r>
            <a:endParaRPr lang="en-IN" dirty="0"/>
          </a:p>
        </p:txBody>
      </p:sp>
      <p:pic>
        <p:nvPicPr>
          <p:cNvPr id="6" name="Audio 5">
            <a:hlinkClick r:id="" action="ppaction://media"/>
            <a:extLst>
              <a:ext uri="{FF2B5EF4-FFF2-40B4-BE49-F238E27FC236}">
                <a16:creationId xmlns:a16="http://schemas.microsoft.com/office/drawing/2014/main" id="{B716215C-9998-3B59-2A81-A4E65B298F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0028"/>
    </mc:Choice>
    <mc:Fallback xmlns="">
      <p:transition spd="slow" advTm="10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D4782B-A39F-61A6-A1BB-E39C35CAA9C2}"/>
              </a:ext>
            </a:extLst>
          </p:cNvPr>
          <p:cNvPicPr>
            <a:picLocks noChangeAspect="1"/>
          </p:cNvPicPr>
          <p:nvPr/>
        </p:nvPicPr>
        <p:blipFill>
          <a:blip r:embed="rId2"/>
          <a:stretch>
            <a:fillRect/>
          </a:stretch>
        </p:blipFill>
        <p:spPr>
          <a:xfrm>
            <a:off x="0" y="-126417"/>
            <a:ext cx="12192000" cy="6984418"/>
          </a:xfrm>
          <a:prstGeom prst="rect">
            <a:avLst/>
          </a:prstGeom>
        </p:spPr>
      </p:pic>
      <p:sp>
        <p:nvSpPr>
          <p:cNvPr id="2" name="TextBox 1">
            <a:extLst>
              <a:ext uri="{FF2B5EF4-FFF2-40B4-BE49-F238E27FC236}">
                <a16:creationId xmlns:a16="http://schemas.microsoft.com/office/drawing/2014/main" id="{361772C1-AD4E-285D-A0D8-E5E9B1C32614}"/>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20</a:t>
            </a:r>
            <a:r>
              <a:rPr lang="bo-CN" sz="7200" dirty="0">
                <a:solidFill>
                  <a:srgbClr val="121212"/>
                </a:solidFill>
                <a:latin typeface="Arial" panose="020B0604020202020204" pitchFamily="34" charset="0"/>
              </a:rPr>
              <a:t>དེ་ཡང་ཞོགས་པའི་དུས་སུ་ཁོང་རྣམས་ཕར་བྱོན་སྐབས་བསེ་ཡབ་ཤིང་དེ་རྩ་བ་ནས་བསྐམས་ཟིན་པ་མཐོང་ཞིང༌།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The next day</a:t>
            </a:r>
            <a:r>
              <a:rPr lang="en-US" sz="4400" dirty="0">
                <a:solidFill>
                  <a:srgbClr val="777A7B"/>
                </a:solidFill>
                <a:latin typeface="Arial" panose="020B0604020202020204" pitchFamily="34" charset="0"/>
              </a:rPr>
              <a:t>20As they were walking back in the morning, they saw the fig tree withered from its roots.</a:t>
            </a:r>
            <a:endParaRPr lang="en-IN" dirty="0"/>
          </a:p>
        </p:txBody>
      </p:sp>
      <p:pic>
        <p:nvPicPr>
          <p:cNvPr id="6" name="Audio 5">
            <a:hlinkClick r:id="" action="ppaction://media"/>
            <a:extLst>
              <a:ext uri="{FF2B5EF4-FFF2-40B4-BE49-F238E27FC236}">
                <a16:creationId xmlns:a16="http://schemas.microsoft.com/office/drawing/2014/main" id="{35DA2C83-A948-AF4B-5E21-5E77B28CC3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7478"/>
    </mc:Choice>
    <mc:Fallback xmlns="">
      <p:transition spd="slow" advTm="7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02FB4B-84AA-A77E-033A-7B14CFD2C028}"/>
              </a:ext>
            </a:extLst>
          </p:cNvPr>
          <p:cNvPicPr>
            <a:picLocks noChangeAspect="1"/>
          </p:cNvPicPr>
          <p:nvPr/>
        </p:nvPicPr>
        <p:blipFill>
          <a:blip r:embed="rId2"/>
          <a:stretch>
            <a:fillRect/>
          </a:stretch>
        </p:blipFill>
        <p:spPr>
          <a:xfrm>
            <a:off x="1" y="0"/>
            <a:ext cx="12192000" cy="7278682"/>
          </a:xfrm>
          <a:prstGeom prst="rect">
            <a:avLst/>
          </a:prstGeom>
        </p:spPr>
      </p:pic>
      <p:sp>
        <p:nvSpPr>
          <p:cNvPr id="2" name="TextBox 1">
            <a:extLst>
              <a:ext uri="{FF2B5EF4-FFF2-40B4-BE49-F238E27FC236}">
                <a16:creationId xmlns:a16="http://schemas.microsoft.com/office/drawing/2014/main" id="{F34EE02A-FDBB-91C6-902E-1FE8A031A184}"/>
              </a:ext>
            </a:extLst>
          </p:cNvPr>
          <p:cNvSpPr txBox="1"/>
          <p:nvPr/>
        </p:nvSpPr>
        <p:spPr>
          <a:xfrm>
            <a:off x="0" y="3964531"/>
            <a:ext cx="6096000" cy="2893469"/>
          </a:xfrm>
          <a:prstGeom prst="rect">
            <a:avLst/>
          </a:prstGeom>
          <a:noFill/>
        </p:spPr>
        <p:txBody>
          <a:bodyPr wrap="square" rtlCol="0">
            <a:noAutofit/>
          </a:bodyPr>
          <a:lstStyle/>
          <a:p>
            <a:pPr algn="ct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11</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a:p>
            <a:r>
              <a:rPr lang="bo-CN" sz="8000" b="1" i="0" dirty="0">
                <a:solidFill>
                  <a:schemeClr val="bg1"/>
                </a:solidFill>
                <a:effectLst/>
                <a:latin typeface="Arial" panose="020B0604020202020204" pitchFamily="34" charset="0"/>
              </a:rPr>
              <a:t>ཡུགས་མོ་ཞིག་གི་འབུལ་བ།</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125629-5899-9D7E-765C-B6B78B387ED1}"/>
              </a:ext>
            </a:extLst>
          </p:cNvPr>
          <p:cNvPicPr>
            <a:picLocks noChangeAspect="1"/>
          </p:cNvPicPr>
          <p:nvPr/>
        </p:nvPicPr>
        <p:blipFill>
          <a:blip r:embed="rId2"/>
          <a:stretch>
            <a:fillRect/>
          </a:stretch>
        </p:blipFill>
        <p:spPr>
          <a:xfrm>
            <a:off x="-338667" y="-211110"/>
            <a:ext cx="12530667" cy="7069110"/>
          </a:xfrm>
          <a:prstGeom prst="rect">
            <a:avLst/>
          </a:prstGeom>
        </p:spPr>
      </p:pic>
      <p:sp>
        <p:nvSpPr>
          <p:cNvPr id="2" name="TextBox 1">
            <a:extLst>
              <a:ext uri="{FF2B5EF4-FFF2-40B4-BE49-F238E27FC236}">
                <a16:creationId xmlns:a16="http://schemas.microsoft.com/office/drawing/2014/main" id="{552F598F-B388-F116-5C4A-59D79A356E17}"/>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6000" dirty="0"/>
              <a:t> </a:t>
            </a:r>
            <a:r>
              <a:rPr lang="bo-CN" sz="6000" dirty="0">
                <a:solidFill>
                  <a:srgbClr val="777A7B"/>
                </a:solidFill>
                <a:latin typeface="Arial" panose="020B0604020202020204" pitchFamily="34" charset="0"/>
              </a:rPr>
              <a:t>21</a:t>
            </a:r>
            <a:r>
              <a:rPr lang="bo-CN" sz="6000" dirty="0">
                <a:solidFill>
                  <a:srgbClr val="121212"/>
                </a:solidFill>
                <a:latin typeface="Arial" panose="020B0604020202020204" pitchFamily="34" charset="0"/>
              </a:rPr>
              <a:t>པེ་ཏྲོ་ཡིས་ཡེ་ཤུའི་གསུང་དེ་དྲན་ནས་“རབ་བི་གཟིགས་དང༌། ཁྱེད་ཀྱིས་དམོད་པ་གནང་བའི་བསེ་ཡབ་ཤིང་བསྐམས་འདུག་”ཅེས་ཞུས་པ་ལ། </a:t>
            </a:r>
            <a:r>
              <a:rPr lang="bo-CN" sz="6000" b="0" i="0" dirty="0">
                <a:solidFill>
                  <a:srgbClr val="777A7B"/>
                </a:solidFill>
                <a:effectLst/>
                <a:latin typeface="Arial" panose="020B0604020202020204" pitchFamily="34" charset="0"/>
              </a:rPr>
              <a:t>22</a:t>
            </a:r>
            <a:r>
              <a:rPr lang="bo-CN" sz="6000" b="0" i="0" dirty="0">
                <a:solidFill>
                  <a:srgbClr val="121212"/>
                </a:solidFill>
                <a:effectLst/>
                <a:latin typeface="Arial" panose="020B0604020202020204" pitchFamily="34" charset="0"/>
              </a:rPr>
              <a:t>ཡེ་ཤུས་ཁོ་ཚོ་ལ་“དཀོན་མཆོག་ལ་དད་པ་བྱོས་ཤིག</a:t>
            </a:r>
            <a:endParaRPr lang="en-IN" sz="6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21Peter remembered it and said, “Look, Rabbi! The fig tree You cursed has withered.”</a:t>
            </a:r>
          </a:p>
          <a:p>
            <a:r>
              <a:rPr lang="en-US" sz="4800" dirty="0">
                <a:solidFill>
                  <a:srgbClr val="777A7B"/>
                </a:solidFill>
                <a:latin typeface="Arial" panose="020B0604020202020204" pitchFamily="34" charset="0"/>
              </a:rPr>
              <a:t>22“Have faith in God,” Jesus said to them. </a:t>
            </a:r>
            <a:endParaRPr lang="en-IN" sz="4800" dirty="0"/>
          </a:p>
        </p:txBody>
      </p:sp>
      <p:pic>
        <p:nvPicPr>
          <p:cNvPr id="6" name="Audio 5">
            <a:hlinkClick r:id="" action="ppaction://media"/>
            <a:extLst>
              <a:ext uri="{FF2B5EF4-FFF2-40B4-BE49-F238E27FC236}">
                <a16:creationId xmlns:a16="http://schemas.microsoft.com/office/drawing/2014/main" id="{585D0979-CAD6-411A-C95D-97EEAD1B22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3483"/>
    </mc:Choice>
    <mc:Fallback xmlns="">
      <p:transition spd="slow" advTm="13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F6DDCF-DBFF-976D-6603-92E05B063E3B}"/>
              </a:ext>
            </a:extLst>
          </p:cNvPr>
          <p:cNvPicPr>
            <a:picLocks noChangeAspect="1"/>
          </p:cNvPicPr>
          <p:nvPr/>
        </p:nvPicPr>
        <p:blipFill>
          <a:blip r:embed="rId2"/>
          <a:stretch>
            <a:fillRect/>
          </a:stretch>
        </p:blipFill>
        <p:spPr>
          <a:xfrm>
            <a:off x="0" y="0"/>
            <a:ext cx="12192000" cy="7515952"/>
          </a:xfrm>
          <a:prstGeom prst="rect">
            <a:avLst/>
          </a:prstGeom>
        </p:spPr>
      </p:pic>
      <p:sp>
        <p:nvSpPr>
          <p:cNvPr id="2" name="TextBox 1">
            <a:extLst>
              <a:ext uri="{FF2B5EF4-FFF2-40B4-BE49-F238E27FC236}">
                <a16:creationId xmlns:a16="http://schemas.microsoft.com/office/drawing/2014/main" id="{96577EF2-F5F5-ABDD-6BEB-6DCDCC0A8175}"/>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11:21,22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b="0" i="0" dirty="0">
                <a:solidFill>
                  <a:srgbClr val="777A7B"/>
                </a:solidFill>
                <a:effectLst/>
                <a:latin typeface="Arial" panose="020B0604020202020204" pitchFamily="34" charset="0"/>
              </a:rPr>
              <a:t>23</a:t>
            </a:r>
            <a:r>
              <a:rPr lang="bo-CN" sz="5400" b="0" i="0" dirty="0">
                <a:solidFill>
                  <a:srgbClr val="121212"/>
                </a:solidFill>
                <a:effectLst/>
                <a:latin typeface="Arial" panose="020B0604020202020204" pitchFamily="34" charset="0"/>
              </a:rPr>
              <a:t>ངས་ཁྱོད་རྣམས་ལ་བདེན་པར་ཟེར་རྒྱུར། མི་སུ་ཞིག་གིས་རི་འདི་ལ་ད་ཁྱོད་ཕར་སོང་ལ་རྒྱ་མཚོར་ལྷུང་བར་གྱུར་ཅིག་ཞེས་སྨྲས་ན། སྨྲས་པ་བཞིན་དུ་འགྲུབ་པར་འགྱུར་ཞེས་སེམས་སུ་ཐེ་ཚོམ་མེད་པར་དད་པ་བྱས་ན། མི་དེའི་དོན་འགྲུབ་པར་འགྱུར་རོ།</a:t>
            </a:r>
            <a:endParaRPr lang="en-IN" sz="5400" dirty="0">
              <a:solidFill>
                <a:srgbClr val="777A7B"/>
              </a:solidFill>
              <a:latin typeface="Arial" panose="020B0604020202020204" pitchFamily="34" charset="0"/>
            </a:endParaRP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23“Truly I tell you that if anyone says to this mountain, ‘Be lifted up and thrown into the sea,’ and has no doubt in his heart but believes that it will happen, it will be done for him.</a:t>
            </a:r>
            <a:endParaRPr lang="en-IN" dirty="0"/>
          </a:p>
        </p:txBody>
      </p:sp>
      <p:pic>
        <p:nvPicPr>
          <p:cNvPr id="12" name="Audio 11">
            <a:hlinkClick r:id="" action="ppaction://media"/>
            <a:extLst>
              <a:ext uri="{FF2B5EF4-FFF2-40B4-BE49-F238E27FC236}">
                <a16:creationId xmlns:a16="http://schemas.microsoft.com/office/drawing/2014/main" id="{CDD1650F-182A-B4D0-9291-AEF7BECDCE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5735"/>
    </mc:Choice>
    <mc:Fallback xmlns="">
      <p:transition spd="slow" advTm="15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C78510-82D1-3AED-FC09-9D49FB7B8864}"/>
              </a:ext>
            </a:extLst>
          </p:cNvPr>
          <p:cNvPicPr>
            <a:picLocks noChangeAspect="1"/>
          </p:cNvPicPr>
          <p:nvPr/>
        </p:nvPicPr>
        <p:blipFill>
          <a:blip r:embed="rId2"/>
          <a:stretch>
            <a:fillRect/>
          </a:stretch>
        </p:blipFill>
        <p:spPr>
          <a:xfrm>
            <a:off x="0" y="-64599"/>
            <a:ext cx="12327467" cy="6922599"/>
          </a:xfrm>
          <a:prstGeom prst="rect">
            <a:avLst/>
          </a:prstGeom>
        </p:spPr>
      </p:pic>
      <p:sp>
        <p:nvSpPr>
          <p:cNvPr id="2" name="TextBox 1">
            <a:extLst>
              <a:ext uri="{FF2B5EF4-FFF2-40B4-BE49-F238E27FC236}">
                <a16:creationId xmlns:a16="http://schemas.microsoft.com/office/drawing/2014/main" id="{9F7C6E89-E365-4445-7176-9AA003B8F283}"/>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b="0" i="0" dirty="0">
                <a:solidFill>
                  <a:srgbClr val="777A7B"/>
                </a:solidFill>
                <a:effectLst/>
                <a:latin typeface="Arial" panose="020B0604020202020204" pitchFamily="34" charset="0"/>
              </a:rPr>
              <a:t>24</a:t>
            </a:r>
            <a:r>
              <a:rPr lang="bo-CN" sz="6600" b="0" i="0" dirty="0">
                <a:solidFill>
                  <a:srgbClr val="121212"/>
                </a:solidFill>
                <a:effectLst/>
                <a:latin typeface="Arial" panose="020B0604020202020204" pitchFamily="34" charset="0"/>
              </a:rPr>
              <a:t>དེ་བས་ངས་ཁྱེད་རྣམས་ལ་ཟེར་རྒྱུར། ཁྱེད་ཚོས་སྨོན་ལམ་གང་ཡང་འདེབས་པ་དེ་འཐོབ་ཟིན་པར་དད་པ་བྱོས་དང་འཐོབ་པར་འགྱུར་རོ།</a:t>
            </a:r>
            <a:endParaRPr lang="en-IN" sz="6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24Therefore I tell you, whatever you ask for in prayer, believe that you have received it, and it will be yours.</a:t>
            </a:r>
            <a:endParaRPr lang="en-IN" dirty="0"/>
          </a:p>
        </p:txBody>
      </p:sp>
      <p:pic>
        <p:nvPicPr>
          <p:cNvPr id="6" name="Audio 5">
            <a:hlinkClick r:id="" action="ppaction://media"/>
            <a:extLst>
              <a:ext uri="{FF2B5EF4-FFF2-40B4-BE49-F238E27FC236}">
                <a16:creationId xmlns:a16="http://schemas.microsoft.com/office/drawing/2014/main" id="{6AE0404D-31D7-C1D1-0CDA-BB15B5F3BE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8573"/>
    </mc:Choice>
    <mc:Fallback xmlns="">
      <p:transition spd="slow" advTm="8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4D6FB2-FA41-F5B1-3EE0-C7E6D0362E9B}"/>
              </a:ext>
            </a:extLst>
          </p:cNvPr>
          <p:cNvPicPr>
            <a:picLocks noChangeAspect="1"/>
          </p:cNvPicPr>
          <p:nvPr/>
        </p:nvPicPr>
        <p:blipFill>
          <a:blip r:embed="rId2"/>
          <a:stretch>
            <a:fillRect/>
          </a:stretch>
        </p:blipFill>
        <p:spPr>
          <a:xfrm>
            <a:off x="0" y="-294301"/>
            <a:ext cx="12192000" cy="7152301"/>
          </a:xfrm>
          <a:prstGeom prst="rect">
            <a:avLst/>
          </a:prstGeom>
        </p:spPr>
      </p:pic>
      <p:sp>
        <p:nvSpPr>
          <p:cNvPr id="2" name="TextBox 1">
            <a:extLst>
              <a:ext uri="{FF2B5EF4-FFF2-40B4-BE49-F238E27FC236}">
                <a16:creationId xmlns:a16="http://schemas.microsoft.com/office/drawing/2014/main" id="{7D0D087E-FB7C-612D-D8A1-40EB7332BE2F}"/>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25</a:t>
            </a:r>
            <a:r>
              <a:rPr lang="bo-CN" sz="6000" dirty="0">
                <a:solidFill>
                  <a:srgbClr val="121212"/>
                </a:solidFill>
                <a:latin typeface="Arial" panose="020B0604020202020204" pitchFamily="34" charset="0"/>
              </a:rPr>
              <a:t>ཞིང་ཁམས་སུ་བཞུགས་པའི་ཁྱེད་ཀྱི་ཡབ་དཀོན་མཆོག་གིས་ཁྱེད་ཀྱི་སྡིག་ཉེས་རྣམས་སེལ་བར་འགྱུར་བའི་ཕྱིར། ཁྱེད་ཚོ་ལངས་ནས་སྨོན་ལམ་འདེབས་སྐབས། མི་གཞན་དང་འཁོན་འཛིན་ཡོད་ན་འཁོན་དུ་བཟུང་བར་མི་བྱའོ་”ཞེས་གསུངས།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a:solidFill>
                  <a:srgbClr val="777A7B"/>
                </a:solidFill>
                <a:latin typeface="Arial" panose="020B0604020202020204" pitchFamily="34" charset="0"/>
              </a:rPr>
              <a:t>25And when you stand to pray, if you hold anything against another, forgive it, so that your Father in heaven will forgive your trespasses as well.”</a:t>
            </a:r>
            <a:endParaRPr lang="en-IN" dirty="0"/>
          </a:p>
        </p:txBody>
      </p:sp>
      <p:pic>
        <p:nvPicPr>
          <p:cNvPr id="6" name="Audio 5">
            <a:hlinkClick r:id="" action="ppaction://media"/>
            <a:extLst>
              <a:ext uri="{FF2B5EF4-FFF2-40B4-BE49-F238E27FC236}">
                <a16:creationId xmlns:a16="http://schemas.microsoft.com/office/drawing/2014/main" id="{AB693487-6B2B-3C15-4918-041FF7AE283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3743"/>
    </mc:Choice>
    <mc:Fallback xmlns="">
      <p:transition spd="slow" advTm="13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8A66FB-FD91-2CE0-1D1B-FFABBFC38130}"/>
              </a:ext>
            </a:extLst>
          </p:cNvPr>
          <p:cNvPicPr>
            <a:picLocks noChangeAspect="1"/>
          </p:cNvPicPr>
          <p:nvPr/>
        </p:nvPicPr>
        <p:blipFill>
          <a:blip r:embed="rId2"/>
          <a:stretch>
            <a:fillRect/>
          </a:stretch>
        </p:blipFill>
        <p:spPr>
          <a:xfrm>
            <a:off x="1" y="0"/>
            <a:ext cx="12192000" cy="7278682"/>
          </a:xfrm>
          <a:prstGeom prst="rect">
            <a:avLst/>
          </a:prstGeom>
        </p:spPr>
      </p:pic>
      <p:sp>
        <p:nvSpPr>
          <p:cNvPr id="3" name="TextBox 2">
            <a:extLst>
              <a:ext uri="{FF2B5EF4-FFF2-40B4-BE49-F238E27FC236}">
                <a16:creationId xmlns:a16="http://schemas.microsoft.com/office/drawing/2014/main" id="{223695AB-634B-A3F1-D9D0-AC9165E5077A}"/>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མར་ཀུ 11</a:t>
            </a:r>
            <a:r>
              <a:rPr lang="en-I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,12</a:t>
            </a:r>
          </a:p>
          <a:p>
            <a:r>
              <a:rPr lang="bo-CN" sz="8000" b="1" i="0" dirty="0">
                <a:solidFill>
                  <a:srgbClr val="121212"/>
                </a:solidFill>
                <a:effectLst/>
                <a:latin typeface="Arial" panose="020B0604020202020204" pitchFamily="34" charset="0"/>
              </a:rPr>
              <a:t>ཡུགས་མོ་ཞིག་གི་འབུལ་བ།</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u="none" strike="noStrike" baseline="0" dirty="0">
                <a:latin typeface="TimesNewRomanPSMT"/>
              </a:rPr>
              <a:t>The Widow’s Mite - Mark 12:41-44; Luke 21:1-4 Fig Tree - Matt 21:18-22; Mark 11:12-14, 20-26; (John 15:1-17) </a:t>
            </a:r>
            <a:endParaRPr lang="en-IN" sz="4000" dirty="0"/>
          </a:p>
        </p:txBody>
      </p:sp>
      <p:pic>
        <p:nvPicPr>
          <p:cNvPr id="7" name="Audio 6">
            <a:hlinkClick r:id="" action="ppaction://media"/>
            <a:extLst>
              <a:ext uri="{FF2B5EF4-FFF2-40B4-BE49-F238E27FC236}">
                <a16:creationId xmlns:a16="http://schemas.microsoft.com/office/drawing/2014/main" id="{1C13EC74-61AB-18B3-66E2-F22BC31D101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640"/>
    </mc:Choice>
    <mc:Fallback xmlns="">
      <p:transition spd="slow" advTm="2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17D38A-9F3B-7B21-A6C9-FF8599352F92}"/>
              </a:ext>
            </a:extLst>
          </p:cNvPr>
          <p:cNvPicPr>
            <a:picLocks noChangeAspect="1"/>
          </p:cNvPicPr>
          <p:nvPr/>
        </p:nvPicPr>
        <p:blipFill>
          <a:blip r:embed="rId2"/>
          <a:stretch>
            <a:fillRect/>
          </a:stretch>
        </p:blipFill>
        <p:spPr>
          <a:xfrm>
            <a:off x="1" y="0"/>
            <a:ext cx="12192000" cy="7278682"/>
          </a:xfrm>
          <a:prstGeom prst="rect">
            <a:avLst/>
          </a:prstGeom>
        </p:spPr>
      </p:pic>
      <p:sp>
        <p:nvSpPr>
          <p:cNvPr id="3" name="TextBox 2">
            <a:extLst>
              <a:ext uri="{FF2B5EF4-FFF2-40B4-BE49-F238E27FC236}">
                <a16:creationId xmlns:a16="http://schemas.microsoft.com/office/drawing/2014/main" id="{B4248A54-46F0-29F9-D418-E9872BF62C22}"/>
              </a:ext>
            </a:extLst>
          </p:cNvPr>
          <p:cNvSpPr txBox="1"/>
          <p:nvPr/>
        </p:nvSpPr>
        <p:spPr>
          <a:xfrm>
            <a:off x="0" y="3565697"/>
            <a:ext cx="6096000" cy="2893469"/>
          </a:xfrm>
          <a:prstGeom prst="rect">
            <a:avLst/>
          </a:prstGeom>
          <a:noFill/>
        </p:spPr>
        <p:txBody>
          <a:bodyPr wrap="square" rtlCol="0">
            <a:noAutofit/>
          </a:bodyPr>
          <a:lstStyle/>
          <a:p>
            <a:pPr algn="ct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11</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a:p>
            <a:r>
              <a:rPr lang="bo-CN" sz="8000" b="1" i="0" dirty="0">
                <a:solidFill>
                  <a:schemeClr val="bg1"/>
                </a:solidFill>
                <a:effectLst/>
                <a:latin typeface="Arial" panose="020B0604020202020204" pitchFamily="34" charset="0"/>
              </a:rPr>
              <a:t>ཡུགས་མོ་ཞིག་གི་འབུལ་བ།</a:t>
            </a:r>
            <a:endParaRPr lang="en-IN" sz="8000" dirty="0">
              <a:solidFill>
                <a:schemeClr val="bg1"/>
              </a:solidFill>
            </a:endParaRPr>
          </a:p>
        </p:txBody>
      </p:sp>
      <p:sp>
        <p:nvSpPr>
          <p:cNvPr id="4" name="TextBox 2">
            <a:extLst>
              <a:ext uri="{FF2B5EF4-FFF2-40B4-BE49-F238E27FC236}">
                <a16:creationId xmlns:a16="http://schemas.microsoft.com/office/drawing/2014/main" id="{89DEF5DA-9324-08F7-A8DF-8522CE65F2F1}"/>
              </a:ext>
            </a:extLst>
          </p:cNvPr>
          <p:cNvSpPr txBox="1"/>
          <p:nvPr/>
        </p:nvSpPr>
        <p:spPr>
          <a:xfrm>
            <a:off x="579755" y="617173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41</a:t>
            </a:r>
            <a:r>
              <a:rPr lang="bo-CN" sz="6600" dirty="0">
                <a:solidFill>
                  <a:srgbClr val="121212"/>
                </a:solidFill>
                <a:latin typeface="Arial" panose="020B0604020202020204" pitchFamily="34" charset="0"/>
              </a:rPr>
              <a:t>དེ་ནས་ཡེ་ཤུས་མཆོད་ཁང་ཆེན་མོའི་དངུལ་འབུལ་སྒམ་ལ་ཁ་གཏད་ནས་བཞུགས་ཤིང་མང་ཚོགས་ཀྱིས་དངུལ་འབུལ་བར་གཟིགས་པ་ན། མི་ཕྱུག་པོ་རྣམས་ཀྱིས་དངུལ་མང་པོ་ཕུལ་ཞིང༌།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41As Jesus was sitting opposite the treasury, He watched the crowd putting money into it. And many rich people put in large amounts. </a:t>
            </a:r>
            <a:endParaRPr lang="en-IN" dirty="0"/>
          </a:p>
        </p:txBody>
      </p:sp>
      <p:pic>
        <p:nvPicPr>
          <p:cNvPr id="10" name="Audio 9">
            <a:hlinkClick r:id="" action="ppaction://media"/>
            <a:extLst>
              <a:ext uri="{FF2B5EF4-FFF2-40B4-BE49-F238E27FC236}">
                <a16:creationId xmlns:a16="http://schemas.microsoft.com/office/drawing/2014/main" id="{61267F47-72FE-629E-F5C0-1BDAD4C8F6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1490"/>
    </mc:Choice>
    <mc:Fallback xmlns="">
      <p:transition spd="slow" advTm="11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1AD3F3-0DF0-A66E-D301-CBCC81F07496}"/>
              </a:ext>
            </a:extLst>
          </p:cNvPr>
          <p:cNvPicPr>
            <a:picLocks noChangeAspect="1"/>
          </p:cNvPicPr>
          <p:nvPr/>
        </p:nvPicPr>
        <p:blipFill>
          <a:blip r:embed="rId2"/>
          <a:stretch>
            <a:fillRect/>
          </a:stretch>
        </p:blipFill>
        <p:spPr>
          <a:xfrm>
            <a:off x="-287867" y="-289560"/>
            <a:ext cx="12479867" cy="7147560"/>
          </a:xfrm>
          <a:prstGeom prst="rect">
            <a:avLst/>
          </a:prstGeom>
        </p:spPr>
      </p:pic>
      <p:sp>
        <p:nvSpPr>
          <p:cNvPr id="2" name="TextBox 1">
            <a:extLst>
              <a:ext uri="{FF2B5EF4-FFF2-40B4-BE49-F238E27FC236}">
                <a16:creationId xmlns:a16="http://schemas.microsoft.com/office/drawing/2014/main" id="{209658CC-5CB4-63B9-7082-01508AC3FFB5}"/>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42</a:t>
            </a:r>
            <a:r>
              <a:rPr lang="bo-CN" sz="7200" dirty="0">
                <a:solidFill>
                  <a:srgbClr val="121212"/>
                </a:solidFill>
                <a:latin typeface="Arial" panose="020B0604020202020204" pitchFamily="34" charset="0"/>
              </a:rPr>
              <a:t>དབུལ་པོ་ཡུགས་མོ་ཞིག་ཡོང་ནས་ཟངས་ཀྱི་སྒོར་མོ་ཆུང་ཆུང་གཉིས་ཕུལ་བ་གཟིགས། དེ་ནི་སྒོར་མོ་གཅིག་གི་རིན་ཐང་ཡིན།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42Then one poor widow came and put in two small copper coins, which amounted to a small fraction of a denarius.</a:t>
            </a:r>
            <a:endParaRPr lang="en-IN" dirty="0"/>
          </a:p>
        </p:txBody>
      </p:sp>
      <p:pic>
        <p:nvPicPr>
          <p:cNvPr id="10" name="Audio 9">
            <a:hlinkClick r:id="" action="ppaction://media"/>
            <a:extLst>
              <a:ext uri="{FF2B5EF4-FFF2-40B4-BE49-F238E27FC236}">
                <a16:creationId xmlns:a16="http://schemas.microsoft.com/office/drawing/2014/main" id="{A256F30D-5123-E875-DA95-927E5066D1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9819"/>
    </mc:Choice>
    <mc:Fallback xmlns="">
      <p:transition spd="slow" advTm="9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8441E4-910A-FF2E-7348-D4C53101C426}"/>
              </a:ext>
            </a:extLst>
          </p:cNvPr>
          <p:cNvPicPr>
            <a:picLocks noChangeAspect="1"/>
          </p:cNvPicPr>
          <p:nvPr/>
        </p:nvPicPr>
        <p:blipFill>
          <a:blip r:embed="rId2"/>
          <a:stretch>
            <a:fillRect/>
          </a:stretch>
        </p:blipFill>
        <p:spPr>
          <a:xfrm>
            <a:off x="0" y="1"/>
            <a:ext cx="12213113" cy="6858000"/>
          </a:xfrm>
          <a:prstGeom prst="rect">
            <a:avLst/>
          </a:prstGeom>
        </p:spPr>
      </p:pic>
      <p:sp>
        <p:nvSpPr>
          <p:cNvPr id="2" name="TextBox 1">
            <a:extLst>
              <a:ext uri="{FF2B5EF4-FFF2-40B4-BE49-F238E27FC236}">
                <a16:creationId xmlns:a16="http://schemas.microsoft.com/office/drawing/2014/main" id="{534E0857-A167-3868-41C2-BBD68BE91904}"/>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43</a:t>
            </a:r>
            <a:r>
              <a:rPr lang="bo-CN" sz="6600" dirty="0">
                <a:solidFill>
                  <a:srgbClr val="121212"/>
                </a:solidFill>
                <a:latin typeface="Arial" panose="020B0604020202020204" pitchFamily="34" charset="0"/>
              </a:rPr>
              <a:t>ཁོང་གིས་ཉེ་གནས་རྣམས་རང་གི་དྲུང་དུ་བོས་ཏེ་“ངས་ཁྱེད་ཚོ་ལ་བདེན་པར་ཟེར་རྒྱུར། དངུལ་འབུལ་མཁན་ཐམས་ཅད་ལས་དབུལ་པོ་ཡུགས་མོ་འདིས་ཕུལ་བ་མང་ཤོས་ཡིན།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43Jesus called His disciples to Him and said, “Truly I tell you, this poor widow has put more than all the others into the treasury. </a:t>
            </a:r>
            <a:endParaRPr lang="en-IN" dirty="0"/>
          </a:p>
        </p:txBody>
      </p:sp>
      <p:pic>
        <p:nvPicPr>
          <p:cNvPr id="6" name="Audio 5">
            <a:hlinkClick r:id="" action="ppaction://media"/>
            <a:extLst>
              <a:ext uri="{FF2B5EF4-FFF2-40B4-BE49-F238E27FC236}">
                <a16:creationId xmlns:a16="http://schemas.microsoft.com/office/drawing/2014/main" id="{39B260E9-0D6E-48AA-0C61-34CE7C6F87E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942"/>
    </mc:Choice>
    <mc:Fallback xmlns="">
      <p:transition spd="slow" advTm="12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TotalTime>
  <Words>1178</Words>
  <Application>Microsoft Office PowerPoint</Application>
  <PresentationFormat>Widescreen</PresentationFormat>
  <Paragraphs>63</Paragraphs>
  <Slides>28</Slides>
  <Notes>1</Notes>
  <HiddenSlides>0</HiddenSlides>
  <MMClips>14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2025-05-02T07:33:13Z</dcterms:modified>
</cp:coreProperties>
</file>