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8" r:id="rId18"/>
    <p:sldId id="279" r:id="rId19"/>
    <p:sldId id="26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67" y="7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2F54BD78-B996-4D26-BB15-5B207AEC351C}"/>
    <pc:docChg chg="modSld">
      <pc:chgData name="Alfred Smith" userId="3c60a3631c0db8ad" providerId="LiveId" clId="{2F54BD78-B996-4D26-BB15-5B207AEC351C}" dt="2025-05-21T06:46:50.546" v="0" actId="20577"/>
      <pc:docMkLst>
        <pc:docMk/>
      </pc:docMkLst>
      <pc:sldChg chg="modSp mod">
        <pc:chgData name="Alfred Smith" userId="3c60a3631c0db8ad" providerId="LiveId" clId="{2F54BD78-B996-4D26-BB15-5B207AEC351C}" dt="2025-05-21T06:46:50.546" v="0" actId="20577"/>
        <pc:sldMkLst>
          <pc:docMk/>
          <pc:sldMk cId="1120023285" sldId="268"/>
        </pc:sldMkLst>
        <pc:spChg chg="mod">
          <ac:chgData name="Alfred Smith" userId="3c60a3631c0db8ad" providerId="LiveId" clId="{2F54BD78-B996-4D26-BB15-5B207AEC351C}" dt="2025-05-21T06:46:50.546" v="0" actId="20577"/>
          <ac:spMkLst>
            <pc:docMk/>
            <pc:sldMk cId="1120023285" sldId="268"/>
            <ac:spMk id="3" creationId="{A58184BD-88F1-BA02-40C1-D8403D0EEC0D}"/>
          </ac:spMkLst>
        </pc:spChg>
      </pc:sldChg>
    </pc:docChg>
  </pc:docChgLst>
  <pc:docChgLst>
    <pc:chgData name="Leonie Smith" userId="fed1330f33f5650e" providerId="LiveId" clId="{FC43A9C5-1573-45EC-BC4B-117AF9529D8B}"/>
    <pc:docChg chg="modSld">
      <pc:chgData name="Leonie Smith" userId="fed1330f33f5650e" providerId="LiveId" clId="{FC43A9C5-1573-45EC-BC4B-117AF9529D8B}" dt="2023-01-06T08:15:03.175" v="48" actId="20577"/>
      <pc:docMkLst>
        <pc:docMk/>
      </pc:docMkLst>
      <pc:sldChg chg="addSp modSp mod">
        <pc:chgData name="Leonie Smith" userId="fed1330f33f5650e" providerId="LiveId" clId="{FC43A9C5-1573-45EC-BC4B-117AF9529D8B}" dt="2023-01-06T08:09:39.056" v="4" actId="20577"/>
        <pc:sldMkLst>
          <pc:docMk/>
          <pc:sldMk cId="3788111665" sldId="258"/>
        </pc:sldMkLst>
      </pc:sldChg>
      <pc:sldChg chg="modSp mod">
        <pc:chgData name="Leonie Smith" userId="fed1330f33f5650e" providerId="LiveId" clId="{FC43A9C5-1573-45EC-BC4B-117AF9529D8B}" dt="2023-01-06T08:12:39.210" v="36" actId="20577"/>
        <pc:sldMkLst>
          <pc:docMk/>
          <pc:sldMk cId="2346136586" sldId="260"/>
        </pc:sldMkLst>
      </pc:sldChg>
      <pc:sldChg chg="addSp modSp">
        <pc:chgData name="Leonie Smith" userId="fed1330f33f5650e" providerId="LiveId" clId="{FC43A9C5-1573-45EC-BC4B-117AF9529D8B}" dt="2023-01-06T08:09:48.111" v="5"/>
        <pc:sldMkLst>
          <pc:docMk/>
          <pc:sldMk cId="4120481681" sldId="270"/>
        </pc:sldMkLst>
      </pc:sldChg>
      <pc:sldChg chg="addSp modSp mod">
        <pc:chgData name="Leonie Smith" userId="fed1330f33f5650e" providerId="LiveId" clId="{FC43A9C5-1573-45EC-BC4B-117AF9529D8B}" dt="2023-01-06T08:12:23.194" v="28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FC43A9C5-1573-45EC-BC4B-117AF9529D8B}" dt="2023-01-06T08:12:29.50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FC43A9C5-1573-45EC-BC4B-117AF9529D8B}" dt="2023-01-06T08:12:49.956" v="37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FC43A9C5-1573-45EC-BC4B-117AF9529D8B}" dt="2023-01-06T08:12:57.139" v="3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FC43A9C5-1573-45EC-BC4B-117AF9529D8B}" dt="2023-01-06T08:13:03.462" v="3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FC43A9C5-1573-45EC-BC4B-117AF9529D8B}" dt="2023-01-06T08:13:08.698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FC43A9C5-1573-45EC-BC4B-117AF9529D8B}" dt="2023-01-06T08:15:03.175" v="48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FC43A9C5-1573-45EC-BC4B-117AF9529D8B}" dt="2023-01-06T08:14:49.183" v="47" actId="20577"/>
        <pc:sldMkLst>
          <pc:docMk/>
          <pc:sldMk cId="1834923663" sldId="279"/>
        </pc:sldMkLst>
      </pc:sldChg>
    </pc:docChg>
  </pc:docChgLst>
  <pc:docChgLst>
    <pc:chgData name="Alfred Smith" userId="3c60a3631c0db8ad" providerId="LiveId" clId="{BBEED4E9-DBE9-428A-9140-27B766DF8BBA}"/>
    <pc:docChg chg="undo custSel modSld">
      <pc:chgData name="Alfred Smith" userId="3c60a3631c0db8ad" providerId="LiveId" clId="{BBEED4E9-DBE9-428A-9140-27B766DF8BBA}" dt="2024-07-23T08:53:03.131" v="60" actId="20577"/>
      <pc:docMkLst>
        <pc:docMk/>
      </pc:docMkLst>
      <pc:sldChg chg="addSp delSp modSp mod">
        <pc:chgData name="Alfred Smith" userId="3c60a3631c0db8ad" providerId="LiveId" clId="{BBEED4E9-DBE9-428A-9140-27B766DF8BBA}" dt="2024-07-23T08:31:28.190" v="1"/>
        <pc:sldMkLst>
          <pc:docMk/>
          <pc:sldMk cId="1499918570" sldId="257"/>
        </pc:sldMkLst>
      </pc:sldChg>
      <pc:sldChg chg="modSp mod">
        <pc:chgData name="Alfred Smith" userId="3c60a3631c0db8ad" providerId="LiveId" clId="{BBEED4E9-DBE9-428A-9140-27B766DF8BBA}" dt="2024-07-23T08:47:51.035" v="8"/>
        <pc:sldMkLst>
          <pc:docMk/>
          <pc:sldMk cId="2346136586" sldId="260"/>
        </pc:sldMkLst>
      </pc:sldChg>
      <pc:sldChg chg="modSp mod">
        <pc:chgData name="Alfred Smith" userId="3c60a3631c0db8ad" providerId="LiveId" clId="{BBEED4E9-DBE9-428A-9140-27B766DF8BBA}" dt="2024-07-23T08:48:04.573" v="10"/>
        <pc:sldMkLst>
          <pc:docMk/>
          <pc:sldMk cId="4037329247" sldId="261"/>
        </pc:sldMkLst>
      </pc:sldChg>
      <pc:sldChg chg="modSp mod">
        <pc:chgData name="Alfred Smith" userId="3c60a3631c0db8ad" providerId="LiveId" clId="{BBEED4E9-DBE9-428A-9140-27B766DF8BBA}" dt="2024-07-23T08:48:52.418" v="28"/>
        <pc:sldMkLst>
          <pc:docMk/>
          <pc:sldMk cId="1909638311" sldId="262"/>
        </pc:sldMkLst>
      </pc:sldChg>
      <pc:sldChg chg="modSp mod">
        <pc:chgData name="Alfred Smith" userId="3c60a3631c0db8ad" providerId="LiveId" clId="{BBEED4E9-DBE9-428A-9140-27B766DF8BBA}" dt="2024-07-23T08:49:09.945" v="31"/>
        <pc:sldMkLst>
          <pc:docMk/>
          <pc:sldMk cId="641208035" sldId="263"/>
        </pc:sldMkLst>
      </pc:sldChg>
      <pc:sldChg chg="modSp mod">
        <pc:chgData name="Alfred Smith" userId="3c60a3631c0db8ad" providerId="LiveId" clId="{BBEED4E9-DBE9-428A-9140-27B766DF8BBA}" dt="2024-07-23T08:49:23.169" v="33"/>
        <pc:sldMkLst>
          <pc:docMk/>
          <pc:sldMk cId="4044745628" sldId="264"/>
        </pc:sldMkLst>
      </pc:sldChg>
      <pc:sldChg chg="modSp mod">
        <pc:chgData name="Alfred Smith" userId="3c60a3631c0db8ad" providerId="LiveId" clId="{BBEED4E9-DBE9-428A-9140-27B766DF8BBA}" dt="2024-07-23T08:49:37.986" v="35"/>
        <pc:sldMkLst>
          <pc:docMk/>
          <pc:sldMk cId="978260341" sldId="265"/>
        </pc:sldMkLst>
      </pc:sldChg>
      <pc:sldChg chg="modSp mod">
        <pc:chgData name="Alfred Smith" userId="3c60a3631c0db8ad" providerId="LiveId" clId="{BBEED4E9-DBE9-428A-9140-27B766DF8BBA}" dt="2024-07-23T08:53:03.131" v="60" actId="20577"/>
        <pc:sldMkLst>
          <pc:docMk/>
          <pc:sldMk cId="4017137865" sldId="267"/>
        </pc:sldMkLst>
      </pc:sldChg>
      <pc:sldChg chg="modSp mod">
        <pc:chgData name="Alfred Smith" userId="3c60a3631c0db8ad" providerId="LiveId" clId="{BBEED4E9-DBE9-428A-9140-27B766DF8BBA}" dt="2024-07-23T08:51:55.135" v="45" actId="20577"/>
        <pc:sldMkLst>
          <pc:docMk/>
          <pc:sldMk cId="1120023285" sldId="268"/>
        </pc:sldMkLst>
      </pc:sldChg>
      <pc:sldChg chg="addSp modSp mod">
        <pc:chgData name="Alfred Smith" userId="3c60a3631c0db8ad" providerId="LiveId" clId="{BBEED4E9-DBE9-428A-9140-27B766DF8BBA}" dt="2024-07-23T08:32:35.715" v="3" actId="1076"/>
        <pc:sldMkLst>
          <pc:docMk/>
          <pc:sldMk cId="4120481681" sldId="270"/>
        </pc:sldMkLst>
      </pc:sldChg>
    </pc:docChg>
  </pc:docChgLst>
  <pc:docChgLst>
    <pc:chgData name="Leonie Smith" userId="fed1330f33f5650e" providerId="LiveId" clId="{0789A769-8633-4799-880F-81C640BB794B}"/>
    <pc:docChg chg="custSel delSld modSld">
      <pc:chgData name="Leonie Smith" userId="fed1330f33f5650e" providerId="LiveId" clId="{0789A769-8633-4799-880F-81C640BB794B}" dt="2022-12-13T05:03:13.346" v="94" actId="5793"/>
      <pc:docMkLst>
        <pc:docMk/>
      </pc:docMkLst>
      <pc:sldChg chg="addSp modSp modNotesTx">
        <pc:chgData name="Leonie Smith" userId="fed1330f33f5650e" providerId="LiveId" clId="{0789A769-8633-4799-880F-81C640BB794B}" dt="2022-12-13T05:03:13.346" v="9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0789A769-8633-4799-880F-81C640BB794B}" dt="2022-12-11T14:06:52.411" v="2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0789A769-8633-4799-880F-81C640BB794B}" dt="2022-12-12T06:46:04.451" v="31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0789A769-8633-4799-880F-81C640BB794B}" dt="2022-12-12T06:47:18.820" v="3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0789A769-8633-4799-880F-81C640BB794B}" dt="2022-12-12T06:49:06.935" v="39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0789A769-8633-4799-880F-81C640BB794B}" dt="2022-12-12T06:50:21.685" v="4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0789A769-8633-4799-880F-81C640BB794B}" dt="2022-12-12T06:51:17.379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0789A769-8633-4799-880F-81C640BB794B}" dt="2022-12-12T06:52:30.487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0789A769-8633-4799-880F-81C640BB794B}" dt="2022-12-12T06:54:12.347" v="58"/>
        <pc:sldMkLst>
          <pc:docMk/>
          <pc:sldMk cId="978260341" sldId="265"/>
        </pc:sldMkLst>
      </pc:sldChg>
      <pc:sldChg chg="addSp modSp">
        <pc:chgData name="Leonie Smith" userId="fed1330f33f5650e" providerId="LiveId" clId="{0789A769-8633-4799-880F-81C640BB794B}" dt="2022-12-12T06:59:50.164" v="9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0789A769-8633-4799-880F-81C640BB794B}" dt="2022-12-12T06:58:55.850" v="89"/>
        <pc:sldMkLst>
          <pc:docMk/>
          <pc:sldMk cId="1120023285" sldId="26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0491716" sldId="269"/>
        </pc:sldMkLst>
      </pc:sldChg>
      <pc:sldChg chg="addSp modSp">
        <pc:chgData name="Leonie Smith" userId="fed1330f33f5650e" providerId="LiveId" clId="{0789A769-8633-4799-880F-81C640BB794B}" dt="2022-12-11T14:06:58.096" v="3"/>
        <pc:sldMkLst>
          <pc:docMk/>
          <pc:sldMk cId="4120481681" sldId="270"/>
        </pc:sldMkLst>
      </pc:sldChg>
      <pc:sldChg chg="addSp modSp mod">
        <pc:chgData name="Leonie Smith" userId="fed1330f33f5650e" providerId="LiveId" clId="{0789A769-8633-4799-880F-81C640BB794B}" dt="2022-12-11T14:07:38.347" v="6" actId="14100"/>
        <pc:sldMkLst>
          <pc:docMk/>
          <pc:sldMk cId="939110669" sldId="271"/>
        </pc:sldMkLst>
      </pc:sldChg>
      <pc:sldChg chg="addSp modSp mod">
        <pc:chgData name="Leonie Smith" userId="fed1330f33f5650e" providerId="LiveId" clId="{0789A769-8633-4799-880F-81C640BB794B}" dt="2022-12-11T14:08:27.838" v="9" actId="14100"/>
        <pc:sldMkLst>
          <pc:docMk/>
          <pc:sldMk cId="4024569785" sldId="272"/>
        </pc:sldMkLst>
      </pc:sldChg>
      <pc:sldChg chg="addSp modSp mod">
        <pc:chgData name="Leonie Smith" userId="fed1330f33f5650e" providerId="LiveId" clId="{0789A769-8633-4799-880F-81C640BB794B}" dt="2022-12-11T14:08:57.693" v="12" actId="14100"/>
        <pc:sldMkLst>
          <pc:docMk/>
          <pc:sldMk cId="487179600" sldId="273"/>
        </pc:sldMkLst>
      </pc:sldChg>
      <pc:sldChg chg="addSp modSp mod">
        <pc:chgData name="Leonie Smith" userId="fed1330f33f5650e" providerId="LiveId" clId="{0789A769-8633-4799-880F-81C640BB794B}" dt="2022-12-11T14:09:52.527" v="15" actId="14100"/>
        <pc:sldMkLst>
          <pc:docMk/>
          <pc:sldMk cId="2168401200" sldId="274"/>
        </pc:sldMkLst>
      </pc:sldChg>
      <pc:sldChg chg="addSp modSp mod">
        <pc:chgData name="Leonie Smith" userId="fed1330f33f5650e" providerId="LiveId" clId="{0789A769-8633-4799-880F-81C640BB794B}" dt="2022-12-11T14:11:21.014" v="18" actId="14100"/>
        <pc:sldMkLst>
          <pc:docMk/>
          <pc:sldMk cId="2996969115" sldId="275"/>
        </pc:sldMkLst>
      </pc:sldChg>
      <pc:sldChg chg="addSp modSp mod">
        <pc:chgData name="Leonie Smith" userId="fed1330f33f5650e" providerId="LiveId" clId="{0789A769-8633-4799-880F-81C640BB794B}" dt="2022-12-11T14:12:03.827" v="21" actId="14100"/>
        <pc:sldMkLst>
          <pc:docMk/>
          <pc:sldMk cId="2390376940" sldId="276"/>
        </pc:sldMkLst>
      </pc:sldChg>
      <pc:sldChg chg="addSp modSp">
        <pc:chgData name="Leonie Smith" userId="fed1330f33f5650e" providerId="LiveId" clId="{0789A769-8633-4799-880F-81C640BB794B}" dt="2022-12-11T14:12:54.738" v="25"/>
        <pc:sldMkLst>
          <pc:docMk/>
          <pc:sldMk cId="210266664" sldId="278"/>
        </pc:sldMkLst>
      </pc:sldChg>
      <pc:sldChg chg="addSp modSp mod">
        <pc:chgData name="Leonie Smith" userId="fed1330f33f5650e" providerId="LiveId" clId="{0789A769-8633-4799-880F-81C640BB794B}" dt="2022-12-11T14:12:31.814" v="24" actId="14100"/>
        <pc:sldMkLst>
          <pc:docMk/>
          <pc:sldMk cId="1834923663" sldId="27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791300187" sldId="28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922139011" sldId="28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126511635" sldId="28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66251957" sldId="28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922583308" sldId="28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522780631" sldId="285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50742486" sldId="286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332778949" sldId="287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28872212" sldId="288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153919605" sldId="289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292473336" sldId="290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878919862" sldId="291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1014080634" sldId="292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219299321" sldId="293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2859407553" sldId="294"/>
        </pc:sldMkLst>
      </pc:sldChg>
      <pc:sldChg chg="del">
        <pc:chgData name="Leonie Smith" userId="fed1330f33f5650e" providerId="LiveId" clId="{0789A769-8633-4799-880F-81C640BB794B}" dt="2022-12-11T14:13:01.503" v="26" actId="2696"/>
        <pc:sldMkLst>
          <pc:docMk/>
          <pc:sldMk cId="3279066978" sldId="295"/>
        </pc:sldMkLst>
      </pc:sldChg>
    </pc:docChg>
  </pc:docChgLst>
  <pc:docChgLst>
    <pc:chgData name="Alfred Smith" userId="3c60a3631c0db8ad" providerId="LiveId" clId="{C871092E-1390-4300-B643-99AB7F09433F}"/>
    <pc:docChg chg="custSel modSld">
      <pc:chgData name="Alfred Smith" userId="3c60a3631c0db8ad" providerId="LiveId" clId="{C871092E-1390-4300-B643-99AB7F09433F}" dt="2025-05-02T07:35:18.721" v="4"/>
      <pc:docMkLst>
        <pc:docMk/>
      </pc:docMkLst>
      <pc:sldChg chg="addSp delSp modSp mod">
        <pc:chgData name="Alfred Smith" userId="3c60a3631c0db8ad" providerId="LiveId" clId="{C871092E-1390-4300-B643-99AB7F09433F}" dt="2025-05-02T07:35:18.721" v="4"/>
        <pc:sldMkLst>
          <pc:docMk/>
          <pc:sldMk cId="1499918570" sldId="257"/>
        </pc:sldMkLst>
        <pc:spChg chg="add mod">
          <ac:chgData name="Alfred Smith" userId="3c60a3631c0db8ad" providerId="LiveId" clId="{C871092E-1390-4300-B643-99AB7F09433F}" dt="2025-05-02T07:35:18.721" v="4"/>
          <ac:spMkLst>
            <pc:docMk/>
            <pc:sldMk cId="1499918570" sldId="257"/>
            <ac:spMk id="8" creationId="{15BBA7DF-F6E4-7510-F475-509B06B54BB9}"/>
          </ac:spMkLst>
        </pc:spChg>
      </pc:sldChg>
    </pc:docChg>
  </pc:docChgLst>
  <pc:docChgLst>
    <pc:chgData name="Leonie Smith" userId="fed1330f33f5650e" providerId="LiveId" clId="{31643996-664A-4A6D-A345-255DB1D74F70}"/>
    <pc:docChg chg="modSld">
      <pc:chgData name="Leonie Smith" userId="fed1330f33f5650e" providerId="LiveId" clId="{31643996-664A-4A6D-A345-255DB1D74F70}" dt="2024-01-10T03:59:15.676" v="51" actId="20577"/>
      <pc:docMkLst>
        <pc:docMk/>
      </pc:docMkLst>
      <pc:sldChg chg="addSp delSp modSp mod modTransition modAnim modNotesTx">
        <pc:chgData name="Leonie Smith" userId="fed1330f33f5650e" providerId="LiveId" clId="{31643996-664A-4A6D-A345-255DB1D74F70}" dt="2024-01-10T03:59:15.676" v="51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31643996-664A-4A6D-A345-255DB1D74F70}" dt="2024-01-09T02:52:35.356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31643996-664A-4A6D-A345-255DB1D74F70}" dt="2024-01-09T02:52:58.260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31643996-664A-4A6D-A345-255DB1D74F70}" dt="2024-01-09T02:53:12.511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31643996-664A-4A6D-A345-255DB1D74F70}" dt="2024-01-09T02:53:38.874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31643996-664A-4A6D-A345-255DB1D74F70}" dt="2024-01-09T02:54:02.539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31643996-664A-4A6D-A345-255DB1D74F70}" dt="2024-01-09T02:54:17.877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31643996-664A-4A6D-A345-255DB1D74F70}" dt="2024-01-09T02:54:47.536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31643996-664A-4A6D-A345-255DB1D74F70}" dt="2024-01-09T02:55:39.203" v="38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31643996-664A-4A6D-A345-255DB1D74F70}" dt="2024-01-10T03:58:22.703" v="41"/>
        <pc:sldMkLst>
          <pc:docMk/>
          <pc:sldMk cId="1120023285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42 Temple Merchants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Temple Merchants - Matt 21:12-17; Mark 11:15-19; Luke 19:45-48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Paying Taxes - Matt 22:15-22; Mark 12:13-17; Luke 20:20-26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Mite - Mark 12:41-44; Luke 21:1-4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Fig Tree - Matt 21:18-22; Mark 11:12-14, 20-26; (John 15:1-17)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Judas agrees to betray Jesus – Matt 26:14-16; Luke 21:37-22:6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last Supper – Luke 22:7-27; John 13:1-17:26; Luke 22:31-39 (Left 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21-05-2025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42-3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CF921E-2E37-A1B4-4611-A5BEEDC19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5BBA7DF-F6E4-7510-F475-509B06B54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181038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0"/>
    </mc:Choice>
    <mc:Fallback xmlns="">
      <p:transition spd="slow" advTm="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B854F4-5B7F-01B4-EBFD-07067BD0A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72FDBB-1D31-57F9-8820-A3BF4CD5813F}"/>
              </a:ext>
            </a:extLst>
          </p:cNvPr>
          <p:cNvSpPr txBox="1"/>
          <p:nvPr/>
        </p:nvSpPr>
        <p:spPr>
          <a:xfrm>
            <a:off x="354813" y="57164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ལ་འཇིགས་པས་ཡ་ཧུ་དཱ་པའི་བླ་ཆེན་དང་ཆོས་ཁྲིམས་ལ་མཁས་པའི་མི་ཡིས་ཡེ་ཤུ་གཡོ་ཐབས་ཀྱི་ངང་ནས་གསོད་པའི་གོ་སྐབས་བཙ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the chief priests and scribes were looking for a way to put Jesus to death; for they feared the people.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1006E1B-1F61-58B2-BA35-B60262DC6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97"/>
    </mc:Choice>
    <mc:Fallback xmlns="">
      <p:transition spd="slow" advTm="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12A7F6-5139-B8A6-1545-C472518B1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30079-70CB-0F91-3D51-F6829406D9C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ཡེ་ཤུའི་ཉེ་གནས་བཅུ་གཉིས་པོ་ལས་ཡུ་དཱ་དབྱི་སི་ཀར་རེ་ཞེས་ཟེར་བའི་མི་ཞིག་གི་སེམས་ནང་དུ་བདུད་སཱ་ཏན་ཞུགས་ཏ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3Then Satan entered Judas Iscariot, who was one of the Twelve.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5839C6-0204-ED3A-536A-09247041F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2"/>
    </mc:Choice>
    <mc:Fallback xmlns="">
      <p:transition spd="slow" advTm="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FBC64-00A8-B9E4-93FE-18D1F696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471"/>
            <a:ext cx="12192000" cy="699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8E323-1EBA-5510-6159-A4393043510F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ཡ་ཧུ་དཱ་པའི་བླ་ཆེན་རྣམས་དང༌། མཆོད་ཁང་ཆེན་མོའི་སྲུང་དམག་གི་དཔོན་པོའི་རྩར་སོང་ནས་ཡེ་ཤུ་ཁོ་ཚོའི་ལག་ཏུ་སྤྲོད་རྒྱུའི་གྲོས་སྡུར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4And Judas went to discuss with the chief priests and temple officers how he might betray Jesus to them.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7F8B79-309E-92DF-DC7A-D90FC7AFF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3"/>
    </mc:Choice>
    <mc:Fallback xmlns="">
      <p:transition spd="slow" advTm="9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80E03-A1A4-CDAC-D011-611F9FEEC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540"/>
            <a:ext cx="12192000" cy="6871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6ED50-100F-C0E9-E5E2-8623DDA18669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མད</a:t>
            </a:r>
            <a:r>
              <a:rPr lang="bo-CN" sz="7200">
                <a:solidFill>
                  <a:srgbClr val="777A7B"/>
                </a:solidFill>
                <a:latin typeface="Arial" panose="020B0604020202020204" pitchFamily="34" charset="0"/>
              </a:rPr>
              <a:t>་ཐཱ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26:15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ཁོ་ཚོར་“གལ་ཏེ་ངས་ཁོང་ཁྱེད་ཀྱི་དབང་དུ་གཏད་ན་ཁྱེད་ཀྱིས་ང་ལ་ག་རེ་སྟེར་རམ་”ཞེས་བཤད་པས། ཁོ་ཚོས་ཁོ་ལ་དངུལ་སྒོར་སུམ་ཅུ་སྟེར།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Matt 26: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15and asked, “What are you willing to give me if I hand Him over to you?” And they set out for him thirty pieces of silver.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C9C9B0-9204-1FCF-1A9D-BD28E6732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2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"/>
    </mc:Choice>
    <mc:Fallback xmlns="">
      <p:transition spd="slow" advTm="1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B4B1D-2133-C3DA-0EE9-2AE114E5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449" y="1"/>
            <a:ext cx="12941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483FCE-7069-80B4-3E20-7F7C70C53D53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92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22:6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ཁོས་དེ་ལ་མོས་མཐུན་བྱས་པ་དང༌། མི་ཚོགས་མེད་པའི་སྐབས་དང་བསྟུན་ནས་ཡེ་ཤུ་ཁོ་ཚོའི་ལག་ཏུ་སྤྲོད་རྒྱུའི་གོ་སྐབས་བཙལ།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800" dirty="0">
                <a:solidFill>
                  <a:srgbClr val="777A7B"/>
                </a:solidFill>
                <a:latin typeface="Arial" panose="020B0604020202020204" pitchFamily="34" charset="0"/>
              </a:rPr>
              <a:t>Luke22: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6Judas consented, and began to look for an opportunity to betray Jesus to them in the absence of a crowd.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339A995-9814-EC32-598B-0F7C7634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7"/>
    </mc:Choice>
    <mc:Fallback xmlns="">
      <p:transition spd="slow" advTm="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BF5494-BEA9-45E3-2F5A-EFEB5CBEC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9D4819-B471-4343-F638-F7936E211479}"/>
              </a:ext>
            </a:extLst>
          </p:cNvPr>
          <p:cNvSpPr txBox="1"/>
          <p:nvPr/>
        </p:nvSpPr>
        <p:spPr>
          <a:xfrm>
            <a:off x="326264" y="2548845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A19A4-1F21-019B-B7BF-0E407B63C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1BA3C8-7DC3-718E-643D-03F2C6C6A4F2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ཡུ་དཱ་ཡིས་རྒྱབ་གཏོད་བྱེད་རྒྱུ་ཁས་ལེན་བྱས་པ།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Judas agrees to betray Jesus – Matt 26:14-16; Luke 21:37-22:6 </a:t>
            </a:r>
            <a:endParaRPr lang="en-IN" sz="4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3F98A0-7DCE-299B-9F0E-E2CDCC3FD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"/>
    </mc:Choice>
    <mc:Fallback xmlns="">
      <p:transition spd="slow" advTm="3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E60975-4C91-93F6-3C27-9746C9E9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897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3F39FA-295D-1593-A344-74981ABD2D6B}"/>
              </a:ext>
            </a:extLst>
          </p:cNvPr>
          <p:cNvSpPr txBox="1"/>
          <p:nvPr/>
        </p:nvSpPr>
        <p:spPr>
          <a:xfrm>
            <a:off x="335789" y="2203591"/>
            <a:ext cx="6096000" cy="41481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22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ཡུ་དཱ་ཡིས་རྒྱབ་གཏོད་</a:t>
            </a:r>
            <a:endParaRPr lang="en-IN" sz="8000" b="1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བྱེད་རྒྱུ་ཁས་ལེན་བྱས་པ།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B167B39-CB73-86E9-978D-1994F065A818}"/>
              </a:ext>
            </a:extLst>
          </p:cNvPr>
          <p:cNvSpPr txBox="1"/>
          <p:nvPr/>
        </p:nvSpPr>
        <p:spPr>
          <a:xfrm>
            <a:off x="579755" y="617173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ཉིན་ལྟར་ཁོང་གིས་མཆོད་ཁང་ཆེན་མོའི་ཁྱམས་རར་ཆོས་བསྟན་གནང་བ་དང༌། མཚན་མོར་ཁོང་ཕྱི་རོལ་ཏུ་ཕེབས་ནས་སྐྱུར་རུ་ཟེར་བའི་ཤིང་གི་རི་ལ་བཞུགས།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21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37Every day Jesus taught at the temple, but every evening He went out to spend the night on the Mount of Olives.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98342E-6549-5C6D-11CB-0A7554634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0"/>
    </mc:Choice>
    <mc:Fallback xmlns="">
      <p:transition spd="slow" advTm="10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50EEF7-77AC-2EEE-DECD-3A14B4DA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31504"/>
            <a:ext cx="12192000" cy="7689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64985D-1B67-64F4-FD7C-EEBFC545AC36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ཡང་ཁོང་གི་གསུང་ལ་ཉན་པའི་ཕྱིར་མི་ཐམས་ཅད་སྔ་པོ་ལངས་ནས་མཆོད་ཁང་ཆེན་མོར་འགྲོ་མྱོང་ངོ༌།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38And early in the morning all the people would come to hear Him at the temple.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B9654-55D6-983A-9E66-5AFDE0031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"/>
    </mc:Choice>
    <mc:Fallback xmlns="">
      <p:transition spd="slow" advTm="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3B590-DABC-8020-4872-AEC823829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159"/>
            <a:ext cx="12192000" cy="7273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0A1ED-2711-2AFC-622C-41ED151E6751}"/>
              </a:ext>
            </a:extLst>
          </p:cNvPr>
          <p:cNvSpPr txBox="1"/>
          <p:nvPr/>
        </p:nvSpPr>
        <p:spPr>
          <a:xfrm>
            <a:off x="560876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21:38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sz="7200" dirty="0">
                <a:solidFill>
                  <a:srgbClr val="777A7B"/>
                </a:solidFill>
                <a:latin typeface="Arial" panose="020B0604020202020204" pitchFamily="34" charset="0"/>
              </a:rPr>
              <a:t>22:1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དེ་ཡང་སྐྱུར་རྩི་མེད་པའི་བག་ལེབ་དུས་ཆེན་ནམ་པེ་སག་ཅེས་བྱ་བའི་དུས་ཆེན་ཉེ་བར་སླེབས་པ་དང༌།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4400" dirty="0">
                <a:solidFill>
                  <a:srgbClr val="777A7B"/>
                </a:solidFill>
                <a:latin typeface="Arial" panose="020B0604020202020204" pitchFamily="34" charset="0"/>
              </a:rPr>
              <a:t>22: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1Now the Feast of Unleavened Bread, called the Passover, was approaching, </a:t>
            </a:r>
            <a:endParaRPr lang="en-IN" sz="4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5BAA4AF-1728-BAFE-77F8-C2A56A7B84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5"/>
    </mc:Choice>
    <mc:Fallback xmlns="">
      <p:transition spd="slow" advTm="7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778</Words>
  <Application>Microsoft Office PowerPoint</Application>
  <PresentationFormat>Widescreen</PresentationFormat>
  <Paragraphs>52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2025-05-21T06:46:52Z</dcterms:modified>
</cp:coreProperties>
</file>