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8" r:id="rId18"/>
    <p:sldId id="279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FE57E-6AEC-491B-B503-E4CB8B2E4890}" v="9" dt="2025-05-21T06:45:33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19FE57E-6AEC-491B-B503-E4CB8B2E4890}"/>
    <pc:docChg chg="custSel modSld">
      <pc:chgData name="Alfred Smith" userId="3c60a3631c0db8ad" providerId="LiveId" clId="{019FE57E-6AEC-491B-B503-E4CB8B2E4890}" dt="2025-05-21T06:45:33.098" v="19"/>
      <pc:docMkLst>
        <pc:docMk/>
      </pc:docMkLst>
      <pc:sldChg chg="modSp mod">
        <pc:chgData name="Alfred Smith" userId="3c60a3631c0db8ad" providerId="LiveId" clId="{019FE57E-6AEC-491B-B503-E4CB8B2E4890}" dt="2025-05-21T06:38:59.938" v="1" actId="27636"/>
        <pc:sldMkLst>
          <pc:docMk/>
          <pc:sldMk cId="1499918570" sldId="257"/>
        </pc:sldMkLst>
        <pc:spChg chg="mod">
          <ac:chgData name="Alfred Smith" userId="3c60a3631c0db8ad" providerId="LiveId" clId="{019FE57E-6AEC-491B-B503-E4CB8B2E4890}" dt="2025-05-21T06:38:59.938" v="1" actId="27636"/>
          <ac:spMkLst>
            <pc:docMk/>
            <pc:sldMk cId="1499918570" sldId="257"/>
            <ac:spMk id="8" creationId="{15BBA7DF-F6E4-7510-F475-509B06B54BB9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3788111665" sldId="258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3788111665" sldId="258"/>
            <ac:spMk id="2" creationId="{0D9D4819-B471-4343-F638-F7936E211479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454763615" sldId="259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019FE57E-6AEC-491B-B503-E4CB8B2E4890}" dt="2025-05-21T06:41:01.595" v="4"/>
        <pc:sldMkLst>
          <pc:docMk/>
          <pc:sldMk cId="2346136586" sldId="260"/>
        </pc:sldMkLst>
        <pc:spChg chg="add mod">
          <ac:chgData name="Alfred Smith" userId="3c60a3631c0db8ad" providerId="LiveId" clId="{019FE57E-6AEC-491B-B503-E4CB8B2E4890}" dt="2025-05-21T06:41:01.595" v="4"/>
          <ac:spMkLst>
            <pc:docMk/>
            <pc:sldMk cId="2346136586" sldId="260"/>
            <ac:spMk id="2" creationId="{2CBEEDD2-D55D-53DB-219E-60EC3982A27C}"/>
          </ac:spMkLst>
        </pc:spChg>
        <pc:spChg chg="del">
          <ac:chgData name="Alfred Smith" userId="3c60a3631c0db8ad" providerId="LiveId" clId="{019FE57E-6AEC-491B-B503-E4CB8B2E4890}" dt="2025-05-21T06:40:59.776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019FE57E-6AEC-491B-B503-E4CB8B2E4890}" dt="2025-05-21T06:40:59.776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1:01.595" v="4"/>
          <ac:spMkLst>
            <pc:docMk/>
            <pc:sldMk cId="2346136586" sldId="260"/>
            <ac:spMk id="5" creationId="{747213DE-34A0-6A49-301E-358BCC4B429C}"/>
          </ac:spMkLst>
        </pc:spChg>
      </pc:sldChg>
      <pc:sldChg chg="addSp delSp modSp mod">
        <pc:chgData name="Alfred Smith" userId="3c60a3631c0db8ad" providerId="LiveId" clId="{019FE57E-6AEC-491B-B503-E4CB8B2E4890}" dt="2025-05-21T06:41:38.293" v="6"/>
        <pc:sldMkLst>
          <pc:docMk/>
          <pc:sldMk cId="4037329247" sldId="261"/>
        </pc:sldMkLst>
        <pc:spChg chg="add mod">
          <ac:chgData name="Alfred Smith" userId="3c60a3631c0db8ad" providerId="LiveId" clId="{019FE57E-6AEC-491B-B503-E4CB8B2E4890}" dt="2025-05-21T06:41:38.293" v="6"/>
          <ac:spMkLst>
            <pc:docMk/>
            <pc:sldMk cId="4037329247" sldId="261"/>
            <ac:spMk id="2" creationId="{FEEA88BF-CA21-BFD3-5A88-E0EF41F40B8A}"/>
          </ac:spMkLst>
        </pc:spChg>
        <pc:spChg chg="del">
          <ac:chgData name="Alfred Smith" userId="3c60a3631c0db8ad" providerId="LiveId" clId="{019FE57E-6AEC-491B-B503-E4CB8B2E4890}" dt="2025-05-21T06:41:37.645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019FE57E-6AEC-491B-B503-E4CB8B2E4890}" dt="2025-05-21T06:41:37.645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1:38.293" v="6"/>
          <ac:spMkLst>
            <pc:docMk/>
            <pc:sldMk cId="4037329247" sldId="261"/>
            <ac:spMk id="5" creationId="{AD25AEEC-A14B-1C83-E1D2-57D6DE8FF5B7}"/>
          </ac:spMkLst>
        </pc:spChg>
      </pc:sldChg>
      <pc:sldChg chg="addSp delSp modSp mod">
        <pc:chgData name="Alfred Smith" userId="3c60a3631c0db8ad" providerId="LiveId" clId="{019FE57E-6AEC-491B-B503-E4CB8B2E4890}" dt="2025-05-21T06:42:04.380" v="8"/>
        <pc:sldMkLst>
          <pc:docMk/>
          <pc:sldMk cId="1909638311" sldId="262"/>
        </pc:sldMkLst>
        <pc:spChg chg="add mod">
          <ac:chgData name="Alfred Smith" userId="3c60a3631c0db8ad" providerId="LiveId" clId="{019FE57E-6AEC-491B-B503-E4CB8B2E4890}" dt="2025-05-21T06:42:04.380" v="8"/>
          <ac:spMkLst>
            <pc:docMk/>
            <pc:sldMk cId="1909638311" sldId="262"/>
            <ac:spMk id="2" creationId="{6D6C7BE2-111F-DE31-B481-6F521E2E8417}"/>
          </ac:spMkLst>
        </pc:spChg>
        <pc:spChg chg="del">
          <ac:chgData name="Alfred Smith" userId="3c60a3631c0db8ad" providerId="LiveId" clId="{019FE57E-6AEC-491B-B503-E4CB8B2E4890}" dt="2025-05-21T06:42:03.769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019FE57E-6AEC-491B-B503-E4CB8B2E4890}" dt="2025-05-21T06:42:03.769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2:04.380" v="8"/>
          <ac:spMkLst>
            <pc:docMk/>
            <pc:sldMk cId="1909638311" sldId="262"/>
            <ac:spMk id="5" creationId="{286C35BE-DCF2-8D91-470C-949936AB7719}"/>
          </ac:spMkLst>
        </pc:spChg>
      </pc:sldChg>
      <pc:sldChg chg="addSp delSp modSp mod">
        <pc:chgData name="Alfred Smith" userId="3c60a3631c0db8ad" providerId="LiveId" clId="{019FE57E-6AEC-491B-B503-E4CB8B2E4890}" dt="2025-05-21T06:42:23.519" v="10"/>
        <pc:sldMkLst>
          <pc:docMk/>
          <pc:sldMk cId="641208035" sldId="263"/>
        </pc:sldMkLst>
        <pc:spChg chg="add mod">
          <ac:chgData name="Alfred Smith" userId="3c60a3631c0db8ad" providerId="LiveId" clId="{019FE57E-6AEC-491B-B503-E4CB8B2E4890}" dt="2025-05-21T06:42:23.519" v="10"/>
          <ac:spMkLst>
            <pc:docMk/>
            <pc:sldMk cId="641208035" sldId="263"/>
            <ac:spMk id="2" creationId="{2CD98382-D70B-973B-50CB-1AB6B5672810}"/>
          </ac:spMkLst>
        </pc:spChg>
        <pc:spChg chg="del">
          <ac:chgData name="Alfred Smith" userId="3c60a3631c0db8ad" providerId="LiveId" clId="{019FE57E-6AEC-491B-B503-E4CB8B2E4890}" dt="2025-05-21T06:42:22.967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019FE57E-6AEC-491B-B503-E4CB8B2E4890}" dt="2025-05-21T06:42:22.967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2:23.519" v="10"/>
          <ac:spMkLst>
            <pc:docMk/>
            <pc:sldMk cId="641208035" sldId="263"/>
            <ac:spMk id="5" creationId="{71D882EB-D4E6-BC2F-3F73-319994CE5DB0}"/>
          </ac:spMkLst>
        </pc:spChg>
      </pc:sldChg>
      <pc:sldChg chg="addSp delSp modSp mod">
        <pc:chgData name="Alfred Smith" userId="3c60a3631c0db8ad" providerId="LiveId" clId="{019FE57E-6AEC-491B-B503-E4CB8B2E4890}" dt="2025-05-21T06:42:42.662" v="12"/>
        <pc:sldMkLst>
          <pc:docMk/>
          <pc:sldMk cId="4044745628" sldId="264"/>
        </pc:sldMkLst>
        <pc:spChg chg="add mod">
          <ac:chgData name="Alfred Smith" userId="3c60a3631c0db8ad" providerId="LiveId" clId="{019FE57E-6AEC-491B-B503-E4CB8B2E4890}" dt="2025-05-21T06:42:42.662" v="12"/>
          <ac:spMkLst>
            <pc:docMk/>
            <pc:sldMk cId="4044745628" sldId="264"/>
            <ac:spMk id="2" creationId="{CBE502E5-37B3-9B18-A4D3-E4C82ACF5021}"/>
          </ac:spMkLst>
        </pc:spChg>
        <pc:spChg chg="del">
          <ac:chgData name="Alfred Smith" userId="3c60a3631c0db8ad" providerId="LiveId" clId="{019FE57E-6AEC-491B-B503-E4CB8B2E4890}" dt="2025-05-21T06:42:42.136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019FE57E-6AEC-491B-B503-E4CB8B2E4890}" dt="2025-05-21T06:42:42.136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2:42.662" v="12"/>
          <ac:spMkLst>
            <pc:docMk/>
            <pc:sldMk cId="4044745628" sldId="264"/>
            <ac:spMk id="5" creationId="{28E6BF3E-FEAE-6CF1-60C6-E24294676323}"/>
          </ac:spMkLst>
        </pc:spChg>
      </pc:sldChg>
      <pc:sldChg chg="addSp delSp modSp mod">
        <pc:chgData name="Alfred Smith" userId="3c60a3631c0db8ad" providerId="LiveId" clId="{019FE57E-6AEC-491B-B503-E4CB8B2E4890}" dt="2025-05-21T06:43:24.989" v="15"/>
        <pc:sldMkLst>
          <pc:docMk/>
          <pc:sldMk cId="978260341" sldId="265"/>
        </pc:sldMkLst>
        <pc:spChg chg="add mod">
          <ac:chgData name="Alfred Smith" userId="3c60a3631c0db8ad" providerId="LiveId" clId="{019FE57E-6AEC-491B-B503-E4CB8B2E4890}" dt="2025-05-21T06:43:24.989" v="15"/>
          <ac:spMkLst>
            <pc:docMk/>
            <pc:sldMk cId="978260341" sldId="265"/>
            <ac:spMk id="2" creationId="{700C23DF-99A8-0D62-A6AC-136B3C54CFF0}"/>
          </ac:spMkLst>
        </pc:spChg>
        <pc:spChg chg="del mod">
          <ac:chgData name="Alfred Smith" userId="3c60a3631c0db8ad" providerId="LiveId" clId="{019FE57E-6AEC-491B-B503-E4CB8B2E4890}" dt="2025-05-21T06:43:24.359" v="14" actId="478"/>
          <ac:spMkLst>
            <pc:docMk/>
            <pc:sldMk cId="978260341" sldId="265"/>
            <ac:spMk id="3" creationId="{A58184BD-88F1-BA02-40C1-D8403D0EEC0D}"/>
          </ac:spMkLst>
        </pc:spChg>
        <pc:spChg chg="del mod">
          <ac:chgData name="Alfred Smith" userId="3c60a3631c0db8ad" providerId="LiveId" clId="{019FE57E-6AEC-491B-B503-E4CB8B2E4890}" dt="2025-05-21T06:43:24.359" v="14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3:24.989" v="15"/>
          <ac:spMkLst>
            <pc:docMk/>
            <pc:sldMk cId="978260341" sldId="265"/>
            <ac:spMk id="5" creationId="{65B8E0E8-EDE6-7DFB-FB57-AA068BFDB0AE}"/>
          </ac:spMkLst>
        </pc:spChg>
      </pc:sldChg>
      <pc:sldChg chg="addSp delSp modSp mod">
        <pc:chgData name="Alfred Smith" userId="3c60a3631c0db8ad" providerId="LiveId" clId="{019FE57E-6AEC-491B-B503-E4CB8B2E4890}" dt="2025-05-21T06:45:33.098" v="19"/>
        <pc:sldMkLst>
          <pc:docMk/>
          <pc:sldMk cId="4017137865" sldId="267"/>
        </pc:sldMkLst>
        <pc:spChg chg="add mod">
          <ac:chgData name="Alfred Smith" userId="3c60a3631c0db8ad" providerId="LiveId" clId="{019FE57E-6AEC-491B-B503-E4CB8B2E4890}" dt="2025-05-21T06:45:33.098" v="19"/>
          <ac:spMkLst>
            <pc:docMk/>
            <pc:sldMk cId="4017137865" sldId="267"/>
            <ac:spMk id="2" creationId="{32801C76-1ED4-AB91-84F7-69C2FDE0464E}"/>
          </ac:spMkLst>
        </pc:spChg>
        <pc:spChg chg="del mod">
          <ac:chgData name="Alfred Smith" userId="3c60a3631c0db8ad" providerId="LiveId" clId="{019FE57E-6AEC-491B-B503-E4CB8B2E4890}" dt="2025-05-21T06:45:32.603" v="18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019FE57E-6AEC-491B-B503-E4CB8B2E4890}" dt="2025-05-21T06:45:32.603" v="18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5:33.098" v="19"/>
          <ac:spMkLst>
            <pc:docMk/>
            <pc:sldMk cId="4017137865" sldId="267"/>
            <ac:spMk id="5" creationId="{B926C6D3-CBAB-622E-726A-26F2835835AF}"/>
          </ac:spMkLst>
        </pc:spChg>
      </pc:sldChg>
      <pc:sldChg chg="addSp delSp modSp mod">
        <pc:chgData name="Alfred Smith" userId="3c60a3631c0db8ad" providerId="LiveId" clId="{019FE57E-6AEC-491B-B503-E4CB8B2E4890}" dt="2025-05-21T06:44:27.463" v="17"/>
        <pc:sldMkLst>
          <pc:docMk/>
          <pc:sldMk cId="1120023285" sldId="268"/>
        </pc:sldMkLst>
        <pc:spChg chg="add mod">
          <ac:chgData name="Alfred Smith" userId="3c60a3631c0db8ad" providerId="LiveId" clId="{019FE57E-6AEC-491B-B503-E4CB8B2E4890}" dt="2025-05-21T06:44:27.463" v="17"/>
          <ac:spMkLst>
            <pc:docMk/>
            <pc:sldMk cId="1120023285" sldId="268"/>
            <ac:spMk id="2" creationId="{0F10DD75-0A46-A180-9FB6-A9804D9B206F}"/>
          </ac:spMkLst>
        </pc:spChg>
        <pc:spChg chg="del">
          <ac:chgData name="Alfred Smith" userId="3c60a3631c0db8ad" providerId="LiveId" clId="{019FE57E-6AEC-491B-B503-E4CB8B2E4890}" dt="2025-05-21T06:44:26.109" v="16" actId="478"/>
          <ac:spMkLst>
            <pc:docMk/>
            <pc:sldMk cId="1120023285" sldId="268"/>
            <ac:spMk id="3" creationId="{A58184BD-88F1-BA02-40C1-D8403D0EEC0D}"/>
          </ac:spMkLst>
        </pc:spChg>
        <pc:spChg chg="del">
          <ac:chgData name="Alfred Smith" userId="3c60a3631c0db8ad" providerId="LiveId" clId="{019FE57E-6AEC-491B-B503-E4CB8B2E4890}" dt="2025-05-21T06:44:26.109" v="16" actId="478"/>
          <ac:spMkLst>
            <pc:docMk/>
            <pc:sldMk cId="1120023285" sldId="268"/>
            <ac:spMk id="4" creationId="{EE2AC625-9141-A801-F431-DD5F79396320}"/>
          </ac:spMkLst>
        </pc:spChg>
        <pc:spChg chg="add mod">
          <ac:chgData name="Alfred Smith" userId="3c60a3631c0db8ad" providerId="LiveId" clId="{019FE57E-6AEC-491B-B503-E4CB8B2E4890}" dt="2025-05-21T06:44:27.463" v="17"/>
          <ac:spMkLst>
            <pc:docMk/>
            <pc:sldMk cId="1120023285" sldId="268"/>
            <ac:spMk id="5" creationId="{D6A37E95-B860-0219-9058-FB1F392AAEBD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4120481681" sldId="270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4120481681" sldId="270"/>
            <ac:spMk id="3" creationId="{A83F39FA-295D-1593-A344-74981ABD2D6B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939110669" sldId="271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939110669" sldId="271"/>
            <ac:spMk id="2" creationId="{DB64985D-1B67-64F4-FD7C-EEBFC545AC36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4024569785" sldId="272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4024569785" sldId="272"/>
            <ac:spMk id="2" creationId="{CFE0A1ED-2711-2AFC-622C-41ED151E6751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487179600" sldId="273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487179600" sldId="273"/>
            <ac:spMk id="2" creationId="{E772FDBB-1D31-57F9-8820-A3BF4CD5813F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2168401200" sldId="274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2168401200" sldId="274"/>
            <ac:spMk id="2" creationId="{F8230079-70CB-0F91-3D51-F6829406D9C1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2996969115" sldId="275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2996969115" sldId="275"/>
            <ac:spMk id="2" creationId="{4688E323-1EBA-5510-6159-A4393043510F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2390376940" sldId="276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2390376940" sldId="276"/>
            <ac:spMk id="2" creationId="{4DA6ED50-100F-C0E9-E5E2-8623DDA18669}"/>
          </ac:spMkLst>
        </pc:spChg>
      </pc:sldChg>
      <pc:sldChg chg="modSp">
        <pc:chgData name="Alfred Smith" userId="3c60a3631c0db8ad" providerId="LiveId" clId="{019FE57E-6AEC-491B-B503-E4CB8B2E4890}" dt="2025-05-21T06:39:42.899" v="2"/>
        <pc:sldMkLst>
          <pc:docMk/>
          <pc:sldMk cId="210266664" sldId="278"/>
        </pc:sldMkLst>
        <pc:spChg chg="mod">
          <ac:chgData name="Alfred Smith" userId="3c60a3631c0db8ad" providerId="LiveId" clId="{019FE57E-6AEC-491B-B503-E4CB8B2E4890}" dt="2025-05-21T06:39:42.899" v="2"/>
          <ac:spMkLst>
            <pc:docMk/>
            <pc:sldMk cId="210266664" sldId="278"/>
            <ac:spMk id="3" creationId="{591BA3C8-7DC3-718E-643D-03F2C6C6A4F2}"/>
          </ac:spMkLst>
        </pc:spChg>
      </pc:sldChg>
    </pc:docChg>
  </pc:docChgLst>
  <pc:docChgLst>
    <pc:chgData name="Leonie Smith" userId="fed1330f33f5650e" providerId="LiveId" clId="{FC43A9C5-1573-45EC-BC4B-117AF9529D8B}"/>
    <pc:docChg chg="modSld">
      <pc:chgData name="Leonie Smith" userId="fed1330f33f5650e" providerId="LiveId" clId="{FC43A9C5-1573-45EC-BC4B-117AF9529D8B}" dt="2023-01-06T08:15:03.175" v="48" actId="20577"/>
      <pc:docMkLst>
        <pc:docMk/>
      </pc:docMkLst>
      <pc:sldChg chg="addSp modSp mod">
        <pc:chgData name="Leonie Smith" userId="fed1330f33f5650e" providerId="LiveId" clId="{FC43A9C5-1573-45EC-BC4B-117AF9529D8B}" dt="2023-01-06T08:09:39.056" v="4" actId="20577"/>
        <pc:sldMkLst>
          <pc:docMk/>
          <pc:sldMk cId="3788111665" sldId="258"/>
        </pc:sldMkLst>
      </pc:sldChg>
      <pc:sldChg chg="modSp mod">
        <pc:chgData name="Leonie Smith" userId="fed1330f33f5650e" providerId="LiveId" clId="{FC43A9C5-1573-45EC-BC4B-117AF9529D8B}" dt="2023-01-06T08:12:39.210" v="36" actId="20577"/>
        <pc:sldMkLst>
          <pc:docMk/>
          <pc:sldMk cId="2346136586" sldId="260"/>
        </pc:sldMkLst>
      </pc:sldChg>
      <pc:sldChg chg="addSp modSp">
        <pc:chgData name="Leonie Smith" userId="fed1330f33f5650e" providerId="LiveId" clId="{FC43A9C5-1573-45EC-BC4B-117AF9529D8B}" dt="2023-01-06T08:09:48.111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FC43A9C5-1573-45EC-BC4B-117AF9529D8B}" dt="2023-01-06T08:12:23.194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C43A9C5-1573-45EC-BC4B-117AF9529D8B}" dt="2023-01-06T08:12:29.50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C43A9C5-1573-45EC-BC4B-117AF9529D8B}" dt="2023-01-06T08:12:49.956" v="3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C43A9C5-1573-45EC-BC4B-117AF9529D8B}" dt="2023-01-06T08:12:57.139" v="3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C43A9C5-1573-45EC-BC4B-117AF9529D8B}" dt="2023-01-06T08:13:03.462" v="3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C43A9C5-1573-45EC-BC4B-117AF9529D8B}" dt="2023-01-06T08:13:08.698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C43A9C5-1573-45EC-BC4B-117AF9529D8B}" dt="2023-01-06T08:15:03.175" v="4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C43A9C5-1573-45EC-BC4B-117AF9529D8B}" dt="2023-01-06T08:14:49.183" v="47" actId="20577"/>
        <pc:sldMkLst>
          <pc:docMk/>
          <pc:sldMk cId="1834923663" sldId="279"/>
        </pc:sldMkLst>
      </pc:sldChg>
    </pc:docChg>
  </pc:docChgLst>
  <pc:docChgLst>
    <pc:chgData name="Alfred Smith" userId="3c60a3631c0db8ad" providerId="LiveId" clId="{BBEED4E9-DBE9-428A-9140-27B766DF8BBA}"/>
    <pc:docChg chg="undo custSel modSld">
      <pc:chgData name="Alfred Smith" userId="3c60a3631c0db8ad" providerId="LiveId" clId="{BBEED4E9-DBE9-428A-9140-27B766DF8BBA}" dt="2024-07-23T08:53:03.131" v="60" actId="20577"/>
      <pc:docMkLst>
        <pc:docMk/>
      </pc:docMkLst>
      <pc:sldChg chg="addSp delSp modSp mod">
        <pc:chgData name="Alfred Smith" userId="3c60a3631c0db8ad" providerId="LiveId" clId="{BBEED4E9-DBE9-428A-9140-27B766DF8BBA}" dt="2024-07-23T08:31:28.190" v="1"/>
        <pc:sldMkLst>
          <pc:docMk/>
          <pc:sldMk cId="1499918570" sldId="257"/>
        </pc:sldMkLst>
      </pc:sldChg>
      <pc:sldChg chg="modSp mod">
        <pc:chgData name="Alfred Smith" userId="3c60a3631c0db8ad" providerId="LiveId" clId="{BBEED4E9-DBE9-428A-9140-27B766DF8BBA}" dt="2024-07-23T08:47:51.035" v="8"/>
        <pc:sldMkLst>
          <pc:docMk/>
          <pc:sldMk cId="2346136586" sldId="260"/>
        </pc:sldMkLst>
      </pc:sldChg>
      <pc:sldChg chg="modSp mod">
        <pc:chgData name="Alfred Smith" userId="3c60a3631c0db8ad" providerId="LiveId" clId="{BBEED4E9-DBE9-428A-9140-27B766DF8BBA}" dt="2024-07-23T08:48:04.573" v="10"/>
        <pc:sldMkLst>
          <pc:docMk/>
          <pc:sldMk cId="4037329247" sldId="261"/>
        </pc:sldMkLst>
      </pc:sldChg>
      <pc:sldChg chg="modSp mod">
        <pc:chgData name="Alfred Smith" userId="3c60a3631c0db8ad" providerId="LiveId" clId="{BBEED4E9-DBE9-428A-9140-27B766DF8BBA}" dt="2024-07-23T08:48:52.418" v="28"/>
        <pc:sldMkLst>
          <pc:docMk/>
          <pc:sldMk cId="1909638311" sldId="262"/>
        </pc:sldMkLst>
      </pc:sldChg>
      <pc:sldChg chg="modSp mod">
        <pc:chgData name="Alfred Smith" userId="3c60a3631c0db8ad" providerId="LiveId" clId="{BBEED4E9-DBE9-428A-9140-27B766DF8BBA}" dt="2024-07-23T08:49:09.945" v="31"/>
        <pc:sldMkLst>
          <pc:docMk/>
          <pc:sldMk cId="641208035" sldId="263"/>
        </pc:sldMkLst>
      </pc:sldChg>
      <pc:sldChg chg="modSp mod">
        <pc:chgData name="Alfred Smith" userId="3c60a3631c0db8ad" providerId="LiveId" clId="{BBEED4E9-DBE9-428A-9140-27B766DF8BBA}" dt="2024-07-23T08:49:23.169" v="33"/>
        <pc:sldMkLst>
          <pc:docMk/>
          <pc:sldMk cId="4044745628" sldId="264"/>
        </pc:sldMkLst>
      </pc:sldChg>
      <pc:sldChg chg="modSp mod">
        <pc:chgData name="Alfred Smith" userId="3c60a3631c0db8ad" providerId="LiveId" clId="{BBEED4E9-DBE9-428A-9140-27B766DF8BBA}" dt="2024-07-23T08:49:37.986" v="35"/>
        <pc:sldMkLst>
          <pc:docMk/>
          <pc:sldMk cId="978260341" sldId="265"/>
        </pc:sldMkLst>
      </pc:sldChg>
      <pc:sldChg chg="modSp mod">
        <pc:chgData name="Alfred Smith" userId="3c60a3631c0db8ad" providerId="LiveId" clId="{BBEED4E9-DBE9-428A-9140-27B766DF8BBA}" dt="2024-07-23T08:53:03.131" v="60" actId="20577"/>
        <pc:sldMkLst>
          <pc:docMk/>
          <pc:sldMk cId="4017137865" sldId="267"/>
        </pc:sldMkLst>
      </pc:sldChg>
      <pc:sldChg chg="modSp mod">
        <pc:chgData name="Alfred Smith" userId="3c60a3631c0db8ad" providerId="LiveId" clId="{BBEED4E9-DBE9-428A-9140-27B766DF8BBA}" dt="2024-07-23T08:51:55.135" v="45" actId="20577"/>
        <pc:sldMkLst>
          <pc:docMk/>
          <pc:sldMk cId="1120023285" sldId="268"/>
        </pc:sldMkLst>
      </pc:sldChg>
      <pc:sldChg chg="addSp modSp mod">
        <pc:chgData name="Alfred Smith" userId="3c60a3631c0db8ad" providerId="LiveId" clId="{BBEED4E9-DBE9-428A-9140-27B766DF8BBA}" dt="2024-07-23T08:32:35.715" v="3" actId="1076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0789A769-8633-4799-880F-81C640BB794B}"/>
    <pc:docChg chg="custSel delSld modSld">
      <pc:chgData name="Leonie Smith" userId="fed1330f33f5650e" providerId="LiveId" clId="{0789A769-8633-4799-880F-81C640BB794B}" dt="2022-12-13T05:03:13.346" v="94" actId="5793"/>
      <pc:docMkLst>
        <pc:docMk/>
      </pc:docMkLst>
      <pc:sldChg chg="addSp modSp modNotesTx">
        <pc:chgData name="Leonie Smith" userId="fed1330f33f5650e" providerId="LiveId" clId="{0789A769-8633-4799-880F-81C640BB794B}" dt="2022-12-13T05:03:13.346" v="9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789A769-8633-4799-880F-81C640BB794B}" dt="2022-12-11T14:06:52.411" v="2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0789A769-8633-4799-880F-81C640BB794B}" dt="2022-12-12T06:46:04.451" v="3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789A769-8633-4799-880F-81C640BB794B}" dt="2022-12-12T06:47:18.820" v="3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789A769-8633-4799-880F-81C640BB794B}" dt="2022-12-12T06:49:06.935" v="3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789A769-8633-4799-880F-81C640BB794B}" dt="2022-12-12T06:50:21.685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789A769-8633-4799-880F-81C640BB794B}" dt="2022-12-12T06:51:17.379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789A769-8633-4799-880F-81C640BB794B}" dt="2022-12-12T06:52:30.487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789A769-8633-4799-880F-81C640BB794B}" dt="2022-12-12T06:54:12.347" v="58"/>
        <pc:sldMkLst>
          <pc:docMk/>
          <pc:sldMk cId="978260341" sldId="265"/>
        </pc:sldMkLst>
      </pc:sldChg>
      <pc:sldChg chg="addSp modSp">
        <pc:chgData name="Leonie Smith" userId="fed1330f33f5650e" providerId="LiveId" clId="{0789A769-8633-4799-880F-81C640BB794B}" dt="2022-12-12T06:59:50.164" v="9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789A769-8633-4799-880F-81C640BB794B}" dt="2022-12-12T06:58:55.850" v="89"/>
        <pc:sldMkLst>
          <pc:docMk/>
          <pc:sldMk cId="1120023285" sldId="26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0491716" sldId="269"/>
        </pc:sldMkLst>
      </pc:sldChg>
      <pc:sldChg chg="addSp modSp">
        <pc:chgData name="Leonie Smith" userId="fed1330f33f5650e" providerId="LiveId" clId="{0789A769-8633-4799-880F-81C640BB794B}" dt="2022-12-11T14:06:58.096" v="3"/>
        <pc:sldMkLst>
          <pc:docMk/>
          <pc:sldMk cId="4120481681" sldId="270"/>
        </pc:sldMkLst>
      </pc:sldChg>
      <pc:sldChg chg="addSp modSp mod">
        <pc:chgData name="Leonie Smith" userId="fed1330f33f5650e" providerId="LiveId" clId="{0789A769-8633-4799-880F-81C640BB794B}" dt="2022-12-11T14:07:38.347" v="6" actId="14100"/>
        <pc:sldMkLst>
          <pc:docMk/>
          <pc:sldMk cId="939110669" sldId="271"/>
        </pc:sldMkLst>
      </pc:sldChg>
      <pc:sldChg chg="addSp modSp mod">
        <pc:chgData name="Leonie Smith" userId="fed1330f33f5650e" providerId="LiveId" clId="{0789A769-8633-4799-880F-81C640BB794B}" dt="2022-12-11T14:08:27.838" v="9" actId="14100"/>
        <pc:sldMkLst>
          <pc:docMk/>
          <pc:sldMk cId="4024569785" sldId="272"/>
        </pc:sldMkLst>
      </pc:sldChg>
      <pc:sldChg chg="addSp modSp mod">
        <pc:chgData name="Leonie Smith" userId="fed1330f33f5650e" providerId="LiveId" clId="{0789A769-8633-4799-880F-81C640BB794B}" dt="2022-12-11T14:08:57.693" v="12" actId="14100"/>
        <pc:sldMkLst>
          <pc:docMk/>
          <pc:sldMk cId="487179600" sldId="273"/>
        </pc:sldMkLst>
      </pc:sldChg>
      <pc:sldChg chg="addSp modSp mod">
        <pc:chgData name="Leonie Smith" userId="fed1330f33f5650e" providerId="LiveId" clId="{0789A769-8633-4799-880F-81C640BB794B}" dt="2022-12-11T14:09:52.527" v="15" actId="14100"/>
        <pc:sldMkLst>
          <pc:docMk/>
          <pc:sldMk cId="2168401200" sldId="274"/>
        </pc:sldMkLst>
      </pc:sldChg>
      <pc:sldChg chg="addSp modSp mod">
        <pc:chgData name="Leonie Smith" userId="fed1330f33f5650e" providerId="LiveId" clId="{0789A769-8633-4799-880F-81C640BB794B}" dt="2022-12-11T14:11:21.014" v="18" actId="14100"/>
        <pc:sldMkLst>
          <pc:docMk/>
          <pc:sldMk cId="2996969115" sldId="275"/>
        </pc:sldMkLst>
      </pc:sldChg>
      <pc:sldChg chg="addSp modSp mod">
        <pc:chgData name="Leonie Smith" userId="fed1330f33f5650e" providerId="LiveId" clId="{0789A769-8633-4799-880F-81C640BB794B}" dt="2022-12-11T14:12:03.827" v="21" actId="14100"/>
        <pc:sldMkLst>
          <pc:docMk/>
          <pc:sldMk cId="2390376940" sldId="276"/>
        </pc:sldMkLst>
      </pc:sldChg>
      <pc:sldChg chg="addSp modSp">
        <pc:chgData name="Leonie Smith" userId="fed1330f33f5650e" providerId="LiveId" clId="{0789A769-8633-4799-880F-81C640BB794B}" dt="2022-12-11T14:12:54.738" v="25"/>
        <pc:sldMkLst>
          <pc:docMk/>
          <pc:sldMk cId="210266664" sldId="278"/>
        </pc:sldMkLst>
      </pc:sldChg>
      <pc:sldChg chg="addSp modSp mod">
        <pc:chgData name="Leonie Smith" userId="fed1330f33f5650e" providerId="LiveId" clId="{0789A769-8633-4799-880F-81C640BB794B}" dt="2022-12-11T14:12:31.814" v="24" actId="14100"/>
        <pc:sldMkLst>
          <pc:docMk/>
          <pc:sldMk cId="1834923663" sldId="27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791300187" sldId="28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922139011" sldId="28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126511635" sldId="28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66251957" sldId="28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922583308" sldId="28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522780631" sldId="285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50742486" sldId="286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332778949" sldId="287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28872212" sldId="28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53919605" sldId="28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292473336" sldId="29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78919862" sldId="29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14080634" sldId="29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219299321" sldId="29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859407553" sldId="29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279066978" sldId="295"/>
        </pc:sldMkLst>
      </pc:sldChg>
    </pc:docChg>
  </pc:docChgLst>
  <pc:docChgLst>
    <pc:chgData name="Alfred Smith" userId="3c60a3631c0db8ad" providerId="LiveId" clId="{C871092E-1390-4300-B643-99AB7F09433F}"/>
    <pc:docChg chg="custSel modSld">
      <pc:chgData name="Alfred Smith" userId="3c60a3631c0db8ad" providerId="LiveId" clId="{C871092E-1390-4300-B643-99AB7F09433F}" dt="2025-05-02T07:35:18.721" v="4"/>
      <pc:docMkLst>
        <pc:docMk/>
      </pc:docMkLst>
      <pc:sldChg chg="addSp delSp modSp mod">
        <pc:chgData name="Alfred Smith" userId="3c60a3631c0db8ad" providerId="LiveId" clId="{C871092E-1390-4300-B643-99AB7F09433F}" dt="2025-05-02T07:35:18.721" v="4"/>
        <pc:sldMkLst>
          <pc:docMk/>
          <pc:sldMk cId="1499918570" sldId="257"/>
        </pc:sldMkLst>
        <pc:spChg chg="add mod">
          <ac:chgData name="Alfred Smith" userId="3c60a3631c0db8ad" providerId="LiveId" clId="{C871092E-1390-4300-B643-99AB7F09433F}" dt="2025-05-02T07:35:18.721" v="4"/>
          <ac:spMkLst>
            <pc:docMk/>
            <pc:sldMk cId="1499918570" sldId="257"/>
            <ac:spMk id="8" creationId="{15BBA7DF-F6E4-7510-F475-509B06B54BB9}"/>
          </ac:spMkLst>
        </pc:spChg>
      </pc:sldChg>
    </pc:docChg>
  </pc:docChgLst>
  <pc:docChgLst>
    <pc:chgData name="Leonie Smith" userId="fed1330f33f5650e" providerId="LiveId" clId="{31643996-664A-4A6D-A345-255DB1D74F70}"/>
    <pc:docChg chg="modSld">
      <pc:chgData name="Leonie Smith" userId="fed1330f33f5650e" providerId="LiveId" clId="{31643996-664A-4A6D-A345-255DB1D74F70}" dt="2024-01-10T03:59:15.676" v="51" actId="20577"/>
      <pc:docMkLst>
        <pc:docMk/>
      </pc:docMkLst>
      <pc:sldChg chg="addSp delSp modSp mod modTransition modAnim modNotesTx">
        <pc:chgData name="Leonie Smith" userId="fed1330f33f5650e" providerId="LiveId" clId="{31643996-664A-4A6D-A345-255DB1D74F70}" dt="2024-01-10T03:59:15.676" v="5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31643996-664A-4A6D-A345-255DB1D74F70}" dt="2024-01-09T02:52:35.356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1643996-664A-4A6D-A345-255DB1D74F70}" dt="2024-01-09T02:52:58.260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1643996-664A-4A6D-A345-255DB1D74F70}" dt="2024-01-09T02:53:12.511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1643996-664A-4A6D-A345-255DB1D74F70}" dt="2024-01-09T02:53:38.874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1643996-664A-4A6D-A345-255DB1D74F70}" dt="2024-01-09T02:54:02.539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1643996-664A-4A6D-A345-255DB1D74F70}" dt="2024-01-09T02:54:17.877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1643996-664A-4A6D-A345-255DB1D74F70}" dt="2024-01-09T02:54:47.536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31643996-664A-4A6D-A345-255DB1D74F70}" dt="2024-01-09T02:55:39.203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31643996-664A-4A6D-A345-255DB1D74F70}" dt="2024-01-10T03:58:22.703" v="41"/>
        <pc:sldMkLst>
          <pc:docMk/>
          <pc:sldMk cId="1120023285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42 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last Supper – Luke 22:7-27; John 13:1-17:26; Luke 22:31-39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CF921E-2E37-A1B4-4611-A5BEEDC19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BBA7DF-F6E4-7510-F475-509B06B5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181038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2C3943"/>
              </a:solidFill>
              <a:effectLst/>
              <a:highlight>
                <a:srgbClr val="FFFFFF"/>
              </a:highlight>
              <a:latin typeface="PT Serif" panose="020A06030405050202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"/>
    </mc:Choice>
    <mc:Fallback xmlns="">
      <p:transition spd="slow" advTm="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854F4-5B7F-01B4-EBFD-07067BD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2FDBB-1D31-57F9-8820-A3BF4CD5813F}"/>
              </a:ext>
            </a:extLst>
          </p:cNvPr>
          <p:cNvSpPr txBox="1"/>
          <p:nvPr/>
        </p:nvSpPr>
        <p:spPr>
          <a:xfrm>
            <a:off x="354813" y="57164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1006E1B-1F61-58B2-BA35-B60262DC6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D98382-D70B-973B-50CB-1AB6B567281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མཆོད་དཔོན་ཆེན་པོ་དག་དང་མཁན་པོ་རྣམས་མི་སེར་ལ་འཇིགས་ཏེ་སྐྱབས་མགོན་ཡེ་ཤུ་ཇི་ལྟར་དགྲོང་བར་བྱེད་པའི་ཐབས་བཙལ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882EB-D4E6-BC2F-3F73-319994CE5DB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the chief priests and scribes were looking for a way to put Jesus to death; for they feared the people.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7"/>
    </mc:Choice>
    <mc:Fallback xmlns="">
      <p:transition spd="slow" advTm="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2A7F6-5139-B8A6-1545-C472518B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30079-70CB-0F91-3D51-F6829406D9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5839C6-0204-ED3A-536A-09247041F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502E5-37B3-9B18-A4D3-E4C82ACF5021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3བདུད་སཱ་ཏན་ཐུགས་སྲས་བཅུ་གཉིས་ལས་ཨི་སི་ཀར་རེའི་ཡུ་དཱའི་སེམས་ནང་དུ་ཞུགས༌ཏེ།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6BF3E-FEAE-6CF1-60C6-E24294676323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3Then Satan entered Judas Iscariot, who was one of the Twelve.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2"/>
    </mc:Choice>
    <mc:Fallback xmlns="">
      <p:transition spd="slow" advTm="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FBC64-00A8-B9E4-93FE-18D1F696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1"/>
            <a:ext cx="12192000" cy="6992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8E323-1EBA-5510-6159-A4393043510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7F8B79-309E-92DF-DC7A-D90FC7AFF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0C23DF-99A8-0D62-A6AC-136B3C54CF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མཆོད་དཔོན་ཆེན་པོ་རྣམས་དང་མཆོད་ཁང་སྲུང་བའི་དམག་དཔོན་རྣམས་ཀྱི་དྲུང་དུ་སོང་ནས་སྐྱབས་མགོན་ཡེ་ཤུ་ཇི་ལྟར་དེ་དག་ལ་སྤྲོད་པར་གྲོས་བྱ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8E0E8-EDE6-7DFB-FB57-AA068BFDB0A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4And Judas went to discuss with the chief priests and temple officers how he might betray Jesus to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3"/>
    </mc:Choice>
    <mc:Fallback xmlns="">
      <p:transition spd="slow" advTm="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80E03-A1A4-CDAC-D011-611F9FEE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40"/>
            <a:ext cx="12192000" cy="6871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6ED50-100F-C0E9-E5E2-8623DDA1866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C9C9B0-9204-1FCF-1A9D-BD28E6732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10DD75-0A46-A180-9FB6-A9804D9B206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26:15ངས་ཡེ་ཤུ་ཁྱོད་རྣམས་ལ་སྤྲད༌ན། ཁྱོད་ཅག་གིས་བདག་ལ་དངུལ་སྲང་ག་ཙམ་སྟེར་ཞེས་པ༌ལ། དེ་རྣམས་ཀྱིས་ཁོ་ལ་དངུལ་སྲང་སུམ་ཅུ་བྱིན༌ཏོ།།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37E95-B860-0219-9058-FB1F392AAEB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Matt 26: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asked, “What are you willing to give me if I hand Him over to you?” And they set out for him thirty pieces of silver.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00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0"/>
    </mc:Choice>
    <mc:Fallback xmlns="">
      <p:transition spd="slow" advTm="1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B4B1D-2133-C3DA-0EE9-2AE114E5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449" y="1"/>
            <a:ext cx="12941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83FCE-7069-80B4-3E20-7F7C70C53D5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339A995-9814-EC32-598B-0F7C7634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801C76-1ED4-AB91-84F7-69C2FDE046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22:6ཡུ་དཱས་ཀྱང་ཁས་བླངས་ནས་མི་ཚོགས་མེད་པའི་དུས་སུ་སྐྱབས་མགོན་ཡེ་ཤུ་དེ་དག་གི་ལག་ཏུ་ཇི་ལྟར་སྤྲོད་པའི་གོ་སྐབས་བཙལ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6C6D3-CBAB-622E-726A-26F2835835A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>
                <a:solidFill>
                  <a:srgbClr val="777A7B"/>
                </a:solidFill>
                <a:latin typeface="Arial" panose="020B0604020202020204" pitchFamily="34" charset="0"/>
              </a:rPr>
              <a:t>Luke22: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6Judas consented, and began to look for an opportunity to betray Jesus to them in the absence of a crowd.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7"/>
    </mc:Choice>
    <mc:Fallback xmlns="">
      <p:transition spd="slow" advTm="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F5494-BEA9-45E3-2F5A-EFEB5CBE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D4819-B471-4343-F638-F7936E211479}"/>
              </a:ext>
            </a:extLst>
          </p:cNvPr>
          <p:cNvSpPr txBox="1"/>
          <p:nvPr/>
        </p:nvSpPr>
        <p:spPr>
          <a:xfrm>
            <a:off x="326264" y="2548845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A19A4-1F21-019B-B7BF-0E407B63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1BA3C8-7DC3-718E-643D-03F2C6C6A4F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22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ཡུ་དཱ་ཡིས་རྒྱབ་གཏོད་བྱེད་རྒྱུ་ཁས་ལེན་བྱས་པ།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Judas agrees to betray Jesus – Matt 26:14-16; Luke 21:37-22:6 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3F98A0-7DCE-299B-9F0E-E2CDCC3FD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"/>
    </mc:Choice>
    <mc:Fallback xmlns="">
      <p:transition spd="slow" advTm="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60975-4C91-93F6-3C27-9746C9E9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F39FA-295D-1593-A344-74981ABD2D6B}"/>
              </a:ext>
            </a:extLst>
          </p:cNvPr>
          <p:cNvSpPr txBox="1"/>
          <p:nvPr/>
        </p:nvSpPr>
        <p:spPr>
          <a:xfrm>
            <a:off x="335789" y="2203591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B167B39-CB73-86E9-978D-1994F065A818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98342E-6549-5C6D-11CB-0A7554634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EEDD2-D55D-53DB-219E-60EC3982A2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37ཡང་སྐྱབས་མགོན་ཡེ་ཤུས་ཉིན་རེ་བཞིན་མཆོད་ཁང་ནང་དུ་མི་རྣམས་ལ་ཆོས་གསུངས༌ཤིང༌། ཞག་མ་རེ་རེར་ཕྱི་རོལ་ཏུ་ཕེབས་ནས་སྐྱུ་རུ་རའི་རི་བོ་ལ་བཞུགས་པ་རེད།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213DE-34A0-6A49-301E-358BCC4B429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21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37Every day Jesus taught at the temple, but every evening He went out to spend the night on the Mount of Olives.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0"/>
    </mc:Choice>
    <mc:Fallback xmlns="">
      <p:transition spd="slow" advTm="1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0EEF7-77AC-2EEE-DECD-3A14B4DA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31504"/>
            <a:ext cx="12192000" cy="7689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985D-1B67-64F4-FD7C-EEBFC545AC3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AB9654-55D6-983A-9E66-5AFDE0031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EA88BF-CA21-BFD3-5A88-E0EF41F40B8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38ཡང་ནམ་ལངས་མ་ཐག་མི་ཐམས་ཅད་མཆོད་ཁང་ནང་དུ་ཁོང་གི་དྲུང་དུ་ཡོང་ནས་ཆོས་ལ་མཉན༌ཏོ།།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5AEEC-A14B-1C83-E1D2-57D6DE8FF5B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38And early in the morning all the people would come to hear Him at the temple.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"/>
    </mc:Choice>
    <mc:Fallback xmlns="">
      <p:transition spd="slow" advTm="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B590-DABC-8020-4872-AEC82382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159"/>
            <a:ext cx="12192000" cy="7273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0A1ED-2711-2AFC-622C-41ED151E675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5BAA4AF-1728-BAFE-77F8-C2A56A7B8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6C7BE2-111F-DE31-B481-6F521E2E84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1སྐྱུར་མེད་བག་ལེབ་ཀྱི་དུས་ཆེན་ཏེ་པེ་སག་གི་དུས་ཆེན་ཟེར་བ་སླེབས་ལ་ཉེ་བའི་དུས༌སུ།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C35BE-DCF2-8D91-470C-949936AB771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1Now the Feast of Unleavened Bread, called the Passover, was approaching,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5"/>
    </mc:Choice>
    <mc:Fallback xmlns="">
      <p:transition spd="slow" advTm="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785</Words>
  <Application>Microsoft Office PowerPoint</Application>
  <PresentationFormat>Widescreen</PresentationFormat>
  <Paragraphs>54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2025-05-21T06:45:41Z</dcterms:modified>
</cp:coreProperties>
</file>