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8" r:id="rId18"/>
    <p:sldId id="279" r:id="rId19"/>
    <p:sldId id="26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EED4E9-DBE9-428A-9140-27B766DF8BBA}" v="2" dt="2024-07-23T08:32:31.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68" d="100"/>
          <a:sy n="68" d="100"/>
        </p:scale>
        <p:origin x="9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C43A9C5-1573-45EC-BC4B-117AF9529D8B}"/>
    <pc:docChg chg="modSld">
      <pc:chgData name="Leonie Smith" userId="fed1330f33f5650e" providerId="LiveId" clId="{FC43A9C5-1573-45EC-BC4B-117AF9529D8B}" dt="2023-01-06T08:15:03.175" v="48" actId="20577"/>
      <pc:docMkLst>
        <pc:docMk/>
      </pc:docMkLst>
      <pc:sldChg chg="addSp modSp mod">
        <pc:chgData name="Leonie Smith" userId="fed1330f33f5650e" providerId="LiveId" clId="{FC43A9C5-1573-45EC-BC4B-117AF9529D8B}" dt="2023-01-06T08:09:39.056" v="4" actId="20577"/>
        <pc:sldMkLst>
          <pc:docMk/>
          <pc:sldMk cId="3788111665" sldId="258"/>
        </pc:sldMkLst>
        <pc:spChg chg="add mod">
          <ac:chgData name="Leonie Smith" userId="fed1330f33f5650e" providerId="LiveId" clId="{FC43A9C5-1573-45EC-BC4B-117AF9529D8B}" dt="2023-01-06T08:09:39.056" v="4" actId="20577"/>
          <ac:spMkLst>
            <pc:docMk/>
            <pc:sldMk cId="3788111665" sldId="258"/>
            <ac:spMk id="2" creationId="{0D9D4819-B471-4343-F638-F7936E211479}"/>
          </ac:spMkLst>
        </pc:spChg>
      </pc:sldChg>
      <pc:sldChg chg="modSp mod">
        <pc:chgData name="Leonie Smith" userId="fed1330f33f5650e" providerId="LiveId" clId="{FC43A9C5-1573-45EC-BC4B-117AF9529D8B}" dt="2023-01-06T08:12:39.210" v="36" actId="20577"/>
        <pc:sldMkLst>
          <pc:docMk/>
          <pc:sldMk cId="2346136586" sldId="260"/>
        </pc:sldMkLst>
        <pc:spChg chg="mod">
          <ac:chgData name="Leonie Smith" userId="fed1330f33f5650e" providerId="LiveId" clId="{FC43A9C5-1573-45EC-BC4B-117AF9529D8B}" dt="2023-01-06T08:12:39.210" v="36" actId="20577"/>
          <ac:spMkLst>
            <pc:docMk/>
            <pc:sldMk cId="2346136586" sldId="260"/>
            <ac:spMk id="4" creationId="{EE2AC625-9141-A801-F431-DD5F79396320}"/>
          </ac:spMkLst>
        </pc:spChg>
      </pc:sldChg>
      <pc:sldChg chg="addSp modSp">
        <pc:chgData name="Leonie Smith" userId="fed1330f33f5650e" providerId="LiveId" clId="{FC43A9C5-1573-45EC-BC4B-117AF9529D8B}" dt="2023-01-06T08:09:48.111" v="5"/>
        <pc:sldMkLst>
          <pc:docMk/>
          <pc:sldMk cId="4120481681" sldId="270"/>
        </pc:sldMkLst>
        <pc:spChg chg="add mod">
          <ac:chgData name="Leonie Smith" userId="fed1330f33f5650e" providerId="LiveId" clId="{FC43A9C5-1573-45EC-BC4B-117AF9529D8B}" dt="2023-01-06T08:09:48.111" v="5"/>
          <ac:spMkLst>
            <pc:docMk/>
            <pc:sldMk cId="4120481681" sldId="270"/>
            <ac:spMk id="3" creationId="{A83F39FA-295D-1593-A344-74981ABD2D6B}"/>
          </ac:spMkLst>
        </pc:spChg>
      </pc:sldChg>
      <pc:sldChg chg="addSp modSp mod">
        <pc:chgData name="Leonie Smith" userId="fed1330f33f5650e" providerId="LiveId" clId="{FC43A9C5-1573-45EC-BC4B-117AF9529D8B}" dt="2023-01-06T08:12:23.194" v="28" actId="20577"/>
        <pc:sldMkLst>
          <pc:docMk/>
          <pc:sldMk cId="939110669" sldId="271"/>
        </pc:sldMkLst>
        <pc:spChg chg="add mod">
          <ac:chgData name="Leonie Smith" userId="fed1330f33f5650e" providerId="LiveId" clId="{FC43A9C5-1573-45EC-BC4B-117AF9529D8B}" dt="2023-01-06T08:12:23.194" v="28" actId="20577"/>
          <ac:spMkLst>
            <pc:docMk/>
            <pc:sldMk cId="939110669" sldId="271"/>
            <ac:spMk id="2" creationId="{DB64985D-1B67-64F4-FD7C-EEBFC545AC36}"/>
          </ac:spMkLst>
        </pc:spChg>
      </pc:sldChg>
      <pc:sldChg chg="addSp modSp mod">
        <pc:chgData name="Leonie Smith" userId="fed1330f33f5650e" providerId="LiveId" clId="{FC43A9C5-1573-45EC-BC4B-117AF9529D8B}" dt="2023-01-06T08:12:29.507" v="29" actId="20577"/>
        <pc:sldMkLst>
          <pc:docMk/>
          <pc:sldMk cId="4024569785" sldId="272"/>
        </pc:sldMkLst>
        <pc:spChg chg="add mod">
          <ac:chgData name="Leonie Smith" userId="fed1330f33f5650e" providerId="LiveId" clId="{FC43A9C5-1573-45EC-BC4B-117AF9529D8B}" dt="2023-01-06T08:12:29.507" v="29" actId="20577"/>
          <ac:spMkLst>
            <pc:docMk/>
            <pc:sldMk cId="4024569785" sldId="272"/>
            <ac:spMk id="2" creationId="{CFE0A1ED-2711-2AFC-622C-41ED151E6751}"/>
          </ac:spMkLst>
        </pc:spChg>
      </pc:sldChg>
      <pc:sldChg chg="addSp modSp mod">
        <pc:chgData name="Leonie Smith" userId="fed1330f33f5650e" providerId="LiveId" clId="{FC43A9C5-1573-45EC-BC4B-117AF9529D8B}" dt="2023-01-06T08:12:49.956" v="37" actId="20577"/>
        <pc:sldMkLst>
          <pc:docMk/>
          <pc:sldMk cId="487179600" sldId="273"/>
        </pc:sldMkLst>
        <pc:spChg chg="add mod">
          <ac:chgData name="Leonie Smith" userId="fed1330f33f5650e" providerId="LiveId" clId="{FC43A9C5-1573-45EC-BC4B-117AF9529D8B}" dt="2023-01-06T08:12:49.956" v="37" actId="20577"/>
          <ac:spMkLst>
            <pc:docMk/>
            <pc:sldMk cId="487179600" sldId="273"/>
            <ac:spMk id="2" creationId="{E772FDBB-1D31-57F9-8820-A3BF4CD5813F}"/>
          </ac:spMkLst>
        </pc:spChg>
      </pc:sldChg>
      <pc:sldChg chg="addSp modSp mod">
        <pc:chgData name="Leonie Smith" userId="fed1330f33f5650e" providerId="LiveId" clId="{FC43A9C5-1573-45EC-BC4B-117AF9529D8B}" dt="2023-01-06T08:12:57.139" v="38" actId="20577"/>
        <pc:sldMkLst>
          <pc:docMk/>
          <pc:sldMk cId="2168401200" sldId="274"/>
        </pc:sldMkLst>
        <pc:spChg chg="add mod">
          <ac:chgData name="Leonie Smith" userId="fed1330f33f5650e" providerId="LiveId" clId="{FC43A9C5-1573-45EC-BC4B-117AF9529D8B}" dt="2023-01-06T08:12:57.139" v="38" actId="20577"/>
          <ac:spMkLst>
            <pc:docMk/>
            <pc:sldMk cId="2168401200" sldId="274"/>
            <ac:spMk id="2" creationId="{F8230079-70CB-0F91-3D51-F6829406D9C1}"/>
          </ac:spMkLst>
        </pc:spChg>
      </pc:sldChg>
      <pc:sldChg chg="addSp modSp mod">
        <pc:chgData name="Leonie Smith" userId="fed1330f33f5650e" providerId="LiveId" clId="{FC43A9C5-1573-45EC-BC4B-117AF9529D8B}" dt="2023-01-06T08:13:03.462" v="39" actId="20577"/>
        <pc:sldMkLst>
          <pc:docMk/>
          <pc:sldMk cId="2996969115" sldId="275"/>
        </pc:sldMkLst>
        <pc:spChg chg="add mod">
          <ac:chgData name="Leonie Smith" userId="fed1330f33f5650e" providerId="LiveId" clId="{FC43A9C5-1573-45EC-BC4B-117AF9529D8B}" dt="2023-01-06T08:13:03.462" v="39" actId="20577"/>
          <ac:spMkLst>
            <pc:docMk/>
            <pc:sldMk cId="2996969115" sldId="275"/>
            <ac:spMk id="2" creationId="{4688E323-1EBA-5510-6159-A4393043510F}"/>
          </ac:spMkLst>
        </pc:spChg>
      </pc:sldChg>
      <pc:sldChg chg="addSp modSp mod">
        <pc:chgData name="Leonie Smith" userId="fed1330f33f5650e" providerId="LiveId" clId="{FC43A9C5-1573-45EC-BC4B-117AF9529D8B}" dt="2023-01-06T08:13:08.698" v="40" actId="20577"/>
        <pc:sldMkLst>
          <pc:docMk/>
          <pc:sldMk cId="2390376940" sldId="276"/>
        </pc:sldMkLst>
        <pc:spChg chg="add mod">
          <ac:chgData name="Leonie Smith" userId="fed1330f33f5650e" providerId="LiveId" clId="{FC43A9C5-1573-45EC-BC4B-117AF9529D8B}" dt="2023-01-06T08:13:08.698" v="40" actId="20577"/>
          <ac:spMkLst>
            <pc:docMk/>
            <pc:sldMk cId="2390376940" sldId="276"/>
            <ac:spMk id="2" creationId="{4DA6ED50-100F-C0E9-E5E2-8623DDA18669}"/>
          </ac:spMkLst>
        </pc:spChg>
      </pc:sldChg>
      <pc:sldChg chg="addSp modSp mod">
        <pc:chgData name="Leonie Smith" userId="fed1330f33f5650e" providerId="LiveId" clId="{FC43A9C5-1573-45EC-BC4B-117AF9529D8B}" dt="2023-01-06T08:15:03.175" v="48" actId="20577"/>
        <pc:sldMkLst>
          <pc:docMk/>
          <pc:sldMk cId="210266664" sldId="278"/>
        </pc:sldMkLst>
        <pc:spChg chg="add mod">
          <ac:chgData name="Leonie Smith" userId="fed1330f33f5650e" providerId="LiveId" clId="{FC43A9C5-1573-45EC-BC4B-117AF9529D8B}" dt="2023-01-06T08:15:03.175" v="48" actId="20577"/>
          <ac:spMkLst>
            <pc:docMk/>
            <pc:sldMk cId="210266664" sldId="278"/>
            <ac:spMk id="3" creationId="{591BA3C8-7DC3-718E-643D-03F2C6C6A4F2}"/>
          </ac:spMkLst>
        </pc:spChg>
      </pc:sldChg>
      <pc:sldChg chg="addSp modSp mod">
        <pc:chgData name="Leonie Smith" userId="fed1330f33f5650e" providerId="LiveId" clId="{FC43A9C5-1573-45EC-BC4B-117AF9529D8B}" dt="2023-01-06T08:14:49.183" v="47" actId="20577"/>
        <pc:sldMkLst>
          <pc:docMk/>
          <pc:sldMk cId="1834923663" sldId="279"/>
        </pc:sldMkLst>
        <pc:spChg chg="add mod">
          <ac:chgData name="Leonie Smith" userId="fed1330f33f5650e" providerId="LiveId" clId="{FC43A9C5-1573-45EC-BC4B-117AF9529D8B}" dt="2023-01-06T08:14:49.183" v="47" actId="20577"/>
          <ac:spMkLst>
            <pc:docMk/>
            <pc:sldMk cId="1834923663" sldId="279"/>
            <ac:spMk id="2" creationId="{F0483FCE-7069-80B4-3E20-7F7C70C53D53}"/>
          </ac:spMkLst>
        </pc:spChg>
      </pc:sldChg>
    </pc:docChg>
  </pc:docChgLst>
  <pc:docChgLst>
    <pc:chgData name="Alfred Smith" userId="3c60a3631c0db8ad" providerId="LiveId" clId="{BBEED4E9-DBE9-428A-9140-27B766DF8BBA}"/>
    <pc:docChg chg="undo custSel modSld">
      <pc:chgData name="Alfred Smith" userId="3c60a3631c0db8ad" providerId="LiveId" clId="{BBEED4E9-DBE9-428A-9140-27B766DF8BBA}" dt="2024-07-23T08:53:03.131" v="60" actId="20577"/>
      <pc:docMkLst>
        <pc:docMk/>
      </pc:docMkLst>
      <pc:sldChg chg="addSp delSp modSp mod">
        <pc:chgData name="Alfred Smith" userId="3c60a3631c0db8ad" providerId="LiveId" clId="{BBEED4E9-DBE9-428A-9140-27B766DF8BBA}" dt="2024-07-23T08:31:28.190" v="1"/>
        <pc:sldMkLst>
          <pc:docMk/>
          <pc:sldMk cId="1499918570" sldId="257"/>
        </pc:sldMkLst>
        <pc:spChg chg="del">
          <ac:chgData name="Alfred Smith" userId="3c60a3631c0db8ad" providerId="LiveId" clId="{BBEED4E9-DBE9-428A-9140-27B766DF8BBA}" dt="2024-07-23T08:31:27.485" v="0" actId="478"/>
          <ac:spMkLst>
            <pc:docMk/>
            <pc:sldMk cId="1499918570" sldId="257"/>
            <ac:spMk id="3" creationId="{0228937D-0D81-2DA1-1C55-FD99B23FE1AE}"/>
          </ac:spMkLst>
        </pc:spChg>
        <pc:spChg chg="add mod">
          <ac:chgData name="Alfred Smith" userId="3c60a3631c0db8ad" providerId="LiveId" clId="{BBEED4E9-DBE9-428A-9140-27B766DF8BBA}" dt="2024-07-23T08:31:28.190" v="1"/>
          <ac:spMkLst>
            <pc:docMk/>
            <pc:sldMk cId="1499918570" sldId="257"/>
            <ac:spMk id="4" creationId="{D5AF90E8-1DA0-8E34-8E5E-A29D7CE27DAC}"/>
          </ac:spMkLst>
        </pc:spChg>
      </pc:sldChg>
      <pc:sldChg chg="modSp mod">
        <pc:chgData name="Alfred Smith" userId="3c60a3631c0db8ad" providerId="LiveId" clId="{BBEED4E9-DBE9-428A-9140-27B766DF8BBA}" dt="2024-07-23T08:47:51.035" v="8"/>
        <pc:sldMkLst>
          <pc:docMk/>
          <pc:sldMk cId="2346136586" sldId="260"/>
        </pc:sldMkLst>
        <pc:spChg chg="mod">
          <ac:chgData name="Alfred Smith" userId="3c60a3631c0db8ad" providerId="LiveId" clId="{BBEED4E9-DBE9-428A-9140-27B766DF8BBA}" dt="2024-07-23T08:47:51.035" v="8"/>
          <ac:spMkLst>
            <pc:docMk/>
            <pc:sldMk cId="2346136586" sldId="260"/>
            <ac:spMk id="4" creationId="{EE2AC625-9141-A801-F431-DD5F79396320}"/>
          </ac:spMkLst>
        </pc:spChg>
      </pc:sldChg>
      <pc:sldChg chg="modSp mod">
        <pc:chgData name="Alfred Smith" userId="3c60a3631c0db8ad" providerId="LiveId" clId="{BBEED4E9-DBE9-428A-9140-27B766DF8BBA}" dt="2024-07-23T08:48:04.573" v="10"/>
        <pc:sldMkLst>
          <pc:docMk/>
          <pc:sldMk cId="4037329247" sldId="261"/>
        </pc:sldMkLst>
        <pc:spChg chg="mod">
          <ac:chgData name="Alfred Smith" userId="3c60a3631c0db8ad" providerId="LiveId" clId="{BBEED4E9-DBE9-428A-9140-27B766DF8BBA}" dt="2024-07-23T08:48:04.573" v="10"/>
          <ac:spMkLst>
            <pc:docMk/>
            <pc:sldMk cId="4037329247" sldId="261"/>
            <ac:spMk id="4" creationId="{EE2AC625-9141-A801-F431-DD5F79396320}"/>
          </ac:spMkLst>
        </pc:spChg>
      </pc:sldChg>
      <pc:sldChg chg="modSp mod">
        <pc:chgData name="Alfred Smith" userId="3c60a3631c0db8ad" providerId="LiveId" clId="{BBEED4E9-DBE9-428A-9140-27B766DF8BBA}" dt="2024-07-23T08:48:52.418" v="28"/>
        <pc:sldMkLst>
          <pc:docMk/>
          <pc:sldMk cId="1909638311" sldId="262"/>
        </pc:sldMkLst>
        <pc:spChg chg="mod">
          <ac:chgData name="Alfred Smith" userId="3c60a3631c0db8ad" providerId="LiveId" clId="{BBEED4E9-DBE9-428A-9140-27B766DF8BBA}" dt="2024-07-23T08:48:41.162" v="27" actId="20577"/>
          <ac:spMkLst>
            <pc:docMk/>
            <pc:sldMk cId="1909638311" sldId="262"/>
            <ac:spMk id="3" creationId="{A58184BD-88F1-BA02-40C1-D8403D0EEC0D}"/>
          </ac:spMkLst>
        </pc:spChg>
        <pc:spChg chg="mod">
          <ac:chgData name="Alfred Smith" userId="3c60a3631c0db8ad" providerId="LiveId" clId="{BBEED4E9-DBE9-428A-9140-27B766DF8BBA}" dt="2024-07-23T08:48:52.418" v="28"/>
          <ac:spMkLst>
            <pc:docMk/>
            <pc:sldMk cId="1909638311" sldId="262"/>
            <ac:spMk id="4" creationId="{EE2AC625-9141-A801-F431-DD5F79396320}"/>
          </ac:spMkLst>
        </pc:spChg>
      </pc:sldChg>
      <pc:sldChg chg="modSp mod">
        <pc:chgData name="Alfred Smith" userId="3c60a3631c0db8ad" providerId="LiveId" clId="{BBEED4E9-DBE9-428A-9140-27B766DF8BBA}" dt="2024-07-23T08:49:09.945" v="31"/>
        <pc:sldMkLst>
          <pc:docMk/>
          <pc:sldMk cId="641208035" sldId="263"/>
        </pc:sldMkLst>
        <pc:spChg chg="mod">
          <ac:chgData name="Alfred Smith" userId="3c60a3631c0db8ad" providerId="LiveId" clId="{BBEED4E9-DBE9-428A-9140-27B766DF8BBA}" dt="2024-07-23T08:49:09.945" v="31"/>
          <ac:spMkLst>
            <pc:docMk/>
            <pc:sldMk cId="641208035" sldId="263"/>
            <ac:spMk id="4" creationId="{EE2AC625-9141-A801-F431-DD5F79396320}"/>
          </ac:spMkLst>
        </pc:spChg>
      </pc:sldChg>
      <pc:sldChg chg="modSp mod">
        <pc:chgData name="Alfred Smith" userId="3c60a3631c0db8ad" providerId="LiveId" clId="{BBEED4E9-DBE9-428A-9140-27B766DF8BBA}" dt="2024-07-23T08:49:23.169" v="33"/>
        <pc:sldMkLst>
          <pc:docMk/>
          <pc:sldMk cId="4044745628" sldId="264"/>
        </pc:sldMkLst>
        <pc:spChg chg="mod">
          <ac:chgData name="Alfred Smith" userId="3c60a3631c0db8ad" providerId="LiveId" clId="{BBEED4E9-DBE9-428A-9140-27B766DF8BBA}" dt="2024-07-23T08:49:23.169" v="33"/>
          <ac:spMkLst>
            <pc:docMk/>
            <pc:sldMk cId="4044745628" sldId="264"/>
            <ac:spMk id="4" creationId="{EE2AC625-9141-A801-F431-DD5F79396320}"/>
          </ac:spMkLst>
        </pc:spChg>
      </pc:sldChg>
      <pc:sldChg chg="modSp mod">
        <pc:chgData name="Alfred Smith" userId="3c60a3631c0db8ad" providerId="LiveId" clId="{BBEED4E9-DBE9-428A-9140-27B766DF8BBA}" dt="2024-07-23T08:49:37.986" v="35"/>
        <pc:sldMkLst>
          <pc:docMk/>
          <pc:sldMk cId="978260341" sldId="265"/>
        </pc:sldMkLst>
        <pc:spChg chg="mod">
          <ac:chgData name="Alfred Smith" userId="3c60a3631c0db8ad" providerId="LiveId" clId="{BBEED4E9-DBE9-428A-9140-27B766DF8BBA}" dt="2024-07-23T08:49:37.986" v="35"/>
          <ac:spMkLst>
            <pc:docMk/>
            <pc:sldMk cId="978260341" sldId="265"/>
            <ac:spMk id="4" creationId="{EE2AC625-9141-A801-F431-DD5F79396320}"/>
          </ac:spMkLst>
        </pc:spChg>
      </pc:sldChg>
      <pc:sldChg chg="modSp mod">
        <pc:chgData name="Alfred Smith" userId="3c60a3631c0db8ad" providerId="LiveId" clId="{BBEED4E9-DBE9-428A-9140-27B766DF8BBA}" dt="2024-07-23T08:53:03.131" v="60" actId="20577"/>
        <pc:sldMkLst>
          <pc:docMk/>
          <pc:sldMk cId="4017137865" sldId="267"/>
        </pc:sldMkLst>
        <pc:spChg chg="mod">
          <ac:chgData name="Alfred Smith" userId="3c60a3631c0db8ad" providerId="LiveId" clId="{BBEED4E9-DBE9-428A-9140-27B766DF8BBA}" dt="2024-07-23T08:52:17.843" v="49" actId="20577"/>
          <ac:spMkLst>
            <pc:docMk/>
            <pc:sldMk cId="4017137865" sldId="267"/>
            <ac:spMk id="3" creationId="{A58184BD-88F1-BA02-40C1-D8403D0EEC0D}"/>
          </ac:spMkLst>
        </pc:spChg>
        <pc:spChg chg="mod">
          <ac:chgData name="Alfred Smith" userId="3c60a3631c0db8ad" providerId="LiveId" clId="{BBEED4E9-DBE9-428A-9140-27B766DF8BBA}" dt="2024-07-23T08:53:03.131" v="60" actId="20577"/>
          <ac:spMkLst>
            <pc:docMk/>
            <pc:sldMk cId="4017137865" sldId="267"/>
            <ac:spMk id="4" creationId="{EE2AC625-9141-A801-F431-DD5F79396320}"/>
          </ac:spMkLst>
        </pc:spChg>
      </pc:sldChg>
      <pc:sldChg chg="modSp mod">
        <pc:chgData name="Alfred Smith" userId="3c60a3631c0db8ad" providerId="LiveId" clId="{BBEED4E9-DBE9-428A-9140-27B766DF8BBA}" dt="2024-07-23T08:51:55.135" v="45" actId="20577"/>
        <pc:sldMkLst>
          <pc:docMk/>
          <pc:sldMk cId="1120023285" sldId="268"/>
        </pc:sldMkLst>
        <pc:spChg chg="mod">
          <ac:chgData name="Alfred Smith" userId="3c60a3631c0db8ad" providerId="LiveId" clId="{BBEED4E9-DBE9-428A-9140-27B766DF8BBA}" dt="2024-07-23T08:50:33.145" v="42" actId="20577"/>
          <ac:spMkLst>
            <pc:docMk/>
            <pc:sldMk cId="1120023285" sldId="268"/>
            <ac:spMk id="3" creationId="{A58184BD-88F1-BA02-40C1-D8403D0EEC0D}"/>
          </ac:spMkLst>
        </pc:spChg>
        <pc:spChg chg="mod">
          <ac:chgData name="Alfred Smith" userId="3c60a3631c0db8ad" providerId="LiveId" clId="{BBEED4E9-DBE9-428A-9140-27B766DF8BBA}" dt="2024-07-23T08:51:55.135" v="45" actId="20577"/>
          <ac:spMkLst>
            <pc:docMk/>
            <pc:sldMk cId="1120023285" sldId="268"/>
            <ac:spMk id="4" creationId="{EE2AC625-9141-A801-F431-DD5F79396320}"/>
          </ac:spMkLst>
        </pc:spChg>
      </pc:sldChg>
      <pc:sldChg chg="addSp modSp mod">
        <pc:chgData name="Alfred Smith" userId="3c60a3631c0db8ad" providerId="LiveId" clId="{BBEED4E9-DBE9-428A-9140-27B766DF8BBA}" dt="2024-07-23T08:32:35.715" v="3" actId="1076"/>
        <pc:sldMkLst>
          <pc:docMk/>
          <pc:sldMk cId="4120481681" sldId="270"/>
        </pc:sldMkLst>
        <pc:spChg chg="mod">
          <ac:chgData name="Alfred Smith" userId="3c60a3631c0db8ad" providerId="LiveId" clId="{BBEED4E9-DBE9-428A-9140-27B766DF8BBA}" dt="2024-07-23T08:32:35.715" v="3" actId="1076"/>
          <ac:spMkLst>
            <pc:docMk/>
            <pc:sldMk cId="4120481681" sldId="270"/>
            <ac:spMk id="3" creationId="{A83F39FA-295D-1593-A344-74981ABD2D6B}"/>
          </ac:spMkLst>
        </pc:spChg>
        <pc:spChg chg="add mod">
          <ac:chgData name="Alfred Smith" userId="3c60a3631c0db8ad" providerId="LiveId" clId="{BBEED4E9-DBE9-428A-9140-27B766DF8BBA}" dt="2024-07-23T08:32:31.865" v="2"/>
          <ac:spMkLst>
            <pc:docMk/>
            <pc:sldMk cId="4120481681" sldId="270"/>
            <ac:spMk id="4" creationId="{0B167B39-CB73-86E9-978D-1994F065A818}"/>
          </ac:spMkLst>
        </pc:spChg>
      </pc:sldChg>
    </pc:docChg>
  </pc:docChgLst>
  <pc:docChgLst>
    <pc:chgData name="Leonie Smith" userId="fed1330f33f5650e" providerId="LiveId" clId="{0789A769-8633-4799-880F-81C640BB794B}"/>
    <pc:docChg chg="custSel delSld modSld">
      <pc:chgData name="Leonie Smith" userId="fed1330f33f5650e" providerId="LiveId" clId="{0789A769-8633-4799-880F-81C640BB794B}" dt="2022-12-13T05:03:13.346" v="94" actId="5793"/>
      <pc:docMkLst>
        <pc:docMk/>
      </pc:docMkLst>
      <pc:sldChg chg="addSp modSp modNotesTx">
        <pc:chgData name="Leonie Smith" userId="fed1330f33f5650e" providerId="LiveId" clId="{0789A769-8633-4799-880F-81C640BB794B}" dt="2022-12-13T05:03:13.346" v="94" actId="5793"/>
        <pc:sldMkLst>
          <pc:docMk/>
          <pc:sldMk cId="1499918570" sldId="257"/>
        </pc:sldMkLst>
        <pc:picChg chg="add mod">
          <ac:chgData name="Leonie Smith" userId="fed1330f33f5650e" providerId="LiveId" clId="{0789A769-8633-4799-880F-81C640BB794B}" dt="2022-12-12T06:45:21.227" v="27"/>
          <ac:picMkLst>
            <pc:docMk/>
            <pc:sldMk cId="1499918570" sldId="257"/>
            <ac:picMk id="8" creationId="{98030DE8-87C6-6672-F69D-40337FC20D08}"/>
          </ac:picMkLst>
        </pc:picChg>
      </pc:sldChg>
      <pc:sldChg chg="addSp modSp mod">
        <pc:chgData name="Leonie Smith" userId="fed1330f33f5650e" providerId="LiveId" clId="{0789A769-8633-4799-880F-81C640BB794B}" dt="2022-12-11T14:06:52.411" v="2" actId="14100"/>
        <pc:sldMkLst>
          <pc:docMk/>
          <pc:sldMk cId="3788111665" sldId="258"/>
        </pc:sldMkLst>
        <pc:picChg chg="add mod">
          <ac:chgData name="Leonie Smith" userId="fed1330f33f5650e" providerId="LiveId" clId="{0789A769-8633-4799-880F-81C640BB794B}" dt="2022-12-11T14:06:52.411" v="2" actId="14100"/>
          <ac:picMkLst>
            <pc:docMk/>
            <pc:sldMk cId="3788111665" sldId="258"/>
            <ac:picMk id="3" creationId="{C8BF5494-BEA9-45E3-2F5A-EFEB5CBEC4B0}"/>
          </ac:picMkLst>
        </pc:picChg>
      </pc:sldChg>
      <pc:sldChg chg="addSp delSp modSp mod modTransition modAnim">
        <pc:chgData name="Leonie Smith" userId="fed1330f33f5650e" providerId="LiveId" clId="{0789A769-8633-4799-880F-81C640BB794B}" dt="2022-12-12T06:46:04.451" v="31"/>
        <pc:sldMkLst>
          <pc:docMk/>
          <pc:sldMk cId="454763615" sldId="259"/>
        </pc:sldMkLst>
        <pc:picChg chg="add del mod">
          <ac:chgData name="Leonie Smith" userId="fed1330f33f5650e" providerId="LiveId" clId="{0789A769-8633-4799-880F-81C640BB794B}" dt="2022-12-12T06:45:53.276" v="30"/>
          <ac:picMkLst>
            <pc:docMk/>
            <pc:sldMk cId="454763615" sldId="259"/>
            <ac:picMk id="8" creationId="{4DDF4E37-9084-7E27-F0CF-2CA7EE66D393}"/>
          </ac:picMkLst>
        </pc:picChg>
        <pc:picChg chg="add del mod">
          <ac:chgData name="Leonie Smith" userId="fed1330f33f5650e" providerId="LiveId" clId="{0789A769-8633-4799-880F-81C640BB794B}" dt="2022-12-12T06:46:04.451" v="31"/>
          <ac:picMkLst>
            <pc:docMk/>
            <pc:sldMk cId="454763615" sldId="259"/>
            <ac:picMk id="11" creationId="{39AAC00D-6640-D6EF-53EA-F8E4E5728AE9}"/>
          </ac:picMkLst>
        </pc:picChg>
        <pc:picChg chg="add mod">
          <ac:chgData name="Leonie Smith" userId="fed1330f33f5650e" providerId="LiveId" clId="{0789A769-8633-4799-880F-81C640BB794B}" dt="2022-12-12T06:46:04.451" v="31"/>
          <ac:picMkLst>
            <pc:docMk/>
            <pc:sldMk cId="454763615" sldId="259"/>
            <ac:picMk id="12" creationId="{2C3359DA-D483-F623-48F3-84B64F1B71C0}"/>
          </ac:picMkLst>
        </pc:picChg>
      </pc:sldChg>
      <pc:sldChg chg="addSp delSp modSp mod modTransition modAnim">
        <pc:chgData name="Leonie Smith" userId="fed1330f33f5650e" providerId="LiveId" clId="{0789A769-8633-4799-880F-81C640BB794B}" dt="2022-12-12T06:47:18.820" v="35"/>
        <pc:sldMkLst>
          <pc:docMk/>
          <pc:sldMk cId="2346136586" sldId="260"/>
        </pc:sldMkLst>
        <pc:picChg chg="add del mod">
          <ac:chgData name="Leonie Smith" userId="fed1330f33f5650e" providerId="LiveId" clId="{0789A769-8633-4799-880F-81C640BB794B}" dt="2022-12-12T06:47:05.690" v="34"/>
          <ac:picMkLst>
            <pc:docMk/>
            <pc:sldMk cId="2346136586" sldId="260"/>
            <ac:picMk id="8" creationId="{37A01283-CEFA-6BC1-7590-923E7BB1F983}"/>
          </ac:picMkLst>
        </pc:picChg>
        <pc:picChg chg="add del mod">
          <ac:chgData name="Leonie Smith" userId="fed1330f33f5650e" providerId="LiveId" clId="{0789A769-8633-4799-880F-81C640BB794B}" dt="2022-12-12T06:47:18.820" v="35"/>
          <ac:picMkLst>
            <pc:docMk/>
            <pc:sldMk cId="2346136586" sldId="260"/>
            <ac:picMk id="11" creationId="{344416C6-9F57-9C36-5020-B6CF45510717}"/>
          </ac:picMkLst>
        </pc:picChg>
        <pc:picChg chg="add mod">
          <ac:chgData name="Leonie Smith" userId="fed1330f33f5650e" providerId="LiveId" clId="{0789A769-8633-4799-880F-81C640BB794B}" dt="2022-12-12T06:47:18.820" v="35"/>
          <ac:picMkLst>
            <pc:docMk/>
            <pc:sldMk cId="2346136586" sldId="260"/>
            <ac:picMk id="12" creationId="{3A4143B2-2A6C-4A18-8A69-332B4B42775B}"/>
          </ac:picMkLst>
        </pc:picChg>
      </pc:sldChg>
      <pc:sldChg chg="addSp delSp modSp mod modTransition modAnim">
        <pc:chgData name="Leonie Smith" userId="fed1330f33f5650e" providerId="LiveId" clId="{0789A769-8633-4799-880F-81C640BB794B}" dt="2022-12-12T06:49:06.935" v="39"/>
        <pc:sldMkLst>
          <pc:docMk/>
          <pc:sldMk cId="4037329247" sldId="261"/>
        </pc:sldMkLst>
        <pc:picChg chg="add del mod">
          <ac:chgData name="Leonie Smith" userId="fed1330f33f5650e" providerId="LiveId" clId="{0789A769-8633-4799-880F-81C640BB794B}" dt="2022-12-12T06:48:56.741" v="38"/>
          <ac:picMkLst>
            <pc:docMk/>
            <pc:sldMk cId="4037329247" sldId="261"/>
            <ac:picMk id="8" creationId="{823596D7-B703-48BA-E50F-EF13F579229E}"/>
          </ac:picMkLst>
        </pc:picChg>
        <pc:picChg chg="add del mod">
          <ac:chgData name="Leonie Smith" userId="fed1330f33f5650e" providerId="LiveId" clId="{0789A769-8633-4799-880F-81C640BB794B}" dt="2022-12-12T06:49:06.935" v="39"/>
          <ac:picMkLst>
            <pc:docMk/>
            <pc:sldMk cId="4037329247" sldId="261"/>
            <ac:picMk id="12" creationId="{A7588108-B36D-4A9F-9588-B42EA28F55F1}"/>
          </ac:picMkLst>
        </pc:picChg>
        <pc:picChg chg="add mod">
          <ac:chgData name="Leonie Smith" userId="fed1330f33f5650e" providerId="LiveId" clId="{0789A769-8633-4799-880F-81C640BB794B}" dt="2022-12-12T06:49:06.935" v="39"/>
          <ac:picMkLst>
            <pc:docMk/>
            <pc:sldMk cId="4037329247" sldId="261"/>
            <ac:picMk id="13" creationId="{487DD3CB-D623-C44F-A84E-EC9CE5D0BE42}"/>
          </ac:picMkLst>
        </pc:picChg>
      </pc:sldChg>
      <pc:sldChg chg="addSp delSp modSp mod modTransition modAnim">
        <pc:chgData name="Leonie Smith" userId="fed1330f33f5650e" providerId="LiveId" clId="{0789A769-8633-4799-880F-81C640BB794B}" dt="2022-12-12T06:50:21.685" v="43"/>
        <pc:sldMkLst>
          <pc:docMk/>
          <pc:sldMk cId="1909638311" sldId="262"/>
        </pc:sldMkLst>
        <pc:picChg chg="add del mod">
          <ac:chgData name="Leonie Smith" userId="fed1330f33f5650e" providerId="LiveId" clId="{0789A769-8633-4799-880F-81C640BB794B}" dt="2022-12-12T06:50:11.463" v="42"/>
          <ac:picMkLst>
            <pc:docMk/>
            <pc:sldMk cId="1909638311" sldId="262"/>
            <ac:picMk id="8" creationId="{C57EBF76-72C0-929A-CD8B-E0CA88199E2F}"/>
          </ac:picMkLst>
        </pc:picChg>
        <pc:picChg chg="add del mod">
          <ac:chgData name="Leonie Smith" userId="fed1330f33f5650e" providerId="LiveId" clId="{0789A769-8633-4799-880F-81C640BB794B}" dt="2022-12-12T06:50:21.685" v="43"/>
          <ac:picMkLst>
            <pc:docMk/>
            <pc:sldMk cId="1909638311" sldId="262"/>
            <ac:picMk id="13" creationId="{5F614897-B5A8-9EC6-EE33-22FF2D0B7B28}"/>
          </ac:picMkLst>
        </pc:picChg>
        <pc:picChg chg="add mod">
          <ac:chgData name="Leonie Smith" userId="fed1330f33f5650e" providerId="LiveId" clId="{0789A769-8633-4799-880F-81C640BB794B}" dt="2022-12-12T06:50:21.685" v="43"/>
          <ac:picMkLst>
            <pc:docMk/>
            <pc:sldMk cId="1909638311" sldId="262"/>
            <ac:picMk id="14" creationId="{39D2FB48-253C-5375-2FA9-5031D0B38C03}"/>
          </ac:picMkLst>
        </pc:picChg>
      </pc:sldChg>
      <pc:sldChg chg="addSp delSp modSp mod modTransition modAnim">
        <pc:chgData name="Leonie Smith" userId="fed1330f33f5650e" providerId="LiveId" clId="{0789A769-8633-4799-880F-81C640BB794B}" dt="2022-12-12T06:51:17.379" v="47"/>
        <pc:sldMkLst>
          <pc:docMk/>
          <pc:sldMk cId="641208035" sldId="263"/>
        </pc:sldMkLst>
        <pc:picChg chg="add del mod">
          <ac:chgData name="Leonie Smith" userId="fed1330f33f5650e" providerId="LiveId" clId="{0789A769-8633-4799-880F-81C640BB794B}" dt="2022-12-12T06:51:05.110" v="46"/>
          <ac:picMkLst>
            <pc:docMk/>
            <pc:sldMk cId="641208035" sldId="263"/>
            <ac:picMk id="9" creationId="{8960C64B-7F20-F596-A329-4C6E3F2A10C2}"/>
          </ac:picMkLst>
        </pc:picChg>
        <pc:picChg chg="add del mod">
          <ac:chgData name="Leonie Smith" userId="fed1330f33f5650e" providerId="LiveId" clId="{0789A769-8633-4799-880F-81C640BB794B}" dt="2022-12-12T06:51:17.379" v="47"/>
          <ac:picMkLst>
            <pc:docMk/>
            <pc:sldMk cId="641208035" sldId="263"/>
            <ac:picMk id="12" creationId="{763A87D9-C1FF-639C-E2F2-486AE9670271}"/>
          </ac:picMkLst>
        </pc:picChg>
        <pc:picChg chg="add mod">
          <ac:chgData name="Leonie Smith" userId="fed1330f33f5650e" providerId="LiveId" clId="{0789A769-8633-4799-880F-81C640BB794B}" dt="2022-12-12T06:51:17.379" v="47"/>
          <ac:picMkLst>
            <pc:docMk/>
            <pc:sldMk cId="641208035" sldId="263"/>
            <ac:picMk id="13" creationId="{01102039-50EE-4E22-01DC-146C3CBB1E92}"/>
          </ac:picMkLst>
        </pc:picChg>
      </pc:sldChg>
      <pc:sldChg chg="addSp delSp modSp mod modTransition modAnim">
        <pc:chgData name="Leonie Smith" userId="fed1330f33f5650e" providerId="LiveId" clId="{0789A769-8633-4799-880F-81C640BB794B}" dt="2022-12-12T06:52:30.487" v="54"/>
        <pc:sldMkLst>
          <pc:docMk/>
          <pc:sldMk cId="4044745628" sldId="264"/>
        </pc:sldMkLst>
        <pc:picChg chg="add del mod">
          <ac:chgData name="Leonie Smith" userId="fed1330f33f5650e" providerId="LiveId" clId="{0789A769-8633-4799-880F-81C640BB794B}" dt="2022-12-12T06:52:01.992" v="50"/>
          <ac:picMkLst>
            <pc:docMk/>
            <pc:sldMk cId="4044745628" sldId="264"/>
            <ac:picMk id="8" creationId="{409F87CE-E679-33CB-31B3-22DA18C20E07}"/>
          </ac:picMkLst>
        </pc:picChg>
        <pc:picChg chg="add del mod">
          <ac:chgData name="Leonie Smith" userId="fed1330f33f5650e" providerId="LiveId" clId="{0789A769-8633-4799-880F-81C640BB794B}" dt="2022-12-12T06:52:10.055" v="51"/>
          <ac:picMkLst>
            <pc:docMk/>
            <pc:sldMk cId="4044745628" sldId="264"/>
            <ac:picMk id="11" creationId="{E929FDE5-10C5-6584-7A1D-9C897A920289}"/>
          </ac:picMkLst>
        </pc:picChg>
        <pc:picChg chg="add del mod">
          <ac:chgData name="Leonie Smith" userId="fed1330f33f5650e" providerId="LiveId" clId="{0789A769-8633-4799-880F-81C640BB794B}" dt="2022-12-12T06:52:19.797" v="53"/>
          <ac:picMkLst>
            <pc:docMk/>
            <pc:sldMk cId="4044745628" sldId="264"/>
            <ac:picMk id="12" creationId="{84D56988-6BF4-CE7B-3F85-9FC37463B508}"/>
          </ac:picMkLst>
        </pc:picChg>
        <pc:picChg chg="add del mod ord">
          <ac:chgData name="Leonie Smith" userId="fed1330f33f5650e" providerId="LiveId" clId="{0789A769-8633-4799-880F-81C640BB794B}" dt="2022-12-12T06:52:30.487" v="54"/>
          <ac:picMkLst>
            <pc:docMk/>
            <pc:sldMk cId="4044745628" sldId="264"/>
            <ac:picMk id="15" creationId="{2855D0D8-58EE-F263-07C5-2F1461E0FF55}"/>
          </ac:picMkLst>
        </pc:picChg>
        <pc:picChg chg="add mod">
          <ac:chgData name="Leonie Smith" userId="fed1330f33f5650e" providerId="LiveId" clId="{0789A769-8633-4799-880F-81C640BB794B}" dt="2022-12-12T06:52:30.487" v="54"/>
          <ac:picMkLst>
            <pc:docMk/>
            <pc:sldMk cId="4044745628" sldId="264"/>
            <ac:picMk id="16" creationId="{0B92CB47-5E44-AFDF-1364-75ED7F0E40AD}"/>
          </ac:picMkLst>
        </pc:picChg>
      </pc:sldChg>
      <pc:sldChg chg="addSp delSp modSp mod modTransition modAnim">
        <pc:chgData name="Leonie Smith" userId="fed1330f33f5650e" providerId="LiveId" clId="{0789A769-8633-4799-880F-81C640BB794B}" dt="2022-12-12T06:54:12.347" v="58"/>
        <pc:sldMkLst>
          <pc:docMk/>
          <pc:sldMk cId="978260341" sldId="265"/>
        </pc:sldMkLst>
        <pc:picChg chg="add del mod">
          <ac:chgData name="Leonie Smith" userId="fed1330f33f5650e" providerId="LiveId" clId="{0789A769-8633-4799-880F-81C640BB794B}" dt="2022-12-12T06:54:01.503" v="57"/>
          <ac:picMkLst>
            <pc:docMk/>
            <pc:sldMk cId="978260341" sldId="265"/>
            <ac:picMk id="8" creationId="{62546A9E-E9EB-925C-ECFF-26A462289B87}"/>
          </ac:picMkLst>
        </pc:picChg>
        <pc:picChg chg="add del mod">
          <ac:chgData name="Leonie Smith" userId="fed1330f33f5650e" providerId="LiveId" clId="{0789A769-8633-4799-880F-81C640BB794B}" dt="2022-12-12T06:54:12.347" v="58"/>
          <ac:picMkLst>
            <pc:docMk/>
            <pc:sldMk cId="978260341" sldId="265"/>
            <ac:picMk id="11" creationId="{2D0280A8-E337-4737-9458-7B428B0BCB5A}"/>
          </ac:picMkLst>
        </pc:picChg>
        <pc:picChg chg="add mod">
          <ac:chgData name="Leonie Smith" userId="fed1330f33f5650e" providerId="LiveId" clId="{0789A769-8633-4799-880F-81C640BB794B}" dt="2022-12-12T06:54:12.347" v="58"/>
          <ac:picMkLst>
            <pc:docMk/>
            <pc:sldMk cId="978260341" sldId="265"/>
            <ac:picMk id="12" creationId="{22158E7B-AD1B-102F-1C3C-0732403C56C2}"/>
          </ac:picMkLst>
        </pc:picChg>
      </pc:sldChg>
      <pc:sldChg chg="addSp modSp">
        <pc:chgData name="Leonie Smith" userId="fed1330f33f5650e" providerId="LiveId" clId="{0789A769-8633-4799-880F-81C640BB794B}" dt="2022-12-12T06:59:50.164" v="90"/>
        <pc:sldMkLst>
          <pc:docMk/>
          <pc:sldMk cId="4017137865" sldId="267"/>
        </pc:sldMkLst>
        <pc:picChg chg="add mod">
          <ac:chgData name="Leonie Smith" userId="fed1330f33f5650e" providerId="LiveId" clId="{0789A769-8633-4799-880F-81C640BB794B}" dt="2022-12-12T06:59:50.164" v="90"/>
          <ac:picMkLst>
            <pc:docMk/>
            <pc:sldMk cId="4017137865" sldId="267"/>
            <ac:picMk id="7" creationId="{998219D1-4075-D3FD-0AA3-C7DC693417B6}"/>
          </ac:picMkLst>
        </pc:picChg>
      </pc:sldChg>
      <pc:sldChg chg="addSp delSp modSp mod modTransition modAnim">
        <pc:chgData name="Leonie Smith" userId="fed1330f33f5650e" providerId="LiveId" clId="{0789A769-8633-4799-880F-81C640BB794B}" dt="2022-12-12T06:58:55.850" v="89"/>
        <pc:sldMkLst>
          <pc:docMk/>
          <pc:sldMk cId="1120023285" sldId="268"/>
        </pc:sldMkLst>
        <pc:picChg chg="add del mod">
          <ac:chgData name="Leonie Smith" userId="fed1330f33f5650e" providerId="LiveId" clId="{0789A769-8633-4799-880F-81C640BB794B}" dt="2022-12-12T06:54:55.911" v="61"/>
          <ac:picMkLst>
            <pc:docMk/>
            <pc:sldMk cId="1120023285" sldId="268"/>
            <ac:picMk id="8" creationId="{5C78D25F-38DB-BD5F-BCE2-33FCECC865B3}"/>
          </ac:picMkLst>
        </pc:picChg>
        <pc:picChg chg="add del mod">
          <ac:chgData name="Leonie Smith" userId="fed1330f33f5650e" providerId="LiveId" clId="{0789A769-8633-4799-880F-81C640BB794B}" dt="2022-12-12T06:55:13.300" v="62"/>
          <ac:picMkLst>
            <pc:docMk/>
            <pc:sldMk cId="1120023285" sldId="268"/>
            <ac:picMk id="11" creationId="{A70B11D8-9A49-854C-6B17-6120FF454E82}"/>
          </ac:picMkLst>
        </pc:picChg>
        <pc:picChg chg="add del mod">
          <ac:chgData name="Leonie Smith" userId="fed1330f33f5650e" providerId="LiveId" clId="{0789A769-8633-4799-880F-81C640BB794B}" dt="2022-12-12T06:55:53.138" v="64"/>
          <ac:picMkLst>
            <pc:docMk/>
            <pc:sldMk cId="1120023285" sldId="268"/>
            <ac:picMk id="12" creationId="{27D6DD38-3A89-6AC4-F3F5-DF5638795011}"/>
          </ac:picMkLst>
        </pc:picChg>
        <pc:picChg chg="add del mod ord">
          <ac:chgData name="Leonie Smith" userId="fed1330f33f5650e" providerId="LiveId" clId="{0789A769-8633-4799-880F-81C640BB794B}" dt="2022-12-12T06:56:12.771" v="65"/>
          <ac:picMkLst>
            <pc:docMk/>
            <pc:sldMk cId="1120023285" sldId="268"/>
            <ac:picMk id="17" creationId="{94B9AB09-FBCF-D9AA-70E0-CDBB47B8C545}"/>
          </ac:picMkLst>
        </pc:picChg>
        <pc:picChg chg="add del mod">
          <ac:chgData name="Leonie Smith" userId="fed1330f33f5650e" providerId="LiveId" clId="{0789A769-8633-4799-880F-81C640BB794B}" dt="2022-12-12T06:56:42.231" v="67"/>
          <ac:picMkLst>
            <pc:docMk/>
            <pc:sldMk cId="1120023285" sldId="268"/>
            <ac:picMk id="18" creationId="{57095297-2BEF-1155-580B-7DDFD8860A57}"/>
          </ac:picMkLst>
        </pc:picChg>
        <pc:picChg chg="add del mod ord">
          <ac:chgData name="Leonie Smith" userId="fed1330f33f5650e" providerId="LiveId" clId="{0789A769-8633-4799-880F-81C640BB794B}" dt="2022-12-12T06:56:55.418" v="68"/>
          <ac:picMkLst>
            <pc:docMk/>
            <pc:sldMk cId="1120023285" sldId="268"/>
            <ac:picMk id="23" creationId="{D2D0A2D3-CDF9-0F65-FD34-5CD7082828D8}"/>
          </ac:picMkLst>
        </pc:picChg>
        <pc:picChg chg="add del mod">
          <ac:chgData name="Leonie Smith" userId="fed1330f33f5650e" providerId="LiveId" clId="{0789A769-8633-4799-880F-81C640BB794B}" dt="2022-12-12T06:56:59.014" v="70"/>
          <ac:picMkLst>
            <pc:docMk/>
            <pc:sldMk cId="1120023285" sldId="268"/>
            <ac:picMk id="24" creationId="{0617BF7B-17F0-FF71-8AF9-D854D6AA58C7}"/>
          </ac:picMkLst>
        </pc:picChg>
        <pc:picChg chg="add del mod ord">
          <ac:chgData name="Leonie Smith" userId="fed1330f33f5650e" providerId="LiveId" clId="{0789A769-8633-4799-880F-81C640BB794B}" dt="2022-12-12T06:57:08.166" v="71"/>
          <ac:picMkLst>
            <pc:docMk/>
            <pc:sldMk cId="1120023285" sldId="268"/>
            <ac:picMk id="27" creationId="{DC60CFA6-5379-4EDB-907F-DB057B1C8A93}"/>
          </ac:picMkLst>
        </pc:picChg>
        <pc:picChg chg="add del mod">
          <ac:chgData name="Leonie Smith" userId="fed1330f33f5650e" providerId="LiveId" clId="{0789A769-8633-4799-880F-81C640BB794B}" dt="2022-12-12T06:57:10.280" v="73"/>
          <ac:picMkLst>
            <pc:docMk/>
            <pc:sldMk cId="1120023285" sldId="268"/>
            <ac:picMk id="28" creationId="{E49347CD-B4AC-DD47-D195-6D30E6CEB2A4}"/>
          </ac:picMkLst>
        </pc:picChg>
        <pc:picChg chg="add del mod ord">
          <ac:chgData name="Leonie Smith" userId="fed1330f33f5650e" providerId="LiveId" clId="{0789A769-8633-4799-880F-81C640BB794B}" dt="2022-12-12T06:57:14.099" v="74"/>
          <ac:picMkLst>
            <pc:docMk/>
            <pc:sldMk cId="1120023285" sldId="268"/>
            <ac:picMk id="31" creationId="{4388FED8-CB55-0751-1815-61C9E7D706D2}"/>
          </ac:picMkLst>
        </pc:picChg>
        <pc:picChg chg="add del mod">
          <ac:chgData name="Leonie Smith" userId="fed1330f33f5650e" providerId="LiveId" clId="{0789A769-8633-4799-880F-81C640BB794B}" dt="2022-12-12T06:57:24.577" v="76"/>
          <ac:picMkLst>
            <pc:docMk/>
            <pc:sldMk cId="1120023285" sldId="268"/>
            <ac:picMk id="32" creationId="{7444661B-DC52-4B16-F38B-CAB410125AFA}"/>
          </ac:picMkLst>
        </pc:picChg>
        <pc:picChg chg="add del mod ord">
          <ac:chgData name="Leonie Smith" userId="fed1330f33f5650e" providerId="LiveId" clId="{0789A769-8633-4799-880F-81C640BB794B}" dt="2022-12-12T06:57:41.812" v="77"/>
          <ac:picMkLst>
            <pc:docMk/>
            <pc:sldMk cId="1120023285" sldId="268"/>
            <ac:picMk id="35" creationId="{8BBAD31D-8149-EA83-D878-04E7F23F0513}"/>
          </ac:picMkLst>
        </pc:picChg>
        <pc:picChg chg="add del mod">
          <ac:chgData name="Leonie Smith" userId="fed1330f33f5650e" providerId="LiveId" clId="{0789A769-8633-4799-880F-81C640BB794B}" dt="2022-12-12T06:57:50.974" v="79"/>
          <ac:picMkLst>
            <pc:docMk/>
            <pc:sldMk cId="1120023285" sldId="268"/>
            <ac:picMk id="36" creationId="{2C641294-E5B0-8BD6-ACB9-F77834E8C213}"/>
          </ac:picMkLst>
        </pc:picChg>
        <pc:picChg chg="add del mod ord">
          <ac:chgData name="Leonie Smith" userId="fed1330f33f5650e" providerId="LiveId" clId="{0789A769-8633-4799-880F-81C640BB794B}" dt="2022-12-12T06:57:59.859" v="80"/>
          <ac:picMkLst>
            <pc:docMk/>
            <pc:sldMk cId="1120023285" sldId="268"/>
            <ac:picMk id="39" creationId="{74F472CD-5278-0442-627D-1BFB42CCC1BF}"/>
          </ac:picMkLst>
        </pc:picChg>
        <pc:picChg chg="add del mod">
          <ac:chgData name="Leonie Smith" userId="fed1330f33f5650e" providerId="LiveId" clId="{0789A769-8633-4799-880F-81C640BB794B}" dt="2022-12-12T06:58:02.065" v="82"/>
          <ac:picMkLst>
            <pc:docMk/>
            <pc:sldMk cId="1120023285" sldId="268"/>
            <ac:picMk id="40" creationId="{99F4B773-D4DC-19FC-B93A-CC532B828C93}"/>
          </ac:picMkLst>
        </pc:picChg>
        <pc:picChg chg="add del mod ord">
          <ac:chgData name="Leonie Smith" userId="fed1330f33f5650e" providerId="LiveId" clId="{0789A769-8633-4799-880F-81C640BB794B}" dt="2022-12-12T06:58:11.073" v="83"/>
          <ac:picMkLst>
            <pc:docMk/>
            <pc:sldMk cId="1120023285" sldId="268"/>
            <ac:picMk id="43" creationId="{FCD3F255-9151-3E12-12CB-0D98F6915391}"/>
          </ac:picMkLst>
        </pc:picChg>
        <pc:picChg chg="add del mod">
          <ac:chgData name="Leonie Smith" userId="fed1330f33f5650e" providerId="LiveId" clId="{0789A769-8633-4799-880F-81C640BB794B}" dt="2022-12-12T06:58:13.014" v="85"/>
          <ac:picMkLst>
            <pc:docMk/>
            <pc:sldMk cId="1120023285" sldId="268"/>
            <ac:picMk id="44" creationId="{59CBB812-826C-21B9-3363-77E2F57239AE}"/>
          </ac:picMkLst>
        </pc:picChg>
        <pc:picChg chg="add del mod ord">
          <ac:chgData name="Leonie Smith" userId="fed1330f33f5650e" providerId="LiveId" clId="{0789A769-8633-4799-880F-81C640BB794B}" dt="2022-12-12T06:58:28.918" v="86"/>
          <ac:picMkLst>
            <pc:docMk/>
            <pc:sldMk cId="1120023285" sldId="268"/>
            <ac:picMk id="47" creationId="{BE75243C-D9A2-DB0D-3722-B3A819BA5CEE}"/>
          </ac:picMkLst>
        </pc:picChg>
        <pc:picChg chg="add del mod">
          <ac:chgData name="Leonie Smith" userId="fed1330f33f5650e" providerId="LiveId" clId="{0789A769-8633-4799-880F-81C640BB794B}" dt="2022-12-12T06:58:39.093" v="88"/>
          <ac:picMkLst>
            <pc:docMk/>
            <pc:sldMk cId="1120023285" sldId="268"/>
            <ac:picMk id="48" creationId="{2CF3A6AC-AAC9-4724-94F6-11A356AD9A13}"/>
          </ac:picMkLst>
        </pc:picChg>
        <pc:picChg chg="add del mod ord">
          <ac:chgData name="Leonie Smith" userId="fed1330f33f5650e" providerId="LiveId" clId="{0789A769-8633-4799-880F-81C640BB794B}" dt="2022-12-12T06:58:55.850" v="89"/>
          <ac:picMkLst>
            <pc:docMk/>
            <pc:sldMk cId="1120023285" sldId="268"/>
            <ac:picMk id="51" creationId="{F6DE10A8-5E2B-D656-3771-6A87A49B4303}"/>
          </ac:picMkLst>
        </pc:picChg>
        <pc:picChg chg="add mod">
          <ac:chgData name="Leonie Smith" userId="fed1330f33f5650e" providerId="LiveId" clId="{0789A769-8633-4799-880F-81C640BB794B}" dt="2022-12-12T06:58:55.850" v="89"/>
          <ac:picMkLst>
            <pc:docMk/>
            <pc:sldMk cId="1120023285" sldId="268"/>
            <ac:picMk id="52" creationId="{778BD6CC-20F8-667B-16E3-CA50149ECEF8}"/>
          </ac:picMkLst>
        </pc:picChg>
      </pc:sldChg>
      <pc:sldChg chg="del">
        <pc:chgData name="Leonie Smith" userId="fed1330f33f5650e" providerId="LiveId" clId="{0789A769-8633-4799-880F-81C640BB794B}" dt="2022-12-11T14:13:01.503" v="26" actId="2696"/>
        <pc:sldMkLst>
          <pc:docMk/>
          <pc:sldMk cId="100491716" sldId="269"/>
        </pc:sldMkLst>
      </pc:sldChg>
      <pc:sldChg chg="addSp modSp">
        <pc:chgData name="Leonie Smith" userId="fed1330f33f5650e" providerId="LiveId" clId="{0789A769-8633-4799-880F-81C640BB794B}" dt="2022-12-11T14:06:58.096" v="3"/>
        <pc:sldMkLst>
          <pc:docMk/>
          <pc:sldMk cId="4120481681" sldId="270"/>
        </pc:sldMkLst>
        <pc:picChg chg="add mod">
          <ac:chgData name="Leonie Smith" userId="fed1330f33f5650e" providerId="LiveId" clId="{0789A769-8633-4799-880F-81C640BB794B}" dt="2022-12-11T14:06:58.096" v="3"/>
          <ac:picMkLst>
            <pc:docMk/>
            <pc:sldMk cId="4120481681" sldId="270"/>
            <ac:picMk id="2" creationId="{E3E60975-4C91-93F6-3C27-9746C9E9F3F2}"/>
          </ac:picMkLst>
        </pc:picChg>
      </pc:sldChg>
      <pc:sldChg chg="addSp modSp mod">
        <pc:chgData name="Leonie Smith" userId="fed1330f33f5650e" providerId="LiveId" clId="{0789A769-8633-4799-880F-81C640BB794B}" dt="2022-12-11T14:07:38.347" v="6" actId="14100"/>
        <pc:sldMkLst>
          <pc:docMk/>
          <pc:sldMk cId="939110669" sldId="271"/>
        </pc:sldMkLst>
        <pc:picChg chg="add mod">
          <ac:chgData name="Leonie Smith" userId="fed1330f33f5650e" providerId="LiveId" clId="{0789A769-8633-4799-880F-81C640BB794B}" dt="2022-12-11T14:07:38.347" v="6" actId="14100"/>
          <ac:picMkLst>
            <pc:docMk/>
            <pc:sldMk cId="939110669" sldId="271"/>
            <ac:picMk id="3" creationId="{9B50EEF7-77AC-2EEE-DECD-3A14B4DA3652}"/>
          </ac:picMkLst>
        </pc:picChg>
      </pc:sldChg>
      <pc:sldChg chg="addSp modSp mod">
        <pc:chgData name="Leonie Smith" userId="fed1330f33f5650e" providerId="LiveId" clId="{0789A769-8633-4799-880F-81C640BB794B}" dt="2022-12-11T14:08:27.838" v="9" actId="14100"/>
        <pc:sldMkLst>
          <pc:docMk/>
          <pc:sldMk cId="4024569785" sldId="272"/>
        </pc:sldMkLst>
        <pc:picChg chg="add mod">
          <ac:chgData name="Leonie Smith" userId="fed1330f33f5650e" providerId="LiveId" clId="{0789A769-8633-4799-880F-81C640BB794B}" dt="2022-12-11T14:08:27.838" v="9" actId="14100"/>
          <ac:picMkLst>
            <pc:docMk/>
            <pc:sldMk cId="4024569785" sldId="272"/>
            <ac:picMk id="3" creationId="{D883B590-DABC-8020-4872-AEC82382972E}"/>
          </ac:picMkLst>
        </pc:picChg>
      </pc:sldChg>
      <pc:sldChg chg="addSp modSp mod">
        <pc:chgData name="Leonie Smith" userId="fed1330f33f5650e" providerId="LiveId" clId="{0789A769-8633-4799-880F-81C640BB794B}" dt="2022-12-11T14:08:57.693" v="12" actId="14100"/>
        <pc:sldMkLst>
          <pc:docMk/>
          <pc:sldMk cId="487179600" sldId="273"/>
        </pc:sldMkLst>
        <pc:picChg chg="add mod">
          <ac:chgData name="Leonie Smith" userId="fed1330f33f5650e" providerId="LiveId" clId="{0789A769-8633-4799-880F-81C640BB794B}" dt="2022-12-11T14:08:57.693" v="12" actId="14100"/>
          <ac:picMkLst>
            <pc:docMk/>
            <pc:sldMk cId="487179600" sldId="273"/>
            <ac:picMk id="3" creationId="{5DB854F4-5B7F-01B4-EBFD-07067BD0AB30}"/>
          </ac:picMkLst>
        </pc:picChg>
      </pc:sldChg>
      <pc:sldChg chg="addSp modSp mod">
        <pc:chgData name="Leonie Smith" userId="fed1330f33f5650e" providerId="LiveId" clId="{0789A769-8633-4799-880F-81C640BB794B}" dt="2022-12-11T14:09:52.527" v="15" actId="14100"/>
        <pc:sldMkLst>
          <pc:docMk/>
          <pc:sldMk cId="2168401200" sldId="274"/>
        </pc:sldMkLst>
        <pc:picChg chg="add mod">
          <ac:chgData name="Leonie Smith" userId="fed1330f33f5650e" providerId="LiveId" clId="{0789A769-8633-4799-880F-81C640BB794B}" dt="2022-12-11T14:09:52.527" v="15" actId="14100"/>
          <ac:picMkLst>
            <pc:docMk/>
            <pc:sldMk cId="2168401200" sldId="274"/>
            <ac:picMk id="3" creationId="{D312A7F6-5139-B8A6-1545-C472518B13D6}"/>
          </ac:picMkLst>
        </pc:picChg>
      </pc:sldChg>
      <pc:sldChg chg="addSp modSp mod">
        <pc:chgData name="Leonie Smith" userId="fed1330f33f5650e" providerId="LiveId" clId="{0789A769-8633-4799-880F-81C640BB794B}" dt="2022-12-11T14:11:21.014" v="18" actId="14100"/>
        <pc:sldMkLst>
          <pc:docMk/>
          <pc:sldMk cId="2996969115" sldId="275"/>
        </pc:sldMkLst>
        <pc:picChg chg="add mod">
          <ac:chgData name="Leonie Smith" userId="fed1330f33f5650e" providerId="LiveId" clId="{0789A769-8633-4799-880F-81C640BB794B}" dt="2022-12-11T14:11:21.014" v="18" actId="14100"/>
          <ac:picMkLst>
            <pc:docMk/>
            <pc:sldMk cId="2996969115" sldId="275"/>
            <ac:picMk id="3" creationId="{2B5FBC64-00A8-B9E4-93FE-18D1F696EF2F}"/>
          </ac:picMkLst>
        </pc:picChg>
      </pc:sldChg>
      <pc:sldChg chg="addSp modSp mod">
        <pc:chgData name="Leonie Smith" userId="fed1330f33f5650e" providerId="LiveId" clId="{0789A769-8633-4799-880F-81C640BB794B}" dt="2022-12-11T14:12:03.827" v="21" actId="14100"/>
        <pc:sldMkLst>
          <pc:docMk/>
          <pc:sldMk cId="2390376940" sldId="276"/>
        </pc:sldMkLst>
        <pc:picChg chg="add mod">
          <ac:chgData name="Leonie Smith" userId="fed1330f33f5650e" providerId="LiveId" clId="{0789A769-8633-4799-880F-81C640BB794B}" dt="2022-12-11T14:12:03.827" v="21" actId="14100"/>
          <ac:picMkLst>
            <pc:docMk/>
            <pc:sldMk cId="2390376940" sldId="276"/>
            <ac:picMk id="3" creationId="{D3380E03-A1A4-CDAC-D011-611F9FEEC056}"/>
          </ac:picMkLst>
        </pc:picChg>
      </pc:sldChg>
      <pc:sldChg chg="addSp modSp">
        <pc:chgData name="Leonie Smith" userId="fed1330f33f5650e" providerId="LiveId" clId="{0789A769-8633-4799-880F-81C640BB794B}" dt="2022-12-11T14:12:54.738" v="25"/>
        <pc:sldMkLst>
          <pc:docMk/>
          <pc:sldMk cId="210266664" sldId="278"/>
        </pc:sldMkLst>
        <pc:picChg chg="add mod">
          <ac:chgData name="Leonie Smith" userId="fed1330f33f5650e" providerId="LiveId" clId="{0789A769-8633-4799-880F-81C640BB794B}" dt="2022-12-11T14:12:54.738" v="25"/>
          <ac:picMkLst>
            <pc:docMk/>
            <pc:sldMk cId="210266664" sldId="278"/>
            <ac:picMk id="2" creationId="{EC1A19A4-1F21-019B-B7BF-0E407B63C6AC}"/>
          </ac:picMkLst>
        </pc:picChg>
      </pc:sldChg>
      <pc:sldChg chg="addSp modSp mod">
        <pc:chgData name="Leonie Smith" userId="fed1330f33f5650e" providerId="LiveId" clId="{0789A769-8633-4799-880F-81C640BB794B}" dt="2022-12-11T14:12:31.814" v="24" actId="14100"/>
        <pc:sldMkLst>
          <pc:docMk/>
          <pc:sldMk cId="1834923663" sldId="279"/>
        </pc:sldMkLst>
        <pc:picChg chg="add mod">
          <ac:chgData name="Leonie Smith" userId="fed1330f33f5650e" providerId="LiveId" clId="{0789A769-8633-4799-880F-81C640BB794B}" dt="2022-12-11T14:12:31.814" v="24" actId="14100"/>
          <ac:picMkLst>
            <pc:docMk/>
            <pc:sldMk cId="1834923663" sldId="279"/>
            <ac:picMk id="3" creationId="{7E5B4B1D-2133-C3DA-0EE9-2AE114E54AB3}"/>
          </ac:picMkLst>
        </pc:picChg>
      </pc:sldChg>
      <pc:sldChg chg="del">
        <pc:chgData name="Leonie Smith" userId="fed1330f33f5650e" providerId="LiveId" clId="{0789A769-8633-4799-880F-81C640BB794B}" dt="2022-12-11T14:13:01.503" v="26" actId="2696"/>
        <pc:sldMkLst>
          <pc:docMk/>
          <pc:sldMk cId="791300187" sldId="280"/>
        </pc:sldMkLst>
      </pc:sldChg>
      <pc:sldChg chg="del">
        <pc:chgData name="Leonie Smith" userId="fed1330f33f5650e" providerId="LiveId" clId="{0789A769-8633-4799-880F-81C640BB794B}" dt="2022-12-11T14:13:01.503" v="26" actId="2696"/>
        <pc:sldMkLst>
          <pc:docMk/>
          <pc:sldMk cId="1922139011" sldId="281"/>
        </pc:sldMkLst>
      </pc:sldChg>
      <pc:sldChg chg="del">
        <pc:chgData name="Leonie Smith" userId="fed1330f33f5650e" providerId="LiveId" clId="{0789A769-8633-4799-880F-81C640BB794B}" dt="2022-12-11T14:13:01.503" v="26" actId="2696"/>
        <pc:sldMkLst>
          <pc:docMk/>
          <pc:sldMk cId="1126511635" sldId="282"/>
        </pc:sldMkLst>
      </pc:sldChg>
      <pc:sldChg chg="del">
        <pc:chgData name="Leonie Smith" userId="fed1330f33f5650e" providerId="LiveId" clId="{0789A769-8633-4799-880F-81C640BB794B}" dt="2022-12-11T14:13:01.503" v="26" actId="2696"/>
        <pc:sldMkLst>
          <pc:docMk/>
          <pc:sldMk cId="3166251957" sldId="283"/>
        </pc:sldMkLst>
      </pc:sldChg>
      <pc:sldChg chg="del">
        <pc:chgData name="Leonie Smith" userId="fed1330f33f5650e" providerId="LiveId" clId="{0789A769-8633-4799-880F-81C640BB794B}" dt="2022-12-11T14:13:01.503" v="26" actId="2696"/>
        <pc:sldMkLst>
          <pc:docMk/>
          <pc:sldMk cId="3922583308" sldId="284"/>
        </pc:sldMkLst>
      </pc:sldChg>
      <pc:sldChg chg="del">
        <pc:chgData name="Leonie Smith" userId="fed1330f33f5650e" providerId="LiveId" clId="{0789A769-8633-4799-880F-81C640BB794B}" dt="2022-12-11T14:13:01.503" v="26" actId="2696"/>
        <pc:sldMkLst>
          <pc:docMk/>
          <pc:sldMk cId="1522780631" sldId="285"/>
        </pc:sldMkLst>
      </pc:sldChg>
      <pc:sldChg chg="del">
        <pc:chgData name="Leonie Smith" userId="fed1330f33f5650e" providerId="LiveId" clId="{0789A769-8633-4799-880F-81C640BB794B}" dt="2022-12-11T14:13:01.503" v="26" actId="2696"/>
        <pc:sldMkLst>
          <pc:docMk/>
          <pc:sldMk cId="1850742486" sldId="286"/>
        </pc:sldMkLst>
      </pc:sldChg>
      <pc:sldChg chg="del">
        <pc:chgData name="Leonie Smith" userId="fed1330f33f5650e" providerId="LiveId" clId="{0789A769-8633-4799-880F-81C640BB794B}" dt="2022-12-11T14:13:01.503" v="26" actId="2696"/>
        <pc:sldMkLst>
          <pc:docMk/>
          <pc:sldMk cId="2332778949" sldId="287"/>
        </pc:sldMkLst>
      </pc:sldChg>
      <pc:sldChg chg="del">
        <pc:chgData name="Leonie Smith" userId="fed1330f33f5650e" providerId="LiveId" clId="{0789A769-8633-4799-880F-81C640BB794B}" dt="2022-12-11T14:13:01.503" v="26" actId="2696"/>
        <pc:sldMkLst>
          <pc:docMk/>
          <pc:sldMk cId="1828872212" sldId="288"/>
        </pc:sldMkLst>
      </pc:sldChg>
      <pc:sldChg chg="del">
        <pc:chgData name="Leonie Smith" userId="fed1330f33f5650e" providerId="LiveId" clId="{0789A769-8633-4799-880F-81C640BB794B}" dt="2022-12-11T14:13:01.503" v="26" actId="2696"/>
        <pc:sldMkLst>
          <pc:docMk/>
          <pc:sldMk cId="3153919605" sldId="289"/>
        </pc:sldMkLst>
      </pc:sldChg>
      <pc:sldChg chg="del">
        <pc:chgData name="Leonie Smith" userId="fed1330f33f5650e" providerId="LiveId" clId="{0789A769-8633-4799-880F-81C640BB794B}" dt="2022-12-11T14:13:01.503" v="26" actId="2696"/>
        <pc:sldMkLst>
          <pc:docMk/>
          <pc:sldMk cId="1292473336" sldId="290"/>
        </pc:sldMkLst>
      </pc:sldChg>
      <pc:sldChg chg="del">
        <pc:chgData name="Leonie Smith" userId="fed1330f33f5650e" providerId="LiveId" clId="{0789A769-8633-4799-880F-81C640BB794B}" dt="2022-12-11T14:13:01.503" v="26" actId="2696"/>
        <pc:sldMkLst>
          <pc:docMk/>
          <pc:sldMk cId="1878919862" sldId="291"/>
        </pc:sldMkLst>
      </pc:sldChg>
      <pc:sldChg chg="del">
        <pc:chgData name="Leonie Smith" userId="fed1330f33f5650e" providerId="LiveId" clId="{0789A769-8633-4799-880F-81C640BB794B}" dt="2022-12-11T14:13:01.503" v="26" actId="2696"/>
        <pc:sldMkLst>
          <pc:docMk/>
          <pc:sldMk cId="1014080634" sldId="292"/>
        </pc:sldMkLst>
      </pc:sldChg>
      <pc:sldChg chg="del">
        <pc:chgData name="Leonie Smith" userId="fed1330f33f5650e" providerId="LiveId" clId="{0789A769-8633-4799-880F-81C640BB794B}" dt="2022-12-11T14:13:01.503" v="26" actId="2696"/>
        <pc:sldMkLst>
          <pc:docMk/>
          <pc:sldMk cId="2219299321" sldId="293"/>
        </pc:sldMkLst>
      </pc:sldChg>
      <pc:sldChg chg="del">
        <pc:chgData name="Leonie Smith" userId="fed1330f33f5650e" providerId="LiveId" clId="{0789A769-8633-4799-880F-81C640BB794B}" dt="2022-12-11T14:13:01.503" v="26" actId="2696"/>
        <pc:sldMkLst>
          <pc:docMk/>
          <pc:sldMk cId="2859407553" sldId="294"/>
        </pc:sldMkLst>
      </pc:sldChg>
      <pc:sldChg chg="del">
        <pc:chgData name="Leonie Smith" userId="fed1330f33f5650e" providerId="LiveId" clId="{0789A769-8633-4799-880F-81C640BB794B}" dt="2022-12-11T14:13:01.503" v="26" actId="2696"/>
        <pc:sldMkLst>
          <pc:docMk/>
          <pc:sldMk cId="3279066978" sldId="295"/>
        </pc:sldMkLst>
      </pc:sldChg>
    </pc:docChg>
  </pc:docChgLst>
  <pc:docChgLst>
    <pc:chgData name="Leonie Smith" userId="fed1330f33f5650e" providerId="LiveId" clId="{31643996-664A-4A6D-A345-255DB1D74F70}"/>
    <pc:docChg chg="modSld">
      <pc:chgData name="Leonie Smith" userId="fed1330f33f5650e" providerId="LiveId" clId="{31643996-664A-4A6D-A345-255DB1D74F70}" dt="2024-01-10T03:59:15.676" v="51" actId="20577"/>
      <pc:docMkLst>
        <pc:docMk/>
      </pc:docMkLst>
      <pc:sldChg chg="addSp delSp modSp mod modTransition modAnim modNotesTx">
        <pc:chgData name="Leonie Smith" userId="fed1330f33f5650e" providerId="LiveId" clId="{31643996-664A-4A6D-A345-255DB1D74F70}" dt="2024-01-10T03:59:15.676" v="51" actId="20577"/>
        <pc:sldMkLst>
          <pc:docMk/>
          <pc:sldMk cId="1499918570" sldId="257"/>
        </pc:sldMkLst>
        <pc:picChg chg="add del mod">
          <ac:chgData name="Leonie Smith" userId="fed1330f33f5650e" providerId="LiveId" clId="{31643996-664A-4A6D-A345-255DB1D74F70}" dt="2024-01-09T02:52:22.191" v="2"/>
          <ac:picMkLst>
            <pc:docMk/>
            <pc:sldMk cId="1499918570" sldId="257"/>
            <ac:picMk id="5" creationId="{1B472D2D-1FEF-FF7D-C5B2-B6384CBC00F3}"/>
          </ac:picMkLst>
        </pc:picChg>
        <pc:picChg chg="add mod">
          <ac:chgData name="Leonie Smith" userId="fed1330f33f5650e" providerId="LiveId" clId="{31643996-664A-4A6D-A345-255DB1D74F70}" dt="2024-01-09T02:52:22.191" v="2"/>
          <ac:picMkLst>
            <pc:docMk/>
            <pc:sldMk cId="1499918570" sldId="257"/>
            <ac:picMk id="6" creationId="{57CF921E-2E37-A1B4-4611-A5BEEDC197AC}"/>
          </ac:picMkLst>
        </pc:picChg>
        <pc:picChg chg="del">
          <ac:chgData name="Leonie Smith" userId="fed1330f33f5650e" providerId="LiveId" clId="{31643996-664A-4A6D-A345-255DB1D74F70}" dt="2024-01-09T02:52:15.588" v="1"/>
          <ac:picMkLst>
            <pc:docMk/>
            <pc:sldMk cId="1499918570" sldId="257"/>
            <ac:picMk id="8" creationId="{98030DE8-87C6-6672-F69D-40337FC20D08}"/>
          </ac:picMkLst>
        </pc:picChg>
      </pc:sldChg>
      <pc:sldChg chg="addSp delSp modSp mod modTransition modAnim">
        <pc:chgData name="Leonie Smith" userId="fed1330f33f5650e" providerId="LiveId" clId="{31643996-664A-4A6D-A345-255DB1D74F70}" dt="2024-01-09T02:52:35.356" v="5"/>
        <pc:sldMkLst>
          <pc:docMk/>
          <pc:sldMk cId="454763615" sldId="259"/>
        </pc:sldMkLst>
        <pc:picChg chg="add del mod ord">
          <ac:chgData name="Leonie Smith" userId="fed1330f33f5650e" providerId="LiveId" clId="{31643996-664A-4A6D-A345-255DB1D74F70}" dt="2024-01-09T02:52:35.356" v="5"/>
          <ac:picMkLst>
            <pc:docMk/>
            <pc:sldMk cId="454763615" sldId="259"/>
            <ac:picMk id="5" creationId="{4BAED3E4-1C84-DE34-08A9-DD2E71E93D61}"/>
          </ac:picMkLst>
        </pc:picChg>
        <pc:picChg chg="add mod">
          <ac:chgData name="Leonie Smith" userId="fed1330f33f5650e" providerId="LiveId" clId="{31643996-664A-4A6D-A345-255DB1D74F70}" dt="2024-01-09T02:52:35.356" v="5"/>
          <ac:picMkLst>
            <pc:docMk/>
            <pc:sldMk cId="454763615" sldId="259"/>
            <ac:picMk id="6" creationId="{093F98A0-7DCE-299B-9F0E-E2CDCC3FD498}"/>
          </ac:picMkLst>
        </pc:picChg>
        <pc:picChg chg="del">
          <ac:chgData name="Leonie Smith" userId="fed1330f33f5650e" providerId="LiveId" clId="{31643996-664A-4A6D-A345-255DB1D74F70}" dt="2024-01-09T02:52:28.469" v="4"/>
          <ac:picMkLst>
            <pc:docMk/>
            <pc:sldMk cId="454763615" sldId="259"/>
            <ac:picMk id="12" creationId="{2C3359DA-D483-F623-48F3-84B64F1B71C0}"/>
          </ac:picMkLst>
        </pc:picChg>
      </pc:sldChg>
      <pc:sldChg chg="addSp delSp modSp mod modTransition modAnim">
        <pc:chgData name="Leonie Smith" userId="fed1330f33f5650e" providerId="LiveId" clId="{31643996-664A-4A6D-A345-255DB1D74F70}" dt="2024-01-09T02:52:58.260" v="8"/>
        <pc:sldMkLst>
          <pc:docMk/>
          <pc:sldMk cId="2346136586" sldId="260"/>
        </pc:sldMkLst>
        <pc:picChg chg="add del mod ord">
          <ac:chgData name="Leonie Smith" userId="fed1330f33f5650e" providerId="LiveId" clId="{31643996-664A-4A6D-A345-255DB1D74F70}" dt="2024-01-09T02:52:58.260" v="8"/>
          <ac:picMkLst>
            <pc:docMk/>
            <pc:sldMk cId="2346136586" sldId="260"/>
            <ac:picMk id="5" creationId="{1385E2FA-C6A0-1CEB-848E-74CFE077BAD6}"/>
          </ac:picMkLst>
        </pc:picChg>
        <pc:picChg chg="add mod">
          <ac:chgData name="Leonie Smith" userId="fed1330f33f5650e" providerId="LiveId" clId="{31643996-664A-4A6D-A345-255DB1D74F70}" dt="2024-01-09T02:52:58.260" v="8"/>
          <ac:picMkLst>
            <pc:docMk/>
            <pc:sldMk cId="2346136586" sldId="260"/>
            <ac:picMk id="6" creationId="{B798342E-6549-5C6D-11CB-0A7554634AAE}"/>
          </ac:picMkLst>
        </pc:picChg>
        <pc:picChg chg="del">
          <ac:chgData name="Leonie Smith" userId="fed1330f33f5650e" providerId="LiveId" clId="{31643996-664A-4A6D-A345-255DB1D74F70}" dt="2024-01-09T02:52:44.818" v="7"/>
          <ac:picMkLst>
            <pc:docMk/>
            <pc:sldMk cId="2346136586" sldId="260"/>
            <ac:picMk id="12" creationId="{3A4143B2-2A6C-4A18-8A69-332B4B42775B}"/>
          </ac:picMkLst>
        </pc:picChg>
      </pc:sldChg>
      <pc:sldChg chg="addSp delSp modSp mod modTransition modAnim">
        <pc:chgData name="Leonie Smith" userId="fed1330f33f5650e" providerId="LiveId" clId="{31643996-664A-4A6D-A345-255DB1D74F70}" dt="2024-01-09T02:53:12.511" v="11"/>
        <pc:sldMkLst>
          <pc:docMk/>
          <pc:sldMk cId="4037329247" sldId="261"/>
        </pc:sldMkLst>
        <pc:picChg chg="add del mod ord">
          <ac:chgData name="Leonie Smith" userId="fed1330f33f5650e" providerId="LiveId" clId="{31643996-664A-4A6D-A345-255DB1D74F70}" dt="2024-01-09T02:53:12.511" v="11"/>
          <ac:picMkLst>
            <pc:docMk/>
            <pc:sldMk cId="4037329247" sldId="261"/>
            <ac:picMk id="5" creationId="{432A6C31-1BDC-84D8-E99B-70288F523B56}"/>
          </ac:picMkLst>
        </pc:picChg>
        <pc:picChg chg="add mod">
          <ac:chgData name="Leonie Smith" userId="fed1330f33f5650e" providerId="LiveId" clId="{31643996-664A-4A6D-A345-255DB1D74F70}" dt="2024-01-09T02:53:12.511" v="11"/>
          <ac:picMkLst>
            <pc:docMk/>
            <pc:sldMk cId="4037329247" sldId="261"/>
            <ac:picMk id="6" creationId="{21AB9654-55D6-983A-9E66-5AFDE0031E1F}"/>
          </ac:picMkLst>
        </pc:picChg>
        <pc:picChg chg="del">
          <ac:chgData name="Leonie Smith" userId="fed1330f33f5650e" providerId="LiveId" clId="{31643996-664A-4A6D-A345-255DB1D74F70}" dt="2024-01-09T02:53:02.093" v="10"/>
          <ac:picMkLst>
            <pc:docMk/>
            <pc:sldMk cId="4037329247" sldId="261"/>
            <ac:picMk id="13" creationId="{487DD3CB-D623-C44F-A84E-EC9CE5D0BE42}"/>
          </ac:picMkLst>
        </pc:picChg>
      </pc:sldChg>
      <pc:sldChg chg="addSp delSp modSp mod modTransition modAnim">
        <pc:chgData name="Leonie Smith" userId="fed1330f33f5650e" providerId="LiveId" clId="{31643996-664A-4A6D-A345-255DB1D74F70}" dt="2024-01-09T02:53:38.874" v="17"/>
        <pc:sldMkLst>
          <pc:docMk/>
          <pc:sldMk cId="1909638311" sldId="262"/>
        </pc:sldMkLst>
        <pc:picChg chg="add del mod ord">
          <ac:chgData name="Leonie Smith" userId="fed1330f33f5650e" providerId="LiveId" clId="{31643996-664A-4A6D-A345-255DB1D74F70}" dt="2024-01-09T02:53:26.861" v="14"/>
          <ac:picMkLst>
            <pc:docMk/>
            <pc:sldMk cId="1909638311" sldId="262"/>
            <ac:picMk id="5" creationId="{358842C7-5765-0830-BF36-E1EA7F36444B}"/>
          </ac:picMkLst>
        </pc:picChg>
        <pc:picChg chg="add del mod">
          <ac:chgData name="Leonie Smith" userId="fed1330f33f5650e" providerId="LiveId" clId="{31643996-664A-4A6D-A345-255DB1D74F70}" dt="2024-01-09T02:53:28.397" v="16"/>
          <ac:picMkLst>
            <pc:docMk/>
            <pc:sldMk cId="1909638311" sldId="262"/>
            <ac:picMk id="6" creationId="{2EF064EF-BB00-0AF2-12F7-2D7F34A9DCB1}"/>
          </ac:picMkLst>
        </pc:picChg>
        <pc:picChg chg="add del mod ord">
          <ac:chgData name="Leonie Smith" userId="fed1330f33f5650e" providerId="LiveId" clId="{31643996-664A-4A6D-A345-255DB1D74F70}" dt="2024-01-09T02:53:38.874" v="17"/>
          <ac:picMkLst>
            <pc:docMk/>
            <pc:sldMk cId="1909638311" sldId="262"/>
            <ac:picMk id="9" creationId="{F9799CD2-69A3-8746-11F2-041213BDB11A}"/>
          </ac:picMkLst>
        </pc:picChg>
        <pc:picChg chg="add mod">
          <ac:chgData name="Leonie Smith" userId="fed1330f33f5650e" providerId="LiveId" clId="{31643996-664A-4A6D-A345-255DB1D74F70}" dt="2024-01-09T02:53:38.874" v="17"/>
          <ac:picMkLst>
            <pc:docMk/>
            <pc:sldMk cId="1909638311" sldId="262"/>
            <ac:picMk id="10" creationId="{15BAA4AF-1728-BAFE-77F8-C2A56A7B840C}"/>
          </ac:picMkLst>
        </pc:picChg>
        <pc:picChg chg="del">
          <ac:chgData name="Leonie Smith" userId="fed1330f33f5650e" providerId="LiveId" clId="{31643996-664A-4A6D-A345-255DB1D74F70}" dt="2024-01-09T02:53:16.156" v="13"/>
          <ac:picMkLst>
            <pc:docMk/>
            <pc:sldMk cId="1909638311" sldId="262"/>
            <ac:picMk id="14" creationId="{39D2FB48-253C-5375-2FA9-5031D0B38C03}"/>
          </ac:picMkLst>
        </pc:picChg>
      </pc:sldChg>
      <pc:sldChg chg="addSp delSp modSp mod modTransition modAnim">
        <pc:chgData name="Leonie Smith" userId="fed1330f33f5650e" providerId="LiveId" clId="{31643996-664A-4A6D-A345-255DB1D74F70}" dt="2024-01-09T02:54:02.539" v="23"/>
        <pc:sldMkLst>
          <pc:docMk/>
          <pc:sldMk cId="641208035" sldId="263"/>
        </pc:sldMkLst>
        <pc:picChg chg="add del mod ord">
          <ac:chgData name="Leonie Smith" userId="fed1330f33f5650e" providerId="LiveId" clId="{31643996-664A-4A6D-A345-255DB1D74F70}" dt="2024-01-09T02:53:48.180" v="20"/>
          <ac:picMkLst>
            <pc:docMk/>
            <pc:sldMk cId="641208035" sldId="263"/>
            <ac:picMk id="5" creationId="{E68263F0-4B5A-64DE-D159-90549F4BE6DE}"/>
          </ac:picMkLst>
        </pc:picChg>
        <pc:picChg chg="add del mod">
          <ac:chgData name="Leonie Smith" userId="fed1330f33f5650e" providerId="LiveId" clId="{31643996-664A-4A6D-A345-255DB1D74F70}" dt="2024-01-09T02:53:49.807" v="22"/>
          <ac:picMkLst>
            <pc:docMk/>
            <pc:sldMk cId="641208035" sldId="263"/>
            <ac:picMk id="6" creationId="{499FBCF0-D607-C39D-D2A8-7F7DAC651E58}"/>
          </ac:picMkLst>
        </pc:picChg>
        <pc:picChg chg="add del mod ord">
          <ac:chgData name="Leonie Smith" userId="fed1330f33f5650e" providerId="LiveId" clId="{31643996-664A-4A6D-A345-255DB1D74F70}" dt="2024-01-09T02:54:02.539" v="23"/>
          <ac:picMkLst>
            <pc:docMk/>
            <pc:sldMk cId="641208035" sldId="263"/>
            <ac:picMk id="9" creationId="{B736A94A-19CC-C7BF-170E-5B22DAD7D2CD}"/>
          </ac:picMkLst>
        </pc:picChg>
        <pc:picChg chg="add mod">
          <ac:chgData name="Leonie Smith" userId="fed1330f33f5650e" providerId="LiveId" clId="{31643996-664A-4A6D-A345-255DB1D74F70}" dt="2024-01-09T02:54:02.539" v="23"/>
          <ac:picMkLst>
            <pc:docMk/>
            <pc:sldMk cId="641208035" sldId="263"/>
            <ac:picMk id="10" creationId="{21006E1B-1F61-58B2-BA35-B60262DC6A93}"/>
          </ac:picMkLst>
        </pc:picChg>
        <pc:picChg chg="del">
          <ac:chgData name="Leonie Smith" userId="fed1330f33f5650e" providerId="LiveId" clId="{31643996-664A-4A6D-A345-255DB1D74F70}" dt="2024-01-09T02:53:43.015" v="19"/>
          <ac:picMkLst>
            <pc:docMk/>
            <pc:sldMk cId="641208035" sldId="263"/>
            <ac:picMk id="13" creationId="{01102039-50EE-4E22-01DC-146C3CBB1E92}"/>
          </ac:picMkLst>
        </pc:picChg>
      </pc:sldChg>
      <pc:sldChg chg="addSp delSp modSp mod modTransition modAnim">
        <pc:chgData name="Leonie Smith" userId="fed1330f33f5650e" providerId="LiveId" clId="{31643996-664A-4A6D-A345-255DB1D74F70}" dt="2024-01-09T02:54:17.877" v="26"/>
        <pc:sldMkLst>
          <pc:docMk/>
          <pc:sldMk cId="4044745628" sldId="264"/>
        </pc:sldMkLst>
        <pc:picChg chg="add del mod ord">
          <ac:chgData name="Leonie Smith" userId="fed1330f33f5650e" providerId="LiveId" clId="{31643996-664A-4A6D-A345-255DB1D74F70}" dt="2024-01-09T02:54:17.877" v="26"/>
          <ac:picMkLst>
            <pc:docMk/>
            <pc:sldMk cId="4044745628" sldId="264"/>
            <ac:picMk id="5" creationId="{CA600438-5C54-580D-4F17-B6225BB76E6F}"/>
          </ac:picMkLst>
        </pc:picChg>
        <pc:picChg chg="add mod">
          <ac:chgData name="Leonie Smith" userId="fed1330f33f5650e" providerId="LiveId" clId="{31643996-664A-4A6D-A345-255DB1D74F70}" dt="2024-01-09T02:54:17.877" v="26"/>
          <ac:picMkLst>
            <pc:docMk/>
            <pc:sldMk cId="4044745628" sldId="264"/>
            <ac:picMk id="6" creationId="{565839C6-0204-ED3A-536A-09247041F21E}"/>
          </ac:picMkLst>
        </pc:picChg>
        <pc:picChg chg="del">
          <ac:chgData name="Leonie Smith" userId="fed1330f33f5650e" providerId="LiveId" clId="{31643996-664A-4A6D-A345-255DB1D74F70}" dt="2024-01-09T02:54:06.087" v="25"/>
          <ac:picMkLst>
            <pc:docMk/>
            <pc:sldMk cId="4044745628" sldId="264"/>
            <ac:picMk id="16" creationId="{0B92CB47-5E44-AFDF-1364-75ED7F0E40AD}"/>
          </ac:picMkLst>
        </pc:picChg>
      </pc:sldChg>
      <pc:sldChg chg="addSp delSp modSp mod modTransition modAnim">
        <pc:chgData name="Leonie Smith" userId="fed1330f33f5650e" providerId="LiveId" clId="{31643996-664A-4A6D-A345-255DB1D74F70}" dt="2024-01-09T02:54:47.536" v="29"/>
        <pc:sldMkLst>
          <pc:docMk/>
          <pc:sldMk cId="978260341" sldId="265"/>
        </pc:sldMkLst>
        <pc:picChg chg="add del mod ord">
          <ac:chgData name="Leonie Smith" userId="fed1330f33f5650e" providerId="LiveId" clId="{31643996-664A-4A6D-A345-255DB1D74F70}" dt="2024-01-09T02:54:47.536" v="29"/>
          <ac:picMkLst>
            <pc:docMk/>
            <pc:sldMk cId="978260341" sldId="265"/>
            <ac:picMk id="5" creationId="{5A7D28DB-ABE8-5D77-2E5A-0BE10C072B36}"/>
          </ac:picMkLst>
        </pc:picChg>
        <pc:picChg chg="add mod">
          <ac:chgData name="Leonie Smith" userId="fed1330f33f5650e" providerId="LiveId" clId="{31643996-664A-4A6D-A345-255DB1D74F70}" dt="2024-01-09T02:54:47.536" v="29"/>
          <ac:picMkLst>
            <pc:docMk/>
            <pc:sldMk cId="978260341" sldId="265"/>
            <ac:picMk id="6" creationId="{997F8B79-309E-92DF-DC7A-D90FC7AFFD60}"/>
          </ac:picMkLst>
        </pc:picChg>
        <pc:picChg chg="del">
          <ac:chgData name="Leonie Smith" userId="fed1330f33f5650e" providerId="LiveId" clId="{31643996-664A-4A6D-A345-255DB1D74F70}" dt="2024-01-09T02:54:34.537" v="28"/>
          <ac:picMkLst>
            <pc:docMk/>
            <pc:sldMk cId="978260341" sldId="265"/>
            <ac:picMk id="12" creationId="{22158E7B-AD1B-102F-1C3C-0732403C56C2}"/>
          </ac:picMkLst>
        </pc:picChg>
      </pc:sldChg>
      <pc:sldChg chg="addSp delSp modSp mod modTransition modAnim">
        <pc:chgData name="Leonie Smith" userId="fed1330f33f5650e" providerId="LiveId" clId="{31643996-664A-4A6D-A345-255DB1D74F70}" dt="2024-01-09T02:55:39.203" v="38"/>
        <pc:sldMkLst>
          <pc:docMk/>
          <pc:sldMk cId="4017137865" sldId="267"/>
        </pc:sldMkLst>
        <pc:picChg chg="add del mod">
          <ac:chgData name="Leonie Smith" userId="fed1330f33f5650e" providerId="LiveId" clId="{31643996-664A-4A6D-A345-255DB1D74F70}" dt="2024-01-09T02:55:26.359" v="35"/>
          <ac:picMkLst>
            <pc:docMk/>
            <pc:sldMk cId="4017137865" sldId="267"/>
            <ac:picMk id="5" creationId="{997C57DF-B094-2426-BD8F-DE8B4AFE70D2}"/>
          </ac:picMkLst>
        </pc:picChg>
        <pc:picChg chg="add del mod">
          <ac:chgData name="Leonie Smith" userId="fed1330f33f5650e" providerId="LiveId" clId="{31643996-664A-4A6D-A345-255DB1D74F70}" dt="2024-01-09T02:55:27.866" v="37"/>
          <ac:picMkLst>
            <pc:docMk/>
            <pc:sldMk cId="4017137865" sldId="267"/>
            <ac:picMk id="6" creationId="{99EC0F5A-FBA7-B38B-9376-04382F38121D}"/>
          </ac:picMkLst>
        </pc:picChg>
        <pc:picChg chg="del">
          <ac:chgData name="Leonie Smith" userId="fed1330f33f5650e" providerId="LiveId" clId="{31643996-664A-4A6D-A345-255DB1D74F70}" dt="2024-01-09T02:55:14.673" v="34"/>
          <ac:picMkLst>
            <pc:docMk/>
            <pc:sldMk cId="4017137865" sldId="267"/>
            <ac:picMk id="7" creationId="{998219D1-4075-D3FD-0AA3-C7DC693417B6}"/>
          </ac:picMkLst>
        </pc:picChg>
        <pc:picChg chg="add del mod ord">
          <ac:chgData name="Leonie Smith" userId="fed1330f33f5650e" providerId="LiveId" clId="{31643996-664A-4A6D-A345-255DB1D74F70}" dt="2024-01-09T02:55:39.203" v="38"/>
          <ac:picMkLst>
            <pc:docMk/>
            <pc:sldMk cId="4017137865" sldId="267"/>
            <ac:picMk id="10" creationId="{9C7B2BC7-A5AB-3F6E-A5FE-D465361C2D81}"/>
          </ac:picMkLst>
        </pc:picChg>
        <pc:picChg chg="add mod">
          <ac:chgData name="Leonie Smith" userId="fed1330f33f5650e" providerId="LiveId" clId="{31643996-664A-4A6D-A345-255DB1D74F70}" dt="2024-01-09T02:55:39.203" v="38"/>
          <ac:picMkLst>
            <pc:docMk/>
            <pc:sldMk cId="4017137865" sldId="267"/>
            <ac:picMk id="11" creationId="{4339A995-9814-EC32-598B-0F7C7634D3FB}"/>
          </ac:picMkLst>
        </pc:picChg>
      </pc:sldChg>
      <pc:sldChg chg="addSp delSp modSp mod modTransition modAnim">
        <pc:chgData name="Leonie Smith" userId="fed1330f33f5650e" providerId="LiveId" clId="{31643996-664A-4A6D-A345-255DB1D74F70}" dt="2024-01-10T03:58:22.703" v="41"/>
        <pc:sldMkLst>
          <pc:docMk/>
          <pc:sldMk cId="1120023285" sldId="268"/>
        </pc:sldMkLst>
        <pc:picChg chg="add del mod ord">
          <ac:chgData name="Leonie Smith" userId="fed1330f33f5650e" providerId="LiveId" clId="{31643996-664A-4A6D-A345-255DB1D74F70}" dt="2024-01-10T03:58:22.703" v="41"/>
          <ac:picMkLst>
            <pc:docMk/>
            <pc:sldMk cId="1120023285" sldId="268"/>
            <ac:picMk id="5" creationId="{72EA560B-070A-186A-D7DC-5DAAE4A4F6F2}"/>
          </ac:picMkLst>
        </pc:picChg>
        <pc:picChg chg="add del mod ord">
          <ac:chgData name="Leonie Smith" userId="fed1330f33f5650e" providerId="LiveId" clId="{31643996-664A-4A6D-A345-255DB1D74F70}" dt="2024-01-09T02:55:07.433" v="32"/>
          <ac:picMkLst>
            <pc:docMk/>
            <pc:sldMk cId="1120023285" sldId="268"/>
            <ac:picMk id="5" creationId="{D1CAA7F2-6C55-9871-18B6-C6187C20279E}"/>
          </ac:picMkLst>
        </pc:picChg>
        <pc:picChg chg="add del mod">
          <ac:chgData name="Leonie Smith" userId="fed1330f33f5650e" providerId="LiveId" clId="{31643996-664A-4A6D-A345-255DB1D74F70}" dt="2024-01-10T03:58:07.724" v="40"/>
          <ac:picMkLst>
            <pc:docMk/>
            <pc:sldMk cId="1120023285" sldId="268"/>
            <ac:picMk id="6" creationId="{120FF003-C756-5E6C-7876-084D72CFD4D3}"/>
          </ac:picMkLst>
        </pc:picChg>
        <pc:picChg chg="add mod">
          <ac:chgData name="Leonie Smith" userId="fed1330f33f5650e" providerId="LiveId" clId="{31643996-664A-4A6D-A345-255DB1D74F70}" dt="2024-01-10T03:58:22.703" v="41"/>
          <ac:picMkLst>
            <pc:docMk/>
            <pc:sldMk cId="1120023285" sldId="268"/>
            <ac:picMk id="7" creationId="{4FC9C9B0-9204-1FCF-1A9D-BD28E67323F1}"/>
          </ac:picMkLst>
        </pc:picChg>
        <pc:picChg chg="del">
          <ac:chgData name="Leonie Smith" userId="fed1330f33f5650e" providerId="LiveId" clId="{31643996-664A-4A6D-A345-255DB1D74F70}" dt="2024-01-09T02:54:52.043" v="31"/>
          <ac:picMkLst>
            <pc:docMk/>
            <pc:sldMk cId="1120023285" sldId="268"/>
            <ac:picMk id="52" creationId="{778BD6CC-20F8-667B-16E3-CA50149ECEF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42 Temple Merchants</a:t>
            </a:r>
          </a:p>
          <a:p>
            <a:pPr algn="l"/>
            <a:r>
              <a:rPr lang="en-US" sz="1200" b="0" i="0" u="none" strike="noStrike" baseline="0" dirty="0">
                <a:latin typeface="TimesNewRomanPSMT"/>
              </a:rPr>
              <a:t>1. Temple Merchants - Matt 21:12-17; Mark 11:15-19; Luke 19:45-48 (Left Top)</a:t>
            </a:r>
          </a:p>
          <a:p>
            <a:pPr algn="l"/>
            <a:r>
              <a:rPr lang="en-US" sz="1200" b="0" i="0" u="none" strike="noStrike" baseline="0" dirty="0">
                <a:latin typeface="TimesNewRomanPSMT"/>
              </a:rPr>
              <a:t>2. Paying Taxes - Matt 22:15-22; Mark 12:13-17; Luke 20:20-26 (Right Top)</a:t>
            </a:r>
          </a:p>
          <a:p>
            <a:pPr algn="l"/>
            <a:r>
              <a:rPr lang="en-US" sz="1200" b="0" i="0" u="none" strike="noStrike" baseline="0" dirty="0">
                <a:latin typeface="TimesNewRomanPSMT"/>
              </a:rPr>
              <a:t>3. The Widow’s Mite - Mark 12:41-44; Luke 21:1-4 (Right Top)</a:t>
            </a:r>
          </a:p>
          <a:p>
            <a:pPr algn="l"/>
            <a:r>
              <a:rPr lang="en-US" sz="1200" b="0" i="0" u="none" strike="noStrike" baseline="0" dirty="0">
                <a:latin typeface="TimesNewRomanPSMT"/>
              </a:rPr>
              <a:t>4. Fig Tree - Matt 21:18-22; Mark 11:12-14, 20-26; (John 15:1-17) (Right Center)</a:t>
            </a:r>
          </a:p>
          <a:p>
            <a:pPr algn="l"/>
            <a:r>
              <a:rPr lang="en-US" sz="1200" b="0" i="0" u="none" strike="noStrike" baseline="0" dirty="0">
                <a:latin typeface="TimesNewRomanPSMT"/>
              </a:rPr>
              <a:t>5. Judas agrees to betray Jesus – Matt 26:14-16; Luke 21:37-22:6 (Right Bottom)</a:t>
            </a:r>
          </a:p>
          <a:p>
            <a:pPr algn="l"/>
            <a:r>
              <a:rPr lang="en-US" sz="1200" b="0" i="0" u="none" strike="noStrike" baseline="0" dirty="0">
                <a:latin typeface="TimesNewRomanPSMT"/>
              </a:rPr>
              <a:t>6. The last Supper – Luke 22:7-27; John 13:1-17:26; Luke 22:31-39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42-3</a:t>
            </a:r>
          </a:p>
        </p:txBody>
      </p:sp>
      <p:pic>
        <p:nvPicPr>
          <p:cNvPr id="6" name="Audio 5">
            <a:hlinkClick r:id="" action="ppaction://media"/>
            <a:extLst>
              <a:ext uri="{FF2B5EF4-FFF2-40B4-BE49-F238E27FC236}">
                <a16:creationId xmlns:a16="http://schemas.microsoft.com/office/drawing/2014/main" id="{57CF921E-2E37-A1B4-4611-A5BEEDC197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D5AF90E8-1DA0-8E34-8E5E-A29D7CE27DAC}"/>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40"/>
    </mc:Choice>
    <mc:Fallback xmlns="">
      <p:transition spd="slow" advTm="3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854F4-5B7F-01B4-EBFD-07067BD0AB30}"/>
              </a:ext>
            </a:extLst>
          </p:cNvPr>
          <p:cNvPicPr>
            <a:picLocks noChangeAspect="1"/>
          </p:cNvPicPr>
          <p:nvPr/>
        </p:nvPicPr>
        <p:blipFill>
          <a:blip r:embed="rId2"/>
          <a:stretch>
            <a:fillRect/>
          </a:stretch>
        </p:blipFill>
        <p:spPr>
          <a:xfrm>
            <a:off x="0" y="-230372"/>
            <a:ext cx="12192000" cy="7088372"/>
          </a:xfrm>
          <a:prstGeom prst="rect">
            <a:avLst/>
          </a:prstGeom>
        </p:spPr>
      </p:pic>
      <p:sp>
        <p:nvSpPr>
          <p:cNvPr id="2" name="TextBox 1">
            <a:extLst>
              <a:ext uri="{FF2B5EF4-FFF2-40B4-BE49-F238E27FC236}">
                <a16:creationId xmlns:a16="http://schemas.microsoft.com/office/drawing/2014/main" id="{E772FDBB-1D31-57F9-8820-A3BF4CD5813F}"/>
              </a:ext>
            </a:extLst>
          </p:cNvPr>
          <p:cNvSpPr txBox="1"/>
          <p:nvPr/>
        </p:nvSpPr>
        <p:spPr>
          <a:xfrm>
            <a:off x="354813" y="5716475"/>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མི་ཚོགས་ལ་འཇིགས་པས་ཡ་ཧུ་དཱ་པའི་བླ་ཆེན་དང་ཆོས་ཁྲིམས་ལ་མཁས་པའི་མི་ཡིས་ཡེ་ཤུ་གཡོ་ཐབས་ཀྱི་ངང་ནས་གསོད་པའི་གོ་སྐབས་བཙ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2and the chief priests and scribes were looking for a way to put Jesus to death; for they feared the people.</a:t>
            </a:r>
            <a:endParaRPr lang="en-IN" dirty="0"/>
          </a:p>
        </p:txBody>
      </p:sp>
      <p:pic>
        <p:nvPicPr>
          <p:cNvPr id="10" name="Audio 9">
            <a:hlinkClick r:id="" action="ppaction://media"/>
            <a:extLst>
              <a:ext uri="{FF2B5EF4-FFF2-40B4-BE49-F238E27FC236}">
                <a16:creationId xmlns:a16="http://schemas.microsoft.com/office/drawing/2014/main" id="{21006E1B-1F61-58B2-BA35-B60262DC6A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397"/>
    </mc:Choice>
    <mc:Fallback xmlns="">
      <p:transition spd="slow" advTm="9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12A7F6-5139-B8A6-1545-C472518B13D6}"/>
              </a:ext>
            </a:extLst>
          </p:cNvPr>
          <p:cNvPicPr>
            <a:picLocks noChangeAspect="1"/>
          </p:cNvPicPr>
          <p:nvPr/>
        </p:nvPicPr>
        <p:blipFill>
          <a:blip r:embed="rId2"/>
          <a:stretch>
            <a:fillRect/>
          </a:stretch>
        </p:blipFill>
        <p:spPr>
          <a:xfrm>
            <a:off x="0" y="0"/>
            <a:ext cx="12268200" cy="6858000"/>
          </a:xfrm>
          <a:prstGeom prst="rect">
            <a:avLst/>
          </a:prstGeom>
        </p:spPr>
      </p:pic>
      <p:sp>
        <p:nvSpPr>
          <p:cNvPr id="2" name="TextBox 1">
            <a:extLst>
              <a:ext uri="{FF2B5EF4-FFF2-40B4-BE49-F238E27FC236}">
                <a16:creationId xmlns:a16="http://schemas.microsoft.com/office/drawing/2014/main" id="{F8230079-70CB-0F91-3D51-F6829406D9C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ཡང་ཡེ་ཤུའི་ཉེ་གནས་བཅུ་གཉིས་པོ་ལས་ཡུ་དཱ་དབྱི་སི་ཀར་རེ་ཞེས་ཟེར་བའི་མི་ཞིག་གི་སེམས་ནང་དུ་བདུད་སཱ་ཏན་ཞུགས་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3Then Satan entered Judas Iscariot, who was one of the Twelve. </a:t>
            </a:r>
            <a:endParaRPr lang="en-IN" dirty="0"/>
          </a:p>
        </p:txBody>
      </p:sp>
      <p:pic>
        <p:nvPicPr>
          <p:cNvPr id="6" name="Audio 5">
            <a:hlinkClick r:id="" action="ppaction://media"/>
            <a:extLst>
              <a:ext uri="{FF2B5EF4-FFF2-40B4-BE49-F238E27FC236}">
                <a16:creationId xmlns:a16="http://schemas.microsoft.com/office/drawing/2014/main" id="{565839C6-0204-ED3A-536A-09247041F2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492"/>
    </mc:Choice>
    <mc:Fallback xmlns="">
      <p:transition spd="slow" advTm="8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5FBC64-00A8-B9E4-93FE-18D1F696EF2F}"/>
              </a:ext>
            </a:extLst>
          </p:cNvPr>
          <p:cNvPicPr>
            <a:picLocks noChangeAspect="1"/>
          </p:cNvPicPr>
          <p:nvPr/>
        </p:nvPicPr>
        <p:blipFill>
          <a:blip r:embed="rId2"/>
          <a:stretch>
            <a:fillRect/>
          </a:stretch>
        </p:blipFill>
        <p:spPr>
          <a:xfrm>
            <a:off x="0" y="-134471"/>
            <a:ext cx="12192000" cy="6992471"/>
          </a:xfrm>
          <a:prstGeom prst="rect">
            <a:avLst/>
          </a:prstGeom>
        </p:spPr>
      </p:pic>
      <p:sp>
        <p:nvSpPr>
          <p:cNvPr id="2" name="TextBox 1">
            <a:extLst>
              <a:ext uri="{FF2B5EF4-FFF2-40B4-BE49-F238E27FC236}">
                <a16:creationId xmlns:a16="http://schemas.microsoft.com/office/drawing/2014/main" id="{4688E323-1EBA-5510-6159-A4393043510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ཡ་ཧུ་དཱ་པའི་བླ་ཆེན་རྣམས་དང༌། མཆོད་ཁང་ཆེན་མོའི་སྲུང་དམག་གི་དཔོན་པོའི་རྩར་སོང་ནས་ཡེ་ཤུ་ཁོ་ཚོའི་ལག་ཏུ་སྤྲོད་རྒྱུའི་གྲོས་སྡུར་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4And Judas went to discuss with the chief priests and temple officers how he might betray Jesus to them. </a:t>
            </a:r>
            <a:endParaRPr lang="en-IN" dirty="0"/>
          </a:p>
        </p:txBody>
      </p:sp>
      <p:pic>
        <p:nvPicPr>
          <p:cNvPr id="6" name="Audio 5">
            <a:hlinkClick r:id="" action="ppaction://media"/>
            <a:extLst>
              <a:ext uri="{FF2B5EF4-FFF2-40B4-BE49-F238E27FC236}">
                <a16:creationId xmlns:a16="http://schemas.microsoft.com/office/drawing/2014/main" id="{997F8B79-309E-92DF-DC7A-D90FC7AFFD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703"/>
    </mc:Choice>
    <mc:Fallback xmlns="">
      <p:transition spd="slow" advTm="9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80E03-A1A4-CDAC-D011-611F9FEEC056}"/>
              </a:ext>
            </a:extLst>
          </p:cNvPr>
          <p:cNvPicPr>
            <a:picLocks noChangeAspect="1"/>
          </p:cNvPicPr>
          <p:nvPr/>
        </p:nvPicPr>
        <p:blipFill>
          <a:blip r:embed="rId2"/>
          <a:stretch>
            <a:fillRect/>
          </a:stretch>
        </p:blipFill>
        <p:spPr>
          <a:xfrm>
            <a:off x="0" y="-13540"/>
            <a:ext cx="12192000" cy="6871540"/>
          </a:xfrm>
          <a:prstGeom prst="rect">
            <a:avLst/>
          </a:prstGeom>
        </p:spPr>
      </p:pic>
      <p:sp>
        <p:nvSpPr>
          <p:cNvPr id="2" name="TextBox 1">
            <a:extLst>
              <a:ext uri="{FF2B5EF4-FFF2-40B4-BE49-F238E27FC236}">
                <a16:creationId xmlns:a16="http://schemas.microsoft.com/office/drawing/2014/main" id="{4DA6ED50-100F-C0E9-E5E2-8623DDA1866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26:15</a:t>
            </a:r>
            <a:r>
              <a:rPr lang="bo-CN" sz="7200" dirty="0">
                <a:solidFill>
                  <a:srgbClr val="121212"/>
                </a:solidFill>
                <a:latin typeface="Arial" panose="020B0604020202020204" pitchFamily="34" charset="0"/>
              </a:rPr>
              <a:t>ཁོ་ཚོར་“གལ་ཏེ་ངས་ཁོང་ཁྱེད་ཀྱི་དབང་དུ་གཏད་ན་ཁྱེད་ཀྱིས་ང་ལ་ག་རེ་སྟེར་རམ་”ཞེས་བཤད་པས། ཁོ་ཚོས་ཁོ་ལ་དངུལ་སྒོར་སུམ་ཅུ་སྟེར།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Matt 26:</a:t>
            </a:r>
            <a:r>
              <a:rPr lang="en-US" sz="4400" dirty="0">
                <a:solidFill>
                  <a:srgbClr val="777A7B"/>
                </a:solidFill>
                <a:latin typeface="Arial" panose="020B0604020202020204" pitchFamily="34" charset="0"/>
              </a:rPr>
              <a:t>15and asked, “What are you willing to give me if I hand Him over to you?” And they set out for him thirty pieces of silver. </a:t>
            </a:r>
            <a:endParaRPr lang="en-IN" dirty="0"/>
          </a:p>
        </p:txBody>
      </p:sp>
      <p:pic>
        <p:nvPicPr>
          <p:cNvPr id="7" name="Audio 6">
            <a:hlinkClick r:id="" action="ppaction://media"/>
            <a:extLst>
              <a:ext uri="{FF2B5EF4-FFF2-40B4-BE49-F238E27FC236}">
                <a16:creationId xmlns:a16="http://schemas.microsoft.com/office/drawing/2014/main" id="{4FC9C9B0-9204-1FCF-1A9D-BD28E67323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20023285"/>
      </p:ext>
    </p:extLst>
  </p:cSld>
  <p:clrMapOvr>
    <a:masterClrMapping/>
  </p:clrMapOvr>
  <mc:AlternateContent xmlns:mc="http://schemas.openxmlformats.org/markup-compatibility/2006" xmlns:p14="http://schemas.microsoft.com/office/powerpoint/2010/main">
    <mc:Choice Requires="p14">
      <p:transition spd="slow" p14:dur="2000" advTm="11620"/>
    </mc:Choice>
    <mc:Fallback xmlns="">
      <p:transition spd="slow" advTm="11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B4B1D-2133-C3DA-0EE9-2AE114E54AB3}"/>
              </a:ext>
            </a:extLst>
          </p:cNvPr>
          <p:cNvPicPr>
            <a:picLocks noChangeAspect="1"/>
          </p:cNvPicPr>
          <p:nvPr/>
        </p:nvPicPr>
        <p:blipFill>
          <a:blip r:embed="rId2"/>
          <a:stretch>
            <a:fillRect/>
          </a:stretch>
        </p:blipFill>
        <p:spPr>
          <a:xfrm>
            <a:off x="-749449" y="1"/>
            <a:ext cx="12941449" cy="6858000"/>
          </a:xfrm>
          <a:prstGeom prst="rect">
            <a:avLst/>
          </a:prstGeom>
        </p:spPr>
      </p:pic>
      <p:sp>
        <p:nvSpPr>
          <p:cNvPr id="2" name="TextBox 1">
            <a:extLst>
              <a:ext uri="{FF2B5EF4-FFF2-40B4-BE49-F238E27FC236}">
                <a16:creationId xmlns:a16="http://schemas.microsoft.com/office/drawing/2014/main" id="{F0483FCE-7069-80B4-3E20-7F7C70C53D53}"/>
              </a:ext>
            </a:extLst>
          </p:cNvPr>
          <p:cNvSpPr txBox="1"/>
          <p:nvPr/>
        </p:nvSpPr>
        <p:spPr>
          <a:xfrm>
            <a:off x="560876"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34923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22:6</a:t>
            </a:r>
            <a:r>
              <a:rPr lang="bo-CN" sz="7200" dirty="0">
                <a:solidFill>
                  <a:srgbClr val="121212"/>
                </a:solidFill>
                <a:latin typeface="Arial" panose="020B0604020202020204" pitchFamily="34" charset="0"/>
              </a:rPr>
              <a:t>ཁོས་དེ་ལ་མོས་མཐུན་བྱས་པ་དང༌། མི་ཚོགས་མེད་པའི་སྐབས་དང་བསྟུན་ནས་ཡེ་ཤུ་ཁོ་ཚོའི་ལག་ཏུ་སྤྲོད་རྒྱུའི་གོ་སྐབས་བཙལ།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solidFill>
                  <a:srgbClr val="777A7B"/>
                </a:solidFill>
                <a:latin typeface="Arial" panose="020B0604020202020204" pitchFamily="34" charset="0"/>
              </a:rPr>
              <a:t>Luke22:</a:t>
            </a:r>
            <a:r>
              <a:rPr lang="en-US" sz="4800" dirty="0">
                <a:solidFill>
                  <a:srgbClr val="121212"/>
                </a:solidFill>
                <a:latin typeface="Arial" panose="020B0604020202020204" pitchFamily="34" charset="0"/>
              </a:rPr>
              <a:t>6Judas consented, and began to look for an opportunity to betray Jesus to them in the absence of a crowd.</a:t>
            </a:r>
            <a:endParaRPr lang="en-IN" dirty="0"/>
          </a:p>
        </p:txBody>
      </p:sp>
      <p:pic>
        <p:nvPicPr>
          <p:cNvPr id="11" name="Audio 10">
            <a:hlinkClick r:id="" action="ppaction://media"/>
            <a:extLst>
              <a:ext uri="{FF2B5EF4-FFF2-40B4-BE49-F238E27FC236}">
                <a16:creationId xmlns:a16="http://schemas.microsoft.com/office/drawing/2014/main" id="{4339A995-9814-EC32-598B-0F7C7634D3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017"/>
    </mc:Choice>
    <mc:Fallback xmlns="">
      <p:transition spd="slow" advTm="8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F5494-BEA9-45E3-2F5A-EFEB5CBEC4B0}"/>
              </a:ext>
            </a:extLst>
          </p:cNvPr>
          <p:cNvPicPr>
            <a:picLocks noChangeAspect="1"/>
          </p:cNvPicPr>
          <p:nvPr/>
        </p:nvPicPr>
        <p:blipFill>
          <a:blip r:embed="rId2"/>
          <a:stretch>
            <a:fillRect/>
          </a:stretch>
        </p:blipFill>
        <p:spPr>
          <a:xfrm>
            <a:off x="1" y="-1"/>
            <a:ext cx="12192000" cy="6897189"/>
          </a:xfrm>
          <a:prstGeom prst="rect">
            <a:avLst/>
          </a:prstGeom>
        </p:spPr>
      </p:pic>
      <p:sp>
        <p:nvSpPr>
          <p:cNvPr id="2" name="TextBox 1">
            <a:extLst>
              <a:ext uri="{FF2B5EF4-FFF2-40B4-BE49-F238E27FC236}">
                <a16:creationId xmlns:a16="http://schemas.microsoft.com/office/drawing/2014/main" id="{0D9D4819-B471-4343-F638-F7936E211479}"/>
              </a:ext>
            </a:extLst>
          </p:cNvPr>
          <p:cNvSpPr txBox="1"/>
          <p:nvPr/>
        </p:nvSpPr>
        <p:spPr>
          <a:xfrm>
            <a:off x="326264" y="2548845"/>
            <a:ext cx="6096000" cy="4148169"/>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ལུ་ཀཱ 22</a:t>
            </a:r>
          </a:p>
          <a:p>
            <a:r>
              <a:rPr lang="bo-CN" sz="8000" b="1" i="0" dirty="0">
                <a:solidFill>
                  <a:schemeClr val="bg1"/>
                </a:solidFill>
                <a:effectLst/>
                <a:latin typeface="Arial" panose="020B0604020202020204" pitchFamily="34" charset="0"/>
              </a:rPr>
              <a:t>ཡུ་དཱ་ཡིས་རྒྱབ་གཏོད་</a:t>
            </a:r>
            <a:endParaRPr lang="en-IN"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བྱེད་རྒྱུ་ཁས་ལེན་བྱས་པ།</a:t>
            </a:r>
            <a:endParaRPr lang="en-IN"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1A19A4-1F21-019B-B7BF-0E407B63C6AC}"/>
              </a:ext>
            </a:extLst>
          </p:cNvPr>
          <p:cNvPicPr>
            <a:picLocks noChangeAspect="1"/>
          </p:cNvPicPr>
          <p:nvPr/>
        </p:nvPicPr>
        <p:blipFill>
          <a:blip r:embed="rId2"/>
          <a:stretch>
            <a:fillRect/>
          </a:stretch>
        </p:blipFill>
        <p:spPr>
          <a:xfrm>
            <a:off x="1" y="-1"/>
            <a:ext cx="12192000" cy="6897189"/>
          </a:xfrm>
          <a:prstGeom prst="rect">
            <a:avLst/>
          </a:prstGeom>
        </p:spPr>
      </p:pic>
      <p:sp>
        <p:nvSpPr>
          <p:cNvPr id="3" name="TextBox 2">
            <a:extLst>
              <a:ext uri="{FF2B5EF4-FFF2-40B4-BE49-F238E27FC236}">
                <a16:creationId xmlns:a16="http://schemas.microsoft.com/office/drawing/2014/main" id="{591BA3C8-7DC3-718E-643D-03F2C6C6A4F2}"/>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ལུ་ཀཱ 22</a:t>
            </a:r>
          </a:p>
          <a:p>
            <a:r>
              <a:rPr lang="bo-CN" sz="8000" b="1" i="0" dirty="0">
                <a:solidFill>
                  <a:srgbClr val="121212"/>
                </a:solidFill>
                <a:effectLst/>
                <a:latin typeface="Arial" panose="020B0604020202020204" pitchFamily="34" charset="0"/>
              </a:rPr>
              <a:t>ཡུ་དཱ་ཡིས་རྒྱབ་གཏོད་བྱེད་རྒྱུ་ཁས་ལེན་བྱས་པ།</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Judas agrees to betray Jesus – Matt 26:14-16; Luke 21:37-22:6 </a:t>
            </a:r>
            <a:endParaRPr lang="en-IN" sz="4800" dirty="0"/>
          </a:p>
        </p:txBody>
      </p:sp>
      <p:pic>
        <p:nvPicPr>
          <p:cNvPr id="6" name="Audio 5">
            <a:hlinkClick r:id="" action="ppaction://media"/>
            <a:extLst>
              <a:ext uri="{FF2B5EF4-FFF2-40B4-BE49-F238E27FC236}">
                <a16:creationId xmlns:a16="http://schemas.microsoft.com/office/drawing/2014/main" id="{093F98A0-7DCE-299B-9F0E-E2CDCC3FD4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59"/>
    </mc:Choice>
    <mc:Fallback xmlns="">
      <p:transition spd="slow" advTm="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60975-4C91-93F6-3C27-9746C9E9F3F2}"/>
              </a:ext>
            </a:extLst>
          </p:cNvPr>
          <p:cNvPicPr>
            <a:picLocks noChangeAspect="1"/>
          </p:cNvPicPr>
          <p:nvPr/>
        </p:nvPicPr>
        <p:blipFill>
          <a:blip r:embed="rId2"/>
          <a:stretch>
            <a:fillRect/>
          </a:stretch>
        </p:blipFill>
        <p:spPr>
          <a:xfrm>
            <a:off x="1" y="-1"/>
            <a:ext cx="12192000" cy="6897189"/>
          </a:xfrm>
          <a:prstGeom prst="rect">
            <a:avLst/>
          </a:prstGeom>
        </p:spPr>
      </p:pic>
      <p:sp>
        <p:nvSpPr>
          <p:cNvPr id="3" name="TextBox 2">
            <a:extLst>
              <a:ext uri="{FF2B5EF4-FFF2-40B4-BE49-F238E27FC236}">
                <a16:creationId xmlns:a16="http://schemas.microsoft.com/office/drawing/2014/main" id="{A83F39FA-295D-1593-A344-74981ABD2D6B}"/>
              </a:ext>
            </a:extLst>
          </p:cNvPr>
          <p:cNvSpPr txBox="1"/>
          <p:nvPr/>
        </p:nvSpPr>
        <p:spPr>
          <a:xfrm>
            <a:off x="335789" y="2203591"/>
            <a:ext cx="6096000" cy="4148169"/>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ལུ་ཀཱ 22</a:t>
            </a:r>
          </a:p>
          <a:p>
            <a:r>
              <a:rPr lang="bo-CN" sz="8000" b="1" i="0" dirty="0">
                <a:solidFill>
                  <a:schemeClr val="bg1"/>
                </a:solidFill>
                <a:effectLst/>
                <a:latin typeface="Arial" panose="020B0604020202020204" pitchFamily="34" charset="0"/>
              </a:rPr>
              <a:t>ཡུ་དཱ་ཡིས་རྒྱབ་གཏོད་</a:t>
            </a:r>
            <a:endParaRPr lang="en-IN"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བྱེད་རྒྱུ་ཁས་ལེན་བྱས་པ།</a:t>
            </a:r>
            <a:endParaRPr lang="en-IN" dirty="0">
              <a:solidFill>
                <a:schemeClr val="bg1"/>
              </a:solidFill>
            </a:endParaRPr>
          </a:p>
        </p:txBody>
      </p:sp>
      <p:sp>
        <p:nvSpPr>
          <p:cNvPr id="4" name="TextBox 2">
            <a:extLst>
              <a:ext uri="{FF2B5EF4-FFF2-40B4-BE49-F238E27FC236}">
                <a16:creationId xmlns:a16="http://schemas.microsoft.com/office/drawing/2014/main" id="{0B167B39-CB73-86E9-978D-1994F065A818}"/>
              </a:ext>
            </a:extLst>
          </p:cNvPr>
          <p:cNvSpPr txBox="1"/>
          <p:nvPr/>
        </p:nvSpPr>
        <p:spPr>
          <a:xfrm>
            <a:off x="579755" y="61717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37</a:t>
            </a:r>
            <a:r>
              <a:rPr lang="bo-CN" sz="6600" dirty="0">
                <a:solidFill>
                  <a:srgbClr val="121212"/>
                </a:solidFill>
                <a:latin typeface="Arial" panose="020B0604020202020204" pitchFamily="34" charset="0"/>
              </a:rPr>
              <a:t>ཉིན་ལྟར་ཁོང་གིས་མཆོད་ཁང་ཆེན་མོའི་ཁྱམས་རར་ཆོས་བསྟན་གནང་བ་དང༌། མཚན་མོར་ཁོང་ཕྱི་རོལ་ཏུ་ཕེབས་ནས་སྐྱུར་རུ་ཟེར་བའི་ཤིང་གི་རི་ལ་བཞུགས།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dirty="0" err="1"/>
              <a:t>luke</a:t>
            </a:r>
            <a:r>
              <a:rPr lang="en-IN" dirty="0"/>
              <a:t> 21</a:t>
            </a:r>
            <a:r>
              <a:rPr lang="en-US" sz="4400" dirty="0">
                <a:solidFill>
                  <a:srgbClr val="777A7B"/>
                </a:solidFill>
                <a:latin typeface="Arial" panose="020B0604020202020204" pitchFamily="34" charset="0"/>
              </a:rPr>
              <a:t>37Every day Jesus taught at the temple, but every evening He went out to spend the night on the Mount of Olives. </a:t>
            </a:r>
            <a:endParaRPr lang="en-IN" dirty="0"/>
          </a:p>
        </p:txBody>
      </p:sp>
      <p:pic>
        <p:nvPicPr>
          <p:cNvPr id="6" name="Audio 5">
            <a:hlinkClick r:id="" action="ppaction://media"/>
            <a:extLst>
              <a:ext uri="{FF2B5EF4-FFF2-40B4-BE49-F238E27FC236}">
                <a16:creationId xmlns:a16="http://schemas.microsoft.com/office/drawing/2014/main" id="{B798342E-6549-5C6D-11CB-0A7554634A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130"/>
    </mc:Choice>
    <mc:Fallback xmlns="">
      <p:transition spd="slow" advTm="10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50EEF7-77AC-2EEE-DECD-3A14B4DA3652}"/>
              </a:ext>
            </a:extLst>
          </p:cNvPr>
          <p:cNvPicPr>
            <a:picLocks noChangeAspect="1"/>
          </p:cNvPicPr>
          <p:nvPr/>
        </p:nvPicPr>
        <p:blipFill>
          <a:blip r:embed="rId2"/>
          <a:stretch>
            <a:fillRect/>
          </a:stretch>
        </p:blipFill>
        <p:spPr>
          <a:xfrm>
            <a:off x="1" y="-831504"/>
            <a:ext cx="12192000" cy="7689504"/>
          </a:xfrm>
          <a:prstGeom prst="rect">
            <a:avLst/>
          </a:prstGeom>
        </p:spPr>
      </p:pic>
      <p:sp>
        <p:nvSpPr>
          <p:cNvPr id="2" name="TextBox 1">
            <a:extLst>
              <a:ext uri="{FF2B5EF4-FFF2-40B4-BE49-F238E27FC236}">
                <a16:creationId xmlns:a16="http://schemas.microsoft.com/office/drawing/2014/main" id="{DB64985D-1B67-64F4-FD7C-EEBFC545AC36}"/>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38</a:t>
            </a:r>
            <a:r>
              <a:rPr lang="bo-CN" sz="7200" dirty="0">
                <a:solidFill>
                  <a:srgbClr val="121212"/>
                </a:solidFill>
                <a:latin typeface="Arial" panose="020B0604020202020204" pitchFamily="34" charset="0"/>
              </a:rPr>
              <a:t>ཡང་ཁོང་གི་གསུང་ལ་ཉན་པའི་ཕྱིར་མི་ཐམས་ཅད་སྔ་པོ་ལངས་ནས་མཆོད་ཁང་ཆེན་མོར་འགྲོ་མྱོང་ངོ༌།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38And early in the morning all the people would come to hear Him at the temple.</a:t>
            </a:r>
            <a:endParaRPr lang="en-IN" dirty="0"/>
          </a:p>
        </p:txBody>
      </p:sp>
      <p:pic>
        <p:nvPicPr>
          <p:cNvPr id="6" name="Audio 5">
            <a:hlinkClick r:id="" action="ppaction://media"/>
            <a:extLst>
              <a:ext uri="{FF2B5EF4-FFF2-40B4-BE49-F238E27FC236}">
                <a16:creationId xmlns:a16="http://schemas.microsoft.com/office/drawing/2014/main" id="{21AB9654-55D6-983A-9E66-5AFDE0031E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106"/>
    </mc:Choice>
    <mc:Fallback xmlns="">
      <p:transition spd="slow" advTm="7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3B590-DABC-8020-4872-AEC82382972E}"/>
              </a:ext>
            </a:extLst>
          </p:cNvPr>
          <p:cNvPicPr>
            <a:picLocks noChangeAspect="1"/>
          </p:cNvPicPr>
          <p:nvPr/>
        </p:nvPicPr>
        <p:blipFill>
          <a:blip r:embed="rId2"/>
          <a:stretch>
            <a:fillRect/>
          </a:stretch>
        </p:blipFill>
        <p:spPr>
          <a:xfrm>
            <a:off x="0" y="-415159"/>
            <a:ext cx="12192000" cy="7273159"/>
          </a:xfrm>
          <a:prstGeom prst="rect">
            <a:avLst/>
          </a:prstGeom>
        </p:spPr>
      </p:pic>
      <p:sp>
        <p:nvSpPr>
          <p:cNvPr id="2" name="TextBox 1">
            <a:extLst>
              <a:ext uri="{FF2B5EF4-FFF2-40B4-BE49-F238E27FC236}">
                <a16:creationId xmlns:a16="http://schemas.microsoft.com/office/drawing/2014/main" id="{CFE0A1ED-2711-2AFC-622C-41ED151E675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IN" sz="7200" dirty="0">
                <a:solidFill>
                  <a:srgbClr val="777A7B"/>
                </a:solidFill>
                <a:latin typeface="Arial" panose="020B0604020202020204" pitchFamily="34" charset="0"/>
              </a:rPr>
              <a:t>22:1</a:t>
            </a:r>
            <a:r>
              <a:rPr lang="bo-CN" sz="7200" dirty="0">
                <a:solidFill>
                  <a:srgbClr val="121212"/>
                </a:solidFill>
                <a:latin typeface="Arial" panose="020B0604020202020204" pitchFamily="34" charset="0"/>
              </a:rPr>
              <a:t>དེ་ཡང་སྐྱུར་རྩི་མེད་པའི་བག་ལེབ་དུས་ཆེན་ནམ་པེ་སག་ཅེས་བྱ་བའི་དུས་ཆེན་ཉེ་བར་སླེབས་པ་དང༌།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solidFill>
                  <a:srgbClr val="777A7B"/>
                </a:solidFill>
                <a:latin typeface="Arial" panose="020B0604020202020204" pitchFamily="34" charset="0"/>
              </a:rPr>
              <a:t>22:</a:t>
            </a:r>
            <a:r>
              <a:rPr lang="en-US" sz="4400" dirty="0">
                <a:solidFill>
                  <a:srgbClr val="777A7B"/>
                </a:solidFill>
                <a:latin typeface="Arial" panose="020B0604020202020204" pitchFamily="34" charset="0"/>
              </a:rPr>
              <a:t>1Now the Feast of Unleavened Bread, called the Passover, was approaching, </a:t>
            </a:r>
            <a:endParaRPr lang="en-IN" sz="4400" dirty="0"/>
          </a:p>
        </p:txBody>
      </p:sp>
      <p:pic>
        <p:nvPicPr>
          <p:cNvPr id="10" name="Audio 9">
            <a:hlinkClick r:id="" action="ppaction://media"/>
            <a:extLst>
              <a:ext uri="{FF2B5EF4-FFF2-40B4-BE49-F238E27FC236}">
                <a16:creationId xmlns:a16="http://schemas.microsoft.com/office/drawing/2014/main" id="{15BAA4AF-1728-BAFE-77F8-C2A56A7B84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7175"/>
    </mc:Choice>
    <mc:Fallback xmlns="">
      <p:transition spd="slow" advTm="7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781</Words>
  <Application>Microsoft Office PowerPoint</Application>
  <PresentationFormat>Widescreen</PresentationFormat>
  <Paragraphs>52</Paragraphs>
  <Slides>20</Slides>
  <Notes>1</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ArialMT</vt:lpstr>
      <vt:lpstr>Calibri</vt:lpstr>
      <vt:lpstr>Calibri Light</vt:lpstr>
      <vt:lpstr>Microsoft Himalaya</vt:lpstr>
      <vt:lpstr>TimesNewRomanPS-BoldMT</vt:lpstr>
      <vt:lpstr>TimesNewRomanPSMT</vt:lpstr>
      <vt:lpstr>Office Theme</vt:lpstr>
      <vt:lpstr>42-3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2024-07-23T08:53:08Z</dcterms:modified>
</cp:coreProperties>
</file>