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307" r:id="rId24"/>
    <p:sldId id="308" r:id="rId25"/>
    <p:sldId id="26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36" r:id="rId34"/>
    <p:sldId id="337" r:id="rId35"/>
    <p:sldId id="338" r:id="rId36"/>
    <p:sldId id="339" r:id="rId37"/>
    <p:sldId id="340" r:id="rId38"/>
    <p:sldId id="341" r:id="rId39"/>
    <p:sldId id="346" r:id="rId40"/>
    <p:sldId id="347" r:id="rId41"/>
    <p:sldId id="348" r:id="rId42"/>
    <p:sldId id="349" r:id="rId43"/>
    <p:sldId id="293" r:id="rId44"/>
    <p:sldId id="351" r:id="rId45"/>
    <p:sldId id="350" r:id="rId46"/>
    <p:sldId id="294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92C4C0-7B24-4B2F-99E9-896FA876DEC3}" v="1" dt="2025-05-21T09:28:50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0DF4EEE-8263-4566-BCD8-2F20FCAFCFA6}"/>
    <pc:docChg chg="custSel modSld">
      <pc:chgData name="Alfred Smith" userId="3c60a3631c0db8ad" providerId="LiveId" clId="{30DF4EEE-8263-4566-BCD8-2F20FCAFCFA6}" dt="2025-05-02T07:35:02.067" v="5" actId="1076"/>
      <pc:docMkLst>
        <pc:docMk/>
      </pc:docMkLst>
      <pc:sldChg chg="addSp delSp modSp mod">
        <pc:chgData name="Alfred Smith" userId="3c60a3631c0db8ad" providerId="LiveId" clId="{30DF4EEE-8263-4566-BCD8-2F20FCAFCFA6}" dt="2025-05-02T07:35:02.067" v="5" actId="1076"/>
        <pc:sldMkLst>
          <pc:docMk/>
          <pc:sldMk cId="1499918570" sldId="257"/>
        </pc:sldMkLst>
        <pc:spChg chg="add mod">
          <ac:chgData name="Alfred Smith" userId="3c60a3631c0db8ad" providerId="LiveId" clId="{30DF4EEE-8263-4566-BCD8-2F20FCAFCFA6}" dt="2025-05-02T07:35:02.067" v="5" actId="1076"/>
          <ac:spMkLst>
            <pc:docMk/>
            <pc:sldMk cId="1499918570" sldId="257"/>
            <ac:spMk id="7" creationId="{51057B9C-7BA8-53BB-5797-7E01610F7C9F}"/>
          </ac:spMkLst>
        </pc:spChg>
      </pc:sldChg>
    </pc:docChg>
  </pc:docChgLst>
  <pc:docChgLst>
    <pc:chgData name="Alfred Smith" userId="3c60a3631c0db8ad" providerId="LiveId" clId="{107681AD-EA4F-421B-A8E9-170682E83DB5}"/>
    <pc:docChg chg="undo custSel modSld">
      <pc:chgData name="Alfred Smith" userId="3c60a3631c0db8ad" providerId="LiveId" clId="{107681AD-EA4F-421B-A8E9-170682E83DB5}" dt="2024-07-23T11:32:19.013" v="149" actId="20577"/>
      <pc:docMkLst>
        <pc:docMk/>
      </pc:docMkLst>
      <pc:sldChg chg="addSp delSp modSp mod">
        <pc:chgData name="Alfred Smith" userId="3c60a3631c0db8ad" providerId="LiveId" clId="{107681AD-EA4F-421B-A8E9-170682E83DB5}" dt="2024-07-23T08:31:37.408" v="1"/>
        <pc:sldMkLst>
          <pc:docMk/>
          <pc:sldMk cId="1499918570" sldId="257"/>
        </pc:sldMkLst>
      </pc:sldChg>
      <pc:sldChg chg="modSp mod">
        <pc:chgData name="Alfred Smith" userId="3c60a3631c0db8ad" providerId="LiveId" clId="{107681AD-EA4F-421B-A8E9-170682E83DB5}" dt="2024-07-23T08:54:01.403" v="6"/>
        <pc:sldMkLst>
          <pc:docMk/>
          <pc:sldMk cId="2346136586" sldId="260"/>
        </pc:sldMkLst>
      </pc:sldChg>
      <pc:sldChg chg="modSp mod">
        <pc:chgData name="Alfred Smith" userId="3c60a3631c0db8ad" providerId="LiveId" clId="{107681AD-EA4F-421B-A8E9-170682E83DB5}" dt="2024-07-23T08:54:14.113" v="8"/>
        <pc:sldMkLst>
          <pc:docMk/>
          <pc:sldMk cId="4037329247" sldId="261"/>
        </pc:sldMkLst>
      </pc:sldChg>
      <pc:sldChg chg="modSp mod">
        <pc:chgData name="Alfred Smith" userId="3c60a3631c0db8ad" providerId="LiveId" clId="{107681AD-EA4F-421B-A8E9-170682E83DB5}" dt="2024-07-23T08:54:29.777" v="12"/>
        <pc:sldMkLst>
          <pc:docMk/>
          <pc:sldMk cId="1909638311" sldId="262"/>
        </pc:sldMkLst>
      </pc:sldChg>
      <pc:sldChg chg="modSp mod">
        <pc:chgData name="Alfred Smith" userId="3c60a3631c0db8ad" providerId="LiveId" clId="{107681AD-EA4F-421B-A8E9-170682E83DB5}" dt="2024-07-23T08:54:45.104" v="14"/>
        <pc:sldMkLst>
          <pc:docMk/>
          <pc:sldMk cId="641208035" sldId="263"/>
        </pc:sldMkLst>
      </pc:sldChg>
      <pc:sldChg chg="modSp mod">
        <pc:chgData name="Alfred Smith" userId="3c60a3631c0db8ad" providerId="LiveId" clId="{107681AD-EA4F-421B-A8E9-170682E83DB5}" dt="2024-07-23T08:54:58.510" v="16"/>
        <pc:sldMkLst>
          <pc:docMk/>
          <pc:sldMk cId="4044745628" sldId="264"/>
        </pc:sldMkLst>
      </pc:sldChg>
      <pc:sldChg chg="modSp mod">
        <pc:chgData name="Alfred Smith" userId="3c60a3631c0db8ad" providerId="LiveId" clId="{107681AD-EA4F-421B-A8E9-170682E83DB5}" dt="2024-07-23T08:55:14.653" v="18"/>
        <pc:sldMkLst>
          <pc:docMk/>
          <pc:sldMk cId="978260341" sldId="265"/>
        </pc:sldMkLst>
      </pc:sldChg>
      <pc:sldChg chg="modSp mod">
        <pc:chgData name="Alfred Smith" userId="3c60a3631c0db8ad" providerId="LiveId" clId="{107681AD-EA4F-421B-A8E9-170682E83DB5}" dt="2024-07-23T08:55:34.938" v="20"/>
        <pc:sldMkLst>
          <pc:docMk/>
          <pc:sldMk cId="3575870363" sldId="266"/>
        </pc:sldMkLst>
      </pc:sldChg>
      <pc:sldChg chg="modSp mod">
        <pc:chgData name="Alfred Smith" userId="3c60a3631c0db8ad" providerId="LiveId" clId="{107681AD-EA4F-421B-A8E9-170682E83DB5}" dt="2024-07-23T08:55:57.507" v="22"/>
        <pc:sldMkLst>
          <pc:docMk/>
          <pc:sldMk cId="4017137865" sldId="267"/>
        </pc:sldMkLst>
      </pc:sldChg>
      <pc:sldChg chg="modSp mod">
        <pc:chgData name="Alfred Smith" userId="3c60a3631c0db8ad" providerId="LiveId" clId="{107681AD-EA4F-421B-A8E9-170682E83DB5}" dt="2024-07-23T08:56:10.660" v="24"/>
        <pc:sldMkLst>
          <pc:docMk/>
          <pc:sldMk cId="3137811553" sldId="268"/>
        </pc:sldMkLst>
      </pc:sldChg>
      <pc:sldChg chg="modSp mod">
        <pc:chgData name="Alfred Smith" userId="3c60a3631c0db8ad" providerId="LiveId" clId="{107681AD-EA4F-421B-A8E9-170682E83DB5}" dt="2024-07-23T08:57:45.911" v="34"/>
        <pc:sldMkLst>
          <pc:docMk/>
          <pc:sldMk cId="100491716" sldId="269"/>
        </pc:sldMkLst>
      </pc:sldChg>
      <pc:sldChg chg="addSp modSp mod">
        <pc:chgData name="Alfred Smith" userId="3c60a3631c0db8ad" providerId="LiveId" clId="{107681AD-EA4F-421B-A8E9-170682E83DB5}" dt="2024-07-23T08:32:11.630" v="4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107681AD-EA4F-421B-A8E9-170682E83DB5}" dt="2024-07-23T08:58:14.897" v="36"/>
        <pc:sldMkLst>
          <pc:docMk/>
          <pc:sldMk cId="3166251957" sldId="283"/>
        </pc:sldMkLst>
      </pc:sldChg>
      <pc:sldChg chg="modSp mod">
        <pc:chgData name="Alfred Smith" userId="3c60a3631c0db8ad" providerId="LiveId" clId="{107681AD-EA4F-421B-A8E9-170682E83DB5}" dt="2024-07-23T08:58:27.624" v="38"/>
        <pc:sldMkLst>
          <pc:docMk/>
          <pc:sldMk cId="1522780631" sldId="285"/>
        </pc:sldMkLst>
      </pc:sldChg>
      <pc:sldChg chg="modSp mod">
        <pc:chgData name="Alfred Smith" userId="3c60a3631c0db8ad" providerId="LiveId" clId="{107681AD-EA4F-421B-A8E9-170682E83DB5}" dt="2024-07-23T08:58:41.140" v="40"/>
        <pc:sldMkLst>
          <pc:docMk/>
          <pc:sldMk cId="2332778949" sldId="287"/>
        </pc:sldMkLst>
      </pc:sldChg>
      <pc:sldChg chg="modSp mod">
        <pc:chgData name="Alfred Smith" userId="3c60a3631c0db8ad" providerId="LiveId" clId="{107681AD-EA4F-421B-A8E9-170682E83DB5}" dt="2024-07-23T11:25:28.157" v="112"/>
        <pc:sldMkLst>
          <pc:docMk/>
          <pc:sldMk cId="2219299321" sldId="293"/>
        </pc:sldMkLst>
      </pc:sldChg>
      <pc:sldChg chg="modSp mod">
        <pc:chgData name="Alfred Smith" userId="3c60a3631c0db8ad" providerId="LiveId" clId="{107681AD-EA4F-421B-A8E9-170682E83DB5}" dt="2024-07-23T11:27:44.345" v="114" actId="20577"/>
        <pc:sldMkLst>
          <pc:docMk/>
          <pc:sldMk cId="2859407553" sldId="294"/>
        </pc:sldMkLst>
      </pc:sldChg>
      <pc:sldChg chg="modSp mod">
        <pc:chgData name="Alfred Smith" userId="3c60a3631c0db8ad" providerId="LiveId" clId="{107681AD-EA4F-421B-A8E9-170682E83DB5}" dt="2024-07-23T11:32:19.013" v="149" actId="20577"/>
        <pc:sldMkLst>
          <pc:docMk/>
          <pc:sldMk cId="3570388082" sldId="303"/>
        </pc:sldMkLst>
      </pc:sldChg>
      <pc:sldChg chg="modSp mod">
        <pc:chgData name="Alfred Smith" userId="3c60a3631c0db8ad" providerId="LiveId" clId="{107681AD-EA4F-421B-A8E9-170682E83DB5}" dt="2024-07-23T08:56:40.341" v="25"/>
        <pc:sldMkLst>
          <pc:docMk/>
          <pc:sldMk cId="3612747898" sldId="307"/>
        </pc:sldMkLst>
      </pc:sldChg>
      <pc:sldChg chg="modSp mod">
        <pc:chgData name="Alfred Smith" userId="3c60a3631c0db8ad" providerId="LiveId" clId="{107681AD-EA4F-421B-A8E9-170682E83DB5}" dt="2024-07-23T09:05:46.840" v="65" actId="20577"/>
        <pc:sldMkLst>
          <pc:docMk/>
          <pc:sldMk cId="1283331505" sldId="336"/>
        </pc:sldMkLst>
      </pc:sldChg>
      <pc:sldChg chg="addSp delSp modSp mod">
        <pc:chgData name="Alfred Smith" userId="3c60a3631c0db8ad" providerId="LiveId" clId="{107681AD-EA4F-421B-A8E9-170682E83DB5}" dt="2024-07-23T09:08:46.369" v="84" actId="20577"/>
        <pc:sldMkLst>
          <pc:docMk/>
          <pc:sldMk cId="2061852267" sldId="337"/>
        </pc:sldMkLst>
      </pc:sldChg>
      <pc:sldChg chg="modSp mod">
        <pc:chgData name="Alfred Smith" userId="3c60a3631c0db8ad" providerId="LiveId" clId="{107681AD-EA4F-421B-A8E9-170682E83DB5}" dt="2024-07-23T09:07:54.940" v="81"/>
        <pc:sldMkLst>
          <pc:docMk/>
          <pc:sldMk cId="2991300377" sldId="338"/>
        </pc:sldMkLst>
      </pc:sldChg>
      <pc:sldChg chg="addSp delSp modSp mod">
        <pc:chgData name="Alfred Smith" userId="3c60a3631c0db8ad" providerId="LiveId" clId="{107681AD-EA4F-421B-A8E9-170682E83DB5}" dt="2024-07-23T09:10:04.183" v="86"/>
        <pc:sldMkLst>
          <pc:docMk/>
          <pc:sldMk cId="3668900418" sldId="339"/>
        </pc:sldMkLst>
      </pc:sldChg>
      <pc:sldChg chg="modSp mod">
        <pc:chgData name="Alfred Smith" userId="3c60a3631c0db8ad" providerId="LiveId" clId="{107681AD-EA4F-421B-A8E9-170682E83DB5}" dt="2024-07-23T09:10:49.115" v="89" actId="6549"/>
        <pc:sldMkLst>
          <pc:docMk/>
          <pc:sldMk cId="1069810825" sldId="340"/>
        </pc:sldMkLst>
      </pc:sldChg>
      <pc:sldChg chg="modSp mod">
        <pc:chgData name="Alfred Smith" userId="3c60a3631c0db8ad" providerId="LiveId" clId="{107681AD-EA4F-421B-A8E9-170682E83DB5}" dt="2024-07-23T09:12:25.969" v="90"/>
        <pc:sldMkLst>
          <pc:docMk/>
          <pc:sldMk cId="1075439356" sldId="341"/>
        </pc:sldMkLst>
      </pc:sldChg>
      <pc:sldChg chg="modSp mod">
        <pc:chgData name="Alfred Smith" userId="3c60a3631c0db8ad" providerId="LiveId" clId="{107681AD-EA4F-421B-A8E9-170682E83DB5}" dt="2024-07-23T09:13:17.457" v="94"/>
        <pc:sldMkLst>
          <pc:docMk/>
          <pc:sldMk cId="3245013568" sldId="346"/>
        </pc:sldMkLst>
      </pc:sldChg>
      <pc:sldChg chg="modSp mod">
        <pc:chgData name="Alfred Smith" userId="3c60a3631c0db8ad" providerId="LiveId" clId="{107681AD-EA4F-421B-A8E9-170682E83DB5}" dt="2024-07-23T09:13:33.833" v="96" actId="20577"/>
        <pc:sldMkLst>
          <pc:docMk/>
          <pc:sldMk cId="681815875" sldId="347"/>
        </pc:sldMkLst>
      </pc:sldChg>
      <pc:sldChg chg="modSp mod">
        <pc:chgData name="Alfred Smith" userId="3c60a3631c0db8ad" providerId="LiveId" clId="{107681AD-EA4F-421B-A8E9-170682E83DB5}" dt="2024-07-23T09:14:31.641" v="108" actId="20577"/>
        <pc:sldMkLst>
          <pc:docMk/>
          <pc:sldMk cId="3798550184" sldId="348"/>
        </pc:sldMkLst>
      </pc:sldChg>
      <pc:sldChg chg="modSp mod">
        <pc:chgData name="Alfred Smith" userId="3c60a3631c0db8ad" providerId="LiveId" clId="{107681AD-EA4F-421B-A8E9-170682E83DB5}" dt="2024-07-23T09:14:50.159" v="110" actId="20577"/>
        <pc:sldMkLst>
          <pc:docMk/>
          <pc:sldMk cId="72589382" sldId="349"/>
        </pc:sldMkLst>
      </pc:sldChg>
      <pc:sldChg chg="modSp mod">
        <pc:chgData name="Alfred Smith" userId="3c60a3631c0db8ad" providerId="LiveId" clId="{107681AD-EA4F-421B-A8E9-170682E83DB5}" dt="2024-07-23T11:28:13.025" v="117"/>
        <pc:sldMkLst>
          <pc:docMk/>
          <pc:sldMk cId="2843739401" sldId="350"/>
        </pc:sldMkLst>
      </pc:sldChg>
    </pc:docChg>
  </pc:docChgLst>
  <pc:docChgLst>
    <pc:chgData name="Leonie Smith" userId="fed1330f33f5650e" providerId="LiveId" clId="{FC1AFF8A-8E3F-48AD-9681-B0DB4BFDA243}"/>
    <pc:docChg chg="addSld modSld">
      <pc:chgData name="Leonie Smith" userId="fed1330f33f5650e" providerId="LiveId" clId="{FC1AFF8A-8E3F-48AD-9681-B0DB4BFDA243}" dt="2022-12-14T08:03:29.009" v="212"/>
      <pc:docMkLst>
        <pc:docMk/>
      </pc:docMkLst>
      <pc:sldChg chg="addSp modSp modNotesTx">
        <pc:chgData name="Leonie Smith" userId="fed1330f33f5650e" providerId="LiveId" clId="{FC1AFF8A-8E3F-48AD-9681-B0DB4BFDA243}" dt="2022-12-14T05:46:08.063" v="19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C1AFF8A-8E3F-48AD-9681-B0DB4BFDA243}" dt="2022-12-13T05:12:53.918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1AFF8A-8E3F-48AD-9681-B0DB4BFDA243}" dt="2022-12-13T05:17:39.049" v="14"/>
        <pc:sldMkLst>
          <pc:docMk/>
          <pc:sldMk cId="2346136586" sldId="260"/>
        </pc:sldMkLst>
      </pc:sldChg>
      <pc:sldChg chg="addSp modSp">
        <pc:chgData name="Leonie Smith" userId="fed1330f33f5650e" providerId="LiveId" clId="{FC1AFF8A-8E3F-48AD-9681-B0DB4BFDA243}" dt="2022-12-13T05:18:46.136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1AFF8A-8E3F-48AD-9681-B0DB4BFDA243}" dt="2022-12-13T05:21:25.912" v="31"/>
        <pc:sldMkLst>
          <pc:docMk/>
          <pc:sldMk cId="1909638311" sldId="262"/>
        </pc:sldMkLst>
      </pc:sldChg>
      <pc:sldChg chg="addSp modSp">
        <pc:chgData name="Leonie Smith" userId="fed1330f33f5650e" providerId="LiveId" clId="{FC1AFF8A-8E3F-48AD-9681-B0DB4BFDA243}" dt="2022-12-13T05:22:40.011" v="32"/>
        <pc:sldMkLst>
          <pc:docMk/>
          <pc:sldMk cId="641208035" sldId="263"/>
        </pc:sldMkLst>
      </pc:sldChg>
      <pc:sldChg chg="addSp modSp">
        <pc:chgData name="Leonie Smith" userId="fed1330f33f5650e" providerId="LiveId" clId="{FC1AFF8A-8E3F-48AD-9681-B0DB4BFDA243}" dt="2022-12-13T05:23:46.403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1AFF8A-8E3F-48AD-9681-B0DB4BFDA243}" dt="2022-12-13T05:25:04.433" v="3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1AFF8A-8E3F-48AD-9681-B0DB4BFDA243}" dt="2022-12-13T05:26:15.655" v="4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C1AFF8A-8E3F-48AD-9681-B0DB4BFDA243}" dt="2022-12-13T05:27:28.120" v="4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C1AFF8A-8E3F-48AD-9681-B0DB4BFDA243}" dt="2022-12-13T05:29:46.425" v="58"/>
        <pc:sldMkLst>
          <pc:docMk/>
          <pc:sldMk cId="3137811553" sldId="268"/>
        </pc:sldMkLst>
      </pc:sldChg>
      <pc:sldChg chg="addSp modSp">
        <pc:chgData name="Leonie Smith" userId="fed1330f33f5650e" providerId="LiveId" clId="{FC1AFF8A-8E3F-48AD-9681-B0DB4BFDA243}" dt="2022-12-13T05:33:19.597" v="66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C1AFF8A-8E3F-48AD-9681-B0DB4BFDA243}" dt="2022-12-13T05:37:21.752" v="7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C1AFF8A-8E3F-48AD-9681-B0DB4BFDA243}" dt="2022-12-13T05:39:36.714" v="83"/>
        <pc:sldMkLst>
          <pc:docMk/>
          <pc:sldMk cId="1522780631" sldId="285"/>
        </pc:sldMkLst>
      </pc:sldChg>
      <pc:sldChg chg="addSp modSp">
        <pc:chgData name="Leonie Smith" userId="fed1330f33f5650e" providerId="LiveId" clId="{FC1AFF8A-8E3F-48AD-9681-B0DB4BFDA243}" dt="2022-12-13T05:40:56.495" v="84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C1AFF8A-8E3F-48AD-9681-B0DB4BFDA243}" dt="2022-12-13T06:04:10.978" v="152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FC1AFF8A-8E3F-48AD-9681-B0DB4BFDA243}" dt="2022-12-13T06:09:25.189" v="168"/>
        <pc:sldMkLst>
          <pc:docMk/>
          <pc:sldMk cId="3570388082" sldId="303"/>
        </pc:sldMkLst>
      </pc:sldChg>
      <pc:sldChg chg="addSp delSp modSp mod modTransition modAnim">
        <pc:chgData name="Leonie Smith" userId="fed1330f33f5650e" providerId="LiveId" clId="{FC1AFF8A-8E3F-48AD-9681-B0DB4BFDA243}" dt="2022-12-13T05:31:36.412" v="65"/>
        <pc:sldMkLst>
          <pc:docMk/>
          <pc:sldMk cId="3612747898" sldId="307"/>
        </pc:sldMkLst>
      </pc:sldChg>
      <pc:sldChg chg="addSp delSp modSp mod modTransition modAnim">
        <pc:chgData name="Leonie Smith" userId="fed1330f33f5650e" providerId="LiveId" clId="{FC1AFF8A-8E3F-48AD-9681-B0DB4BFDA243}" dt="2022-12-14T05:43:07.853" v="193"/>
        <pc:sldMkLst>
          <pc:docMk/>
          <pc:sldMk cId="1283331505" sldId="336"/>
        </pc:sldMkLst>
      </pc:sldChg>
      <pc:sldChg chg="addSp delSp modSp mod modTransition modAnim">
        <pc:chgData name="Leonie Smith" userId="fed1330f33f5650e" providerId="LiveId" clId="{FC1AFF8A-8E3F-48AD-9681-B0DB4BFDA243}" dt="2022-12-13T05:47:26.099" v="92"/>
        <pc:sldMkLst>
          <pc:docMk/>
          <pc:sldMk cId="2991300377" sldId="338"/>
        </pc:sldMkLst>
      </pc:sldChg>
      <pc:sldChg chg="addSp delSp modSp mod modTransition modAnim">
        <pc:chgData name="Leonie Smith" userId="fed1330f33f5650e" providerId="LiveId" clId="{FC1AFF8A-8E3F-48AD-9681-B0DB4BFDA243}" dt="2022-12-13T05:50:20.225" v="99"/>
        <pc:sldMkLst>
          <pc:docMk/>
          <pc:sldMk cId="1069810825" sldId="340"/>
        </pc:sldMkLst>
      </pc:sldChg>
      <pc:sldChg chg="addSp delSp modSp mod modTransition modAnim">
        <pc:chgData name="Leonie Smith" userId="fed1330f33f5650e" providerId="LiveId" clId="{FC1AFF8A-8E3F-48AD-9681-B0DB4BFDA243}" dt="2022-12-13T05:52:46.485" v="115"/>
        <pc:sldMkLst>
          <pc:docMk/>
          <pc:sldMk cId="3245013568" sldId="346"/>
        </pc:sldMkLst>
      </pc:sldChg>
      <pc:sldChg chg="addSp delSp modSp mod modTransition modAnim">
        <pc:chgData name="Leonie Smith" userId="fed1330f33f5650e" providerId="LiveId" clId="{FC1AFF8A-8E3F-48AD-9681-B0DB4BFDA243}" dt="2022-12-14T08:03:29.009" v="212"/>
        <pc:sldMkLst>
          <pc:docMk/>
          <pc:sldMk cId="3798550184" sldId="348"/>
        </pc:sldMkLst>
      </pc:sldChg>
      <pc:sldChg chg="addSp delSp modSp add mod modTransition modAnim">
        <pc:chgData name="Leonie Smith" userId="fed1330f33f5650e" providerId="LiveId" clId="{FC1AFF8A-8E3F-48AD-9681-B0DB4BFDA243}" dt="2022-12-13T06:24:31.591" v="181" actId="20577"/>
        <pc:sldMkLst>
          <pc:docMk/>
          <pc:sldMk cId="2843739401" sldId="350"/>
        </pc:sldMkLst>
      </pc:sldChg>
    </pc:docChg>
  </pc:docChgLst>
  <pc:docChgLst>
    <pc:chgData name="Leonie Smith" userId="fed1330f33f5650e" providerId="LiveId" clId="{A8953127-9676-44DD-B0E8-3C8894AD895D}"/>
    <pc:docChg chg="custSel modSld">
      <pc:chgData name="Leonie Smith" userId="fed1330f33f5650e" providerId="LiveId" clId="{A8953127-9676-44DD-B0E8-3C8894AD895D}" dt="2024-01-10T04:04:45.622" v="91" actId="20577"/>
      <pc:docMkLst>
        <pc:docMk/>
      </pc:docMkLst>
      <pc:sldChg chg="addSp delSp modSp mod modTransition modAnim modNotesTx">
        <pc:chgData name="Leonie Smith" userId="fed1330f33f5650e" providerId="LiveId" clId="{A8953127-9676-44DD-B0E8-3C8894AD895D}" dt="2024-01-10T04:04:45.622" v="9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A8953127-9676-44DD-B0E8-3C8894AD895D}" dt="2024-01-09T02:56:20.16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A8953127-9676-44DD-B0E8-3C8894AD895D}" dt="2024-01-09T02:56:36.23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A8953127-9676-44DD-B0E8-3C8894AD895D}" dt="2024-01-09T02:57:00.411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A8953127-9676-44DD-B0E8-3C8894AD895D}" dt="2024-01-09T02:57:19.509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A8953127-9676-44DD-B0E8-3C8894AD895D}" dt="2024-01-09T02:57:36.819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A8953127-9676-44DD-B0E8-3C8894AD895D}" dt="2024-01-09T02:57:54.654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A8953127-9676-44DD-B0E8-3C8894AD895D}" dt="2024-01-09T02:58:09.987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A8953127-9676-44DD-B0E8-3C8894AD895D}" dt="2024-01-09T02:58:35.409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A8953127-9676-44DD-B0E8-3C8894AD895D}" dt="2024-01-09T02:59:04.008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A8953127-9676-44DD-B0E8-3C8894AD895D}" dt="2024-01-09T02:59:21.629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A8953127-9676-44DD-B0E8-3C8894AD895D}" dt="2024-01-09T03:00:36.414" v="47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A8953127-9676-44DD-B0E8-3C8894AD895D}" dt="2024-01-09T03:00:56.619" v="50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A8953127-9676-44DD-B0E8-3C8894AD895D}" dt="2024-01-09T03:01:10.951" v="53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A8953127-9676-44DD-B0E8-3C8894AD895D}" dt="2024-01-09T03:01:28.413" v="56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A8953127-9676-44DD-B0E8-3C8894AD895D}" dt="2024-01-09T03:03:39.754" v="74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A8953127-9676-44DD-B0E8-3C8894AD895D}" dt="2024-01-09T03:04:24.777" v="80"/>
        <pc:sldMkLst>
          <pc:docMk/>
          <pc:sldMk cId="3570388082" sldId="303"/>
        </pc:sldMkLst>
      </pc:sldChg>
      <pc:sldChg chg="addSp delSp modSp mod modTransition modAnim">
        <pc:chgData name="Leonie Smith" userId="fed1330f33f5650e" providerId="LiveId" clId="{A8953127-9676-44DD-B0E8-3C8894AD895D}" dt="2024-01-09T02:59:51.493" v="41"/>
        <pc:sldMkLst>
          <pc:docMk/>
          <pc:sldMk cId="3612747898" sldId="307"/>
        </pc:sldMkLst>
      </pc:sldChg>
      <pc:sldChg chg="addSp delSp modSp mod modTransition modAnim">
        <pc:chgData name="Leonie Smith" userId="fed1330f33f5650e" providerId="LiveId" clId="{A8953127-9676-44DD-B0E8-3C8894AD895D}" dt="2024-01-09T03:01:50.282" v="59"/>
        <pc:sldMkLst>
          <pc:docMk/>
          <pc:sldMk cId="1283331505" sldId="336"/>
        </pc:sldMkLst>
      </pc:sldChg>
      <pc:sldChg chg="addSp delSp modSp mod modTransition modAnim">
        <pc:chgData name="Leonie Smith" userId="fed1330f33f5650e" providerId="LiveId" clId="{A8953127-9676-44DD-B0E8-3C8894AD895D}" dt="2024-01-09T03:02:10.930" v="62"/>
        <pc:sldMkLst>
          <pc:docMk/>
          <pc:sldMk cId="2991300377" sldId="338"/>
        </pc:sldMkLst>
      </pc:sldChg>
      <pc:sldChg chg="addSp delSp modSp mod modTransition modAnim">
        <pc:chgData name="Leonie Smith" userId="fed1330f33f5650e" providerId="LiveId" clId="{A8953127-9676-44DD-B0E8-3C8894AD895D}" dt="2024-01-09T03:02:36.030" v="65"/>
        <pc:sldMkLst>
          <pc:docMk/>
          <pc:sldMk cId="1069810825" sldId="340"/>
        </pc:sldMkLst>
      </pc:sldChg>
      <pc:sldChg chg="addSp delSp modSp mod modTransition modAnim">
        <pc:chgData name="Leonie Smith" userId="fed1330f33f5650e" providerId="LiveId" clId="{A8953127-9676-44DD-B0E8-3C8894AD895D}" dt="2024-01-09T03:02:56.167" v="68"/>
        <pc:sldMkLst>
          <pc:docMk/>
          <pc:sldMk cId="3245013568" sldId="346"/>
        </pc:sldMkLst>
      </pc:sldChg>
      <pc:sldChg chg="addSp delSp modSp mod modTransition modAnim">
        <pc:chgData name="Leonie Smith" userId="fed1330f33f5650e" providerId="LiveId" clId="{A8953127-9676-44DD-B0E8-3C8894AD895D}" dt="2024-01-09T03:03:21.465" v="71"/>
        <pc:sldMkLst>
          <pc:docMk/>
          <pc:sldMk cId="3798550184" sldId="348"/>
        </pc:sldMkLst>
      </pc:sldChg>
      <pc:sldChg chg="addSp delSp modSp mod modTransition modAnim">
        <pc:chgData name="Leonie Smith" userId="fed1330f33f5650e" providerId="LiveId" clId="{A8953127-9676-44DD-B0E8-3C8894AD895D}" dt="2024-01-09T03:04:01.496" v="77"/>
        <pc:sldMkLst>
          <pc:docMk/>
          <pc:sldMk cId="2843739401" sldId="350"/>
        </pc:sldMkLst>
      </pc:sldChg>
    </pc:docChg>
  </pc:docChgLst>
  <pc:docChgLst>
    <pc:chgData name="Leonie Smith" userId="fed1330f33f5650e" providerId="LiveId" clId="{F0393F1A-E4AC-439C-AF7D-195BBC9E9451}"/>
    <pc:docChg chg="addSld modSld">
      <pc:chgData name="Leonie Smith" userId="fed1330f33f5650e" providerId="LiveId" clId="{F0393F1A-E4AC-439C-AF7D-195BBC9E9451}" dt="2023-01-06T08:25:59.223" v="103" actId="20577"/>
      <pc:docMkLst>
        <pc:docMk/>
      </pc:docMkLst>
      <pc:sldChg chg="addSp modSp mod">
        <pc:chgData name="Leonie Smith" userId="fed1330f33f5650e" providerId="LiveId" clId="{F0393F1A-E4AC-439C-AF7D-195BBC9E9451}" dt="2023-01-06T08:18:49.997" v="8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F0393F1A-E4AC-439C-AF7D-195BBC9E9451}" dt="2023-01-06T08:18:54.654" v="9"/>
        <pc:sldMkLst>
          <pc:docMk/>
          <pc:sldMk cId="4120481681" sldId="270"/>
        </pc:sldMkLst>
      </pc:sldChg>
      <pc:sldChg chg="addSp modSp mod">
        <pc:chgData name="Leonie Smith" userId="fed1330f33f5650e" providerId="LiveId" clId="{F0393F1A-E4AC-439C-AF7D-195BBC9E9451}" dt="2023-01-06T08:20:57.785" v="3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0393F1A-E4AC-439C-AF7D-195BBC9E9451}" dt="2023-01-06T08:21:06.546" v="4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0393F1A-E4AC-439C-AF7D-195BBC9E9451}" dt="2023-01-06T08:21:14.213" v="4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0393F1A-E4AC-439C-AF7D-195BBC9E9451}" dt="2023-01-06T08:21:21.313" v="4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0393F1A-E4AC-439C-AF7D-195BBC9E9451}" dt="2023-01-06T08:21:28.078" v="4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0393F1A-E4AC-439C-AF7D-195BBC9E9451}" dt="2023-01-06T08:21:35.891" v="4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0393F1A-E4AC-439C-AF7D-195BBC9E9451}" dt="2023-01-06T08:21:44.476" v="5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F0393F1A-E4AC-439C-AF7D-195BBC9E9451}" dt="2023-01-06T08:21:50.967" v="5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0393F1A-E4AC-439C-AF7D-195BBC9E9451}" dt="2023-01-06T08:21:57.229" v="5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F0393F1A-E4AC-439C-AF7D-195BBC9E9451}" dt="2023-01-06T08:23:19.001" v="66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F0393F1A-E4AC-439C-AF7D-195BBC9E9451}" dt="2023-01-06T08:23:31.987" v="69" actId="1076"/>
        <pc:sldMkLst>
          <pc:docMk/>
          <pc:sldMk cId="3922583308" sldId="284"/>
        </pc:sldMkLst>
      </pc:sldChg>
      <pc:sldChg chg="addSp modSp mod">
        <pc:chgData name="Leonie Smith" userId="fed1330f33f5650e" providerId="LiveId" clId="{F0393F1A-E4AC-439C-AF7D-195BBC9E9451}" dt="2023-01-06T08:23:39.688" v="7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F0393F1A-E4AC-439C-AF7D-195BBC9E9451}" dt="2023-01-06T08:23:46.797" v="7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F0393F1A-E4AC-439C-AF7D-195BBC9E9451}" dt="2023-01-06T08:25:48.531" v="101" actId="113"/>
        <pc:sldMkLst>
          <pc:docMk/>
          <pc:sldMk cId="2859407553" sldId="294"/>
        </pc:sldMkLst>
      </pc:sldChg>
      <pc:sldChg chg="addSp modSp mod">
        <pc:chgData name="Leonie Smith" userId="fed1330f33f5650e" providerId="LiveId" clId="{F0393F1A-E4AC-439C-AF7D-195BBC9E9451}" dt="2023-01-06T08:25:59.223" v="103" actId="20577"/>
        <pc:sldMkLst>
          <pc:docMk/>
          <pc:sldMk cId="643307880" sldId="304"/>
        </pc:sldMkLst>
      </pc:sldChg>
      <pc:sldChg chg="addSp modSp mod">
        <pc:chgData name="Leonie Smith" userId="fed1330f33f5650e" providerId="LiveId" clId="{F0393F1A-E4AC-439C-AF7D-195BBC9E9451}" dt="2023-01-06T08:23:05.631" v="63" actId="207"/>
        <pc:sldMkLst>
          <pc:docMk/>
          <pc:sldMk cId="1552084546" sldId="308"/>
        </pc:sldMkLst>
      </pc:sldChg>
      <pc:sldChg chg="addSp modSp mod">
        <pc:chgData name="Leonie Smith" userId="fed1330f33f5650e" providerId="LiveId" clId="{F0393F1A-E4AC-439C-AF7D-195BBC9E9451}" dt="2023-01-06T08:23:56.242" v="75" actId="20577"/>
        <pc:sldMkLst>
          <pc:docMk/>
          <pc:sldMk cId="2061852267" sldId="337"/>
        </pc:sldMkLst>
      </pc:sldChg>
      <pc:sldChg chg="addSp modSp mod">
        <pc:chgData name="Leonie Smith" userId="fed1330f33f5650e" providerId="LiveId" clId="{F0393F1A-E4AC-439C-AF7D-195BBC9E9451}" dt="2023-01-06T08:24:23.603" v="83" actId="20577"/>
        <pc:sldMkLst>
          <pc:docMk/>
          <pc:sldMk cId="3668900418" sldId="339"/>
        </pc:sldMkLst>
      </pc:sldChg>
      <pc:sldChg chg="addSp modSp mod">
        <pc:chgData name="Leonie Smith" userId="fed1330f33f5650e" providerId="LiveId" clId="{F0393F1A-E4AC-439C-AF7D-195BBC9E9451}" dt="2023-01-06T08:24:35.492" v="85" actId="20577"/>
        <pc:sldMkLst>
          <pc:docMk/>
          <pc:sldMk cId="1075439356" sldId="341"/>
        </pc:sldMkLst>
      </pc:sldChg>
      <pc:sldChg chg="addSp modSp mod">
        <pc:chgData name="Leonie Smith" userId="fed1330f33f5650e" providerId="LiveId" clId="{F0393F1A-E4AC-439C-AF7D-195BBC9E9451}" dt="2023-01-06T08:24:42.963" v="87" actId="20577"/>
        <pc:sldMkLst>
          <pc:docMk/>
          <pc:sldMk cId="681815875" sldId="347"/>
        </pc:sldMkLst>
      </pc:sldChg>
      <pc:sldChg chg="addSp modSp mod">
        <pc:chgData name="Leonie Smith" userId="fed1330f33f5650e" providerId="LiveId" clId="{F0393F1A-E4AC-439C-AF7D-195BBC9E9451}" dt="2023-01-06T08:24:52.340" v="89" actId="20577"/>
        <pc:sldMkLst>
          <pc:docMk/>
          <pc:sldMk cId="72589382" sldId="349"/>
        </pc:sldMkLst>
      </pc:sldChg>
      <pc:sldChg chg="modSp add mod">
        <pc:chgData name="Leonie Smith" userId="fed1330f33f5650e" providerId="LiveId" clId="{F0393F1A-E4AC-439C-AF7D-195BBC9E9451}" dt="2023-01-06T08:25:03.386" v="91" actId="20577"/>
        <pc:sldMkLst>
          <pc:docMk/>
          <pc:sldMk cId="3825906515" sldId="351"/>
        </pc:sldMkLst>
      </pc:sldChg>
    </pc:docChg>
  </pc:docChgLst>
  <pc:docChgLst>
    <pc:chgData name="Alfred Smith" userId="3c60a3631c0db8ad" providerId="LiveId" clId="{E492C4C0-7B24-4B2F-99E9-896FA876DEC3}"/>
    <pc:docChg chg="undo custSel modSld">
      <pc:chgData name="Alfred Smith" userId="3c60a3631c0db8ad" providerId="LiveId" clId="{E492C4C0-7B24-4B2F-99E9-896FA876DEC3}" dt="2025-05-21T09:28:50.817" v="43"/>
      <pc:docMkLst>
        <pc:docMk/>
      </pc:docMkLst>
      <pc:sldChg chg="modSp mod">
        <pc:chgData name="Alfred Smith" userId="3c60a3631c0db8ad" providerId="LiveId" clId="{E492C4C0-7B24-4B2F-99E9-896FA876DEC3}" dt="2025-05-21T09:09:18.230" v="19" actId="404"/>
        <pc:sldMkLst>
          <pc:docMk/>
          <pc:sldMk cId="100491716" sldId="269"/>
        </pc:sldMkLst>
        <pc:spChg chg="mod">
          <ac:chgData name="Alfred Smith" userId="3c60a3631c0db8ad" providerId="LiveId" clId="{E492C4C0-7B24-4B2F-99E9-896FA876DEC3}" dt="2025-05-21T09:09:18.230" v="19" actId="404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E492C4C0-7B24-4B2F-99E9-896FA876DEC3}" dt="2025-05-21T09:08:23.328" v="7" actId="20577"/>
        <pc:sldMkLst>
          <pc:docMk/>
          <pc:sldMk cId="3612747898" sldId="307"/>
        </pc:sldMkLst>
        <pc:spChg chg="mod">
          <ac:chgData name="Alfred Smith" userId="3c60a3631c0db8ad" providerId="LiveId" clId="{E492C4C0-7B24-4B2F-99E9-896FA876DEC3}" dt="2025-05-21T09:08:23.328" v="7" actId="20577"/>
          <ac:spMkLst>
            <pc:docMk/>
            <pc:sldMk cId="3612747898" sldId="307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492C4C0-7B24-4B2F-99E9-896FA876DEC3}" dt="2025-05-21T09:28:50.817" v="43"/>
        <pc:sldMkLst>
          <pc:docMk/>
          <pc:sldMk cId="2991300377" sldId="338"/>
        </pc:sldMkLst>
        <pc:spChg chg="add mod">
          <ac:chgData name="Alfred Smith" userId="3c60a3631c0db8ad" providerId="LiveId" clId="{E492C4C0-7B24-4B2F-99E9-896FA876DEC3}" dt="2025-05-21T09:28:50.817" v="43"/>
          <ac:spMkLst>
            <pc:docMk/>
            <pc:sldMk cId="2991300377" sldId="338"/>
            <ac:spMk id="2" creationId="{48DB95F5-C8F9-EB26-2779-1BADE668D668}"/>
          </ac:spMkLst>
        </pc:spChg>
        <pc:spChg chg="del mod">
          <ac:chgData name="Alfred Smith" userId="3c60a3631c0db8ad" providerId="LiveId" clId="{E492C4C0-7B24-4B2F-99E9-896FA876DEC3}" dt="2025-05-21T09:28:50.313" v="42" actId="478"/>
          <ac:spMkLst>
            <pc:docMk/>
            <pc:sldMk cId="2991300377" sldId="338"/>
            <ac:spMk id="3" creationId="{A58184BD-88F1-BA02-40C1-D8403D0EEC0D}"/>
          </ac:spMkLst>
        </pc:spChg>
        <pc:spChg chg="del">
          <ac:chgData name="Alfred Smith" userId="3c60a3631c0db8ad" providerId="LiveId" clId="{E492C4C0-7B24-4B2F-99E9-896FA876DEC3}" dt="2025-05-21T09:28:50.313" v="42" actId="478"/>
          <ac:spMkLst>
            <pc:docMk/>
            <pc:sldMk cId="2991300377" sldId="338"/>
            <ac:spMk id="4" creationId="{EE2AC625-9141-A801-F431-DD5F79396320}"/>
          </ac:spMkLst>
        </pc:spChg>
        <pc:spChg chg="add mod">
          <ac:chgData name="Alfred Smith" userId="3c60a3631c0db8ad" providerId="LiveId" clId="{E492C4C0-7B24-4B2F-99E9-896FA876DEC3}" dt="2025-05-21T09:28:50.817" v="43"/>
          <ac:spMkLst>
            <pc:docMk/>
            <pc:sldMk cId="2991300377" sldId="338"/>
            <ac:spMk id="5" creationId="{CE7607CA-0C8E-A6C7-BC84-70ABF7FC96A9}"/>
          </ac:spMkLst>
        </pc:spChg>
      </pc:sldChg>
      <pc:sldChg chg="modSp mod">
        <pc:chgData name="Alfred Smith" userId="3c60a3631c0db8ad" providerId="LiveId" clId="{E492C4C0-7B24-4B2F-99E9-896FA876DEC3}" dt="2025-05-21T09:24:57.712" v="29" actId="20577"/>
        <pc:sldMkLst>
          <pc:docMk/>
          <pc:sldMk cId="3668900418" sldId="339"/>
        </pc:sldMkLst>
        <pc:spChg chg="mod">
          <ac:chgData name="Alfred Smith" userId="3c60a3631c0db8ad" providerId="LiveId" clId="{E492C4C0-7B24-4B2F-99E9-896FA876DEC3}" dt="2025-05-21T09:24:57.712" v="29" actId="20577"/>
          <ac:spMkLst>
            <pc:docMk/>
            <pc:sldMk cId="3668900418" sldId="339"/>
            <ac:spMk id="4" creationId="{2EA49574-1C13-B4A3-E7BB-F41791911FFF}"/>
          </ac:spMkLst>
        </pc:spChg>
      </pc:sldChg>
      <pc:sldChg chg="modSp mod">
        <pc:chgData name="Alfred Smith" userId="3c60a3631c0db8ad" providerId="LiveId" clId="{E492C4C0-7B24-4B2F-99E9-896FA876DEC3}" dt="2025-05-21T09:24:15.021" v="25" actId="20577"/>
        <pc:sldMkLst>
          <pc:docMk/>
          <pc:sldMk cId="1075439356" sldId="341"/>
        </pc:sldMkLst>
        <pc:spChg chg="mod">
          <ac:chgData name="Alfred Smith" userId="3c60a3631c0db8ad" providerId="LiveId" clId="{E492C4C0-7B24-4B2F-99E9-896FA876DEC3}" dt="2025-05-21T09:24:15.021" v="25" actId="20577"/>
          <ac:spMkLst>
            <pc:docMk/>
            <pc:sldMk cId="1075439356" sldId="341"/>
            <ac:spMk id="2" creationId="{AFA98744-8A5B-2CD5-8ABA-545A9E982A4E}"/>
          </ac:spMkLst>
        </pc:spChg>
      </pc:sldChg>
      <pc:sldChg chg="modSp mod">
        <pc:chgData name="Alfred Smith" userId="3c60a3631c0db8ad" providerId="LiveId" clId="{E492C4C0-7B24-4B2F-99E9-896FA876DEC3}" dt="2025-05-21T09:25:16.359" v="33" actId="20577"/>
        <pc:sldMkLst>
          <pc:docMk/>
          <pc:sldMk cId="681815875" sldId="347"/>
        </pc:sldMkLst>
        <pc:spChg chg="mod">
          <ac:chgData name="Alfred Smith" userId="3c60a3631c0db8ad" providerId="LiveId" clId="{E492C4C0-7B24-4B2F-99E9-896FA876DEC3}" dt="2025-05-21T09:25:16.359" v="33" actId="20577"/>
          <ac:spMkLst>
            <pc:docMk/>
            <pc:sldMk cId="681815875" sldId="347"/>
            <ac:spMk id="2" creationId="{6A7A586B-ACEE-8784-F78F-5C9658EBA5E7}"/>
          </ac:spMkLst>
        </pc:spChg>
      </pc:sldChg>
      <pc:sldChg chg="modSp mod">
        <pc:chgData name="Alfred Smith" userId="3c60a3631c0db8ad" providerId="LiveId" clId="{E492C4C0-7B24-4B2F-99E9-896FA876DEC3}" dt="2025-05-21T09:25:22.103" v="37" actId="20577"/>
        <pc:sldMkLst>
          <pc:docMk/>
          <pc:sldMk cId="72589382" sldId="349"/>
        </pc:sldMkLst>
        <pc:spChg chg="mod">
          <ac:chgData name="Alfred Smith" userId="3c60a3631c0db8ad" providerId="LiveId" clId="{E492C4C0-7B24-4B2F-99E9-896FA876DEC3}" dt="2025-05-21T09:25:22.103" v="37" actId="20577"/>
          <ac:spMkLst>
            <pc:docMk/>
            <pc:sldMk cId="72589382" sldId="349"/>
            <ac:spMk id="2" creationId="{59CB8125-855E-1C39-A62F-150834F07453}"/>
          </ac:spMkLst>
        </pc:spChg>
      </pc:sldChg>
      <pc:sldChg chg="modSp mod">
        <pc:chgData name="Alfred Smith" userId="3c60a3631c0db8ad" providerId="LiveId" clId="{E492C4C0-7B24-4B2F-99E9-896FA876DEC3}" dt="2025-05-21T09:25:27.425" v="41" actId="20577"/>
        <pc:sldMkLst>
          <pc:docMk/>
          <pc:sldMk cId="3825906515" sldId="351"/>
        </pc:sldMkLst>
        <pc:spChg chg="mod">
          <ac:chgData name="Alfred Smith" userId="3c60a3631c0db8ad" providerId="LiveId" clId="{E492C4C0-7B24-4B2F-99E9-896FA876DEC3}" dt="2025-05-21T09:25:27.425" v="41" actId="20577"/>
          <ac:spMkLst>
            <pc:docMk/>
            <pc:sldMk cId="3825906515" sldId="351"/>
            <ac:spMk id="2" creationId="{AA1CBB40-6A5E-6898-AB26-FC9FA222A2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42 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40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68DA3F-2D69-CC97-C713-992B73218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057B9C-7BA8-53BB-5797-7E01610F7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181038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"/>
    </mc:Choice>
    <mc:Fallback xmlns="">
      <p:transition spd="slow" advTm="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8BCC8-6397-E251-3A05-68BB0E2B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89"/>
            <a:ext cx="12192000" cy="6899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F0F37-A5FC-4C67-DA4D-5E34A77D0F9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གཉིས་ཀྱིས་ཁྱིམ་དེའི་བདག་པོ་ལ་སྟོན་པས་ང་དང་ངའི་ཉེ་གནས་རྣམས་ཀྱིས་མཉམ་དུ་པེ་སག་གི་ཟས་ཟ་བའི་ཁང་མིག་གང་དུ་ཡོད་ཅེས་ཤོད་ཅི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say to the owner of that house, ‘The Teacher asks: Where is the guest room, where I may eat the Passover with My disciples?’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798CFB-50C1-15B8-3F95-3B2543BB0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8"/>
    </mc:Choice>
    <mc:Fallback xmlns="">
      <p:transition spd="slow" advTm="1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426EA-56B8-A655-6013-8673AB08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72" y="0"/>
            <a:ext cx="128903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DEB0E-41B8-D0FB-52FC-DEF053DF068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མི་དེས་ཁྱེད་གཉིས་ལ་ནང་ཆས་སོགས་གྲ་སྒྲིག་བྱས་ཡོད་པའི་ཐོག་ཁང་ཆེན་པོ་ཞིག་བསྟན་ཡོང༌། ཁྱེད་ཀྱིས་གནས་དེ་རུ་གྲ་སྒྲིག་གྱིས་ཤིག་”ཅེས་གསུངས།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12And he will show you a large upper room, already furnished. Make preparations there.”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380ECE-B2BF-8544-5916-3AA2089BD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7"/>
    </mc:Choice>
    <mc:Fallback xmlns="">
      <p:transition spd="slow" advTm="1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6DDC7-55AF-CDCA-AA75-71D311B5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211B8-3F11-B994-9421-B3FCBB7E362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དེ་གཉིས་གྲོང་ཁྱེར་དུ་སོང་སྟེ་ཁོང་གིས་གསུངས་པ་ལྟར་མཐོང་ཞིང་གནས་དེར་པེ་སག་གི་གསོལ་སྟོན་བཤམ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13So they went and found it just as Jesus had told them. And they prepared the Passover.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13DB96-29C7-6A8C-D3EE-67FEF6E2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1"/>
    </mc:Choice>
    <mc:Fallback xmlns="">
      <p:transition spd="slow" advTm="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770AC-5866-2D7D-5927-B936EA12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031"/>
            <a:ext cx="12192000" cy="7250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D87739-2B7E-F1DA-DACD-FF81FA2750D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དུས་ལ་འབབ་པའི་ཚེ་ཁོང་དང་སྐུ་ཚབ་རྣམས་འཁོར་དང་བཅས་པ་གསོལ་སྟོན་དུ་བཞུགས།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the hour had come, Jesus reclined at the table with His apostles.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91F58EE-D133-ACF6-CCCF-5D8849A0E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2"/>
    </mc:Choice>
    <mc:Fallback xmlns="">
      <p:transition spd="slow"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5D635-1116-CBDE-3E3E-D1495363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813"/>
            <a:ext cx="12192000" cy="7017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9CB1B-9866-82C1-01CC-8EB116E72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ཚོར་“ང་སྡུག་བསྔལ་མྱོང་བའི་སྔོན་དུ་པེ་སག་གི་གསོལ་སྟོན་འདི་ཁྱེད་ཚོ་དང་མཉམ་དུ་ཤིན་ཏུ་ཟ་བར་འད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He said to them, “I have eagerly desired to eat this Passover with you before My suffering.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A1CDEB-3110-CD53-F731-F2767B62A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8"/>
    </mc:Choice>
    <mc:Fallback xmlns="">
      <p:transition spd="slow" advTm="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02AE8-3CB4-3B63-F287-AEFEF2E8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0C96F-9529-C81D-9930-CBE951D26B17}"/>
              </a:ext>
            </a:extLst>
          </p:cNvPr>
          <p:cNvSpPr txBox="1"/>
          <p:nvPr/>
        </p:nvSpPr>
        <p:spPr>
          <a:xfrm>
            <a:off x="-1056068" y="4081433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59394-E38F-FEBF-9FA7-DA86D4DF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25" y="0"/>
            <a:ext cx="12782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581F5-E64F-57B2-79C6-D34DEB9A09F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གང་ཡིན་ཞེ་ན། ངས་ཁྱེད་རྣམས་ལ་ཟེར་རྒྱུར། དཀོན་མཆོག་གི་རྒྱལ་སྲིད་ལ་དེའི་ནང་དོན་མ་འགྲུབ་པའི་བར་དུ་ངས་ཡང་བསྐྱར་མི་ཟའོ་”ཞེས་གསུངས།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16For I tell you that I will not eat it again until it is fulfilled in the kingdom of God.”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F78598-4340-0757-3F2A-60CECCEFC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9"/>
    </mc:Choice>
    <mc:Fallback xmlns="">
      <p:transition spd="slow" advTm="1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8814-A935-6481-E79C-A29765E3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139" y="-386521"/>
            <a:ext cx="13040139" cy="7244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E18E8-9FE5-5A7B-4F99-531758E0ECD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 13: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ཡེ་ཤུས་ཡབ་དཀོན་མཆོག་གིས་ཁོང་ལ་དོན་ཐམས་ཅད་ཁོང་གི་ལག་ཏུ་གནང་ཡོད་པ་མཁྱེན་པ་དང༌། རང་ཉིད་དཀོན་མཆོག་ནས་ཡོང་བ་ཡིན་ཏེ་དཀོན་མཆོག་གི་དྲུང་དུ་ལོག་རྒྱུ་ཡིན་པར་མཁྱེན་ཏེ།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13:3Jesus knew that the Father had delivered all things into His hands, and that He had come from God and was returning to God. </a:t>
            </a:r>
            <a:endParaRPr lang="en-IN" sz="4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E6419DD-C1E2-924C-2F03-BD446964B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0"/>
    </mc:Choice>
    <mc:Fallback xmlns="">
      <p:transition spd="slow" advTm="1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4F792-B4B4-D4BC-FE11-27FEDFE4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87" y="0"/>
            <a:ext cx="125335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B5107-C936-E9C4-284A-A6D46BA34C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8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ཡེ་ཤུས་བག་ལེབ་ཕྱག་ཏུ་བསྣམས་ཤིང༌། དཀོན་མཆོག་ལ་བཀའ་དྲིན་ཆེ་ཞུས་ནས་དུམ་བུར་བགོས་ནས་ཁོ་རྣམས་ལ་གནང་སྟེ་“འདི་ནི་ངའི་ལུས་ཡིན་ཏེ་ཁྱེད་རྣམས་ཀྱི་དོན་དུ་སྦྱིན་པ་ཡིན། ང་དྲན་པའི་ཕྱིར་འདི་ལྟར་བྱོས་ཤིག་”ཅེས་གསུངས། 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Luke22:19And He took the bread, gave thanks and broke it, and gave it to them, saying, “This is My body, given for you; do this in remembrance of Me.”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F80D374-7C04-B232-8112-472A05A2F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1"/>
    </mc:Choice>
    <mc:Fallback xmlns="">
      <p:transition spd="slow" advTm="1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FE54D-8269-5CAF-6061-A37B2A1D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9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FD3A0-E824-A316-63AB-8A6DC81FDCD2}"/>
              </a:ext>
            </a:extLst>
          </p:cNvPr>
          <p:cNvSpPr txBox="1"/>
          <p:nvPr/>
        </p:nvSpPr>
        <p:spPr>
          <a:xfrm>
            <a:off x="702543" y="58195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ཡང་དེ་བཞིན་དུ་ཁོང་རྣམས་ཞལ་ཟས་བཞེས་པའི་རྗེས་སུ། ཁོང་གིས་ཕོར་པ་ཕྱག་ཏུ་བསྣམས་ཏེ་“ཕོར་པ་འདི་ནི་ངའི་ཁྲག་གིས་བཀོད་པའི་ཞལ་ཆད་གསར་པ་ཡིན་ཏེ་ཁྱེད་ཀྱི་དོན་དུ་འཐོན་ནོ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20In the same way, after supper He took the cup, saying, “This cup is the new covenant in My blood, which is poured out for you.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7F958A-95A7-5D77-FA76-8A3EC6140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1"/>
    </mc:Choice>
    <mc:Fallback xmlns="">
      <p:transition spd="slow" advTm="1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1457E-8FCE-5CB9-427A-D26F976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04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5C26D-41E4-A3FC-BFC9-4E3E1061F77A}"/>
              </a:ext>
            </a:extLst>
          </p:cNvPr>
          <p:cNvSpPr txBox="1"/>
          <p:nvPr/>
        </p:nvSpPr>
        <p:spPr>
          <a:xfrm>
            <a:off x="509360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ལྟོས་ཤིག ང་ལ་རྒྱབ་གཏོད་བྱེད་མཁན་གྱི་ལག་པ་དེའང་ང་དང་མཉམ་དུ་ཅོག་ཙེའི་སྒང་ལ་ཡོད།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21Look! The hand of My betrayer is with Mine on the table.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9501DD-DAF1-DF30-88C1-A4FA6A301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"/>
    </mc:Choice>
    <mc:Fallback xmlns="">
      <p:transition spd="slow" advTm="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ལུ་ཀཱ 22</a:t>
            </a:r>
            <a:endParaRPr lang="en-IN" sz="8000" b="1" i="0" cap="all" dirty="0">
              <a:solidFill>
                <a:srgbClr val="121212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50592" y="166254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/>
              <a:t> </a:t>
            </a:r>
            <a:r>
              <a:rPr lang="en-US" sz="4800" dirty="0">
                <a:latin typeface="TimesNewRomanPSMT"/>
              </a:rPr>
              <a:t>The last Supper – Luke 22:7-27; John 13:1-17:26; Luke 22:31-39 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0B9621-38AE-E83C-B589-4B36B3FD6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"/>
    </mc:Choice>
    <mc:Fallback xmlns="">
      <p:transition spd="slow" advTm="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E03F7-5FE4-0886-CB62-39521AA4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959"/>
            <a:ext cx="12192000" cy="699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D4A5F-B58F-3ACA-CD71-1C9DD430F1C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དཀོན་མཆོག་གི་དགོངས་པ་བཞིན་དུ་མིའི་རིགས་ཀྱི་བུ་འཆི་དགོས་ཀྱང༌། དགྲའི་ལག་ཏུ་སྤྲོད་མཁན་དེར་ཆད་པ་ཕོག་ངེས་ཡིན་ནོ་”ཞེས་གསུངས།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22Indeed, the Son of Man will go as it has been determined, but woe to that man who betrays Him.”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C5F42C-BB88-DC34-25F3-311DC80B2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0"/>
    </mc:Choice>
    <mc:Fallback xmlns="">
      <p:transition spd="slow" advTm="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2C69B-215F-75BA-D10C-4AB03FAC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65"/>
            <a:ext cx="12192000" cy="6938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C1971-13E9-5A05-52EF-235656BDFB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ཡོ་ཧ་ནན། 13:26ཡེ་ཤུས་“ངས་བག་ལེབ་དུམ་བུ་འདི་ཁུ་བ་ལ་སྦངས་ནས་སྟེར་བའི་མི་དེ་རང་ཡིན་”ཞེས་གསུངས་ནས་ཁོང་གིས་བག་ལེབ་དུམ་བུ་དེ་ཁུ་བར་སྦངས་རྗེས། སི་མོན་དབྱི་སི་ཀར་རེའི་བུ་ཡུ་དཱ་ལ་གནང༌།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(John asked Jesus who it was)John13: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Jesus answered, “It is the one I will give this piece of bread to. I will give it to him after I have dipped it in the dish.” He dipped the piece of bread. Then he gave it to Judas, son of Simon Iscariot.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BB0B0A-4F5D-D89D-69AC-091218DB7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4"/>
    </mc:Choice>
    <mc:Fallback xmlns="">
      <p:transition spd="slow" advTm="1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6E721-FFBD-A635-9477-0230016D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507"/>
            <a:ext cx="12192000" cy="6901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429B5-FE84-9688-FDBA-DA7E97B030D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2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D940DA-ED81-4C7A-D6F5-0545AA06B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B95F5-C8F9-EB26-2779-1BADE668D66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 27…ཡེ་ཤུས་ཡུ་དཱ་ལ་“ཁྱོད་ཀྱིས་བྱེད་རྒྱུ་ཡིན་པ་དེ་མགྱོགས་པོར་བྱོས་ཤིག་”ཅེས་གསུངས།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དེར་ཡོད་པ་རྣམས་ཀྱི་ནང་ནས་སུས་ཀྱང་ཅིའི་ཕྱིར་དེ་ལྟར་གསུངས་པའི་དོན་ཧ་མ་གོ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30ཡུ་དཱས་བག་ལེབ་དེ་བླངས་མ་ཐག་ཕྱི་རོལ་ཏུ་སོང༌། དུས་དེ་ནི་མཚན་མོ་ཡིན་ནོ། །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607CA-0C8E-A6C7-BC84-70ABF7FC96A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27…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Then Jesus said to Judas, “What you are about to do, do quickly.” 28But no one at the table knew why Jesus had said this to him.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30As soon as he had received the morsel, Judas went out into the night.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9913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0"/>
    </mc:Choice>
    <mc:Fallback xmlns="">
      <p:transition spd="slow" advTm="1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B9936-DD8C-131B-ED56-BDB5D381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8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49574-1C13-B4A3-E7BB-F41791911FFF}"/>
              </a:ext>
            </a:extLst>
          </p:cNvPr>
          <p:cNvSpPr txBox="1"/>
          <p:nvPr/>
        </p:nvSpPr>
        <p:spPr>
          <a:xfrm>
            <a:off x="663907" y="242953"/>
            <a:ext cx="3627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:27,28,30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00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ཕྲུ་གུ་རྣམས། ང་ད་དུང་ཁྱོད་ཚོ་དང་མཉམ་དུ་དུས་ཐུང་ངུ་ཞིག་ཡོད། ཁྱོད་ཚོས་ང་བཙལ་ཡང༌། སྔར་ངས་ཡ་ཧུ་དཱ་པ་རྣམས་ལ་བཤད་པ་བཞིན་དུ་ད་ཁྱོད་ཚོར་ཡང་ཟེར་རྒྱུར། ང་གང་དུ་འགྲོ་བའི་གནས་སུ་ཁྱོད་ཚོ་ཡོང་མི་སྲིད།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33Little children, I am with you only a little while longer. You will look for Me, and as I said to the Jews, so now I say to you: ‘Where I am going, you cannot come.’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E8D26E-A099-FA86-ACFB-7425B272A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4"/>
    </mc:Choice>
    <mc:Fallback xmlns="">
      <p:transition spd="slow" advTm="1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C1842-8E2D-D877-03AE-BBA03937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98744-8A5B-2CD5-8ABA-545A9E982A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39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པེ་ཏྲོས་ཁོང་ལ་“གཙོ་བོ་ལགས། ཅིའི་ཕྱིར་ང་ད་ལྟ་ཁྱེད་ཀྱི་རྗེས་སུ་འབྲང་བར་མི་ཐུབ། ཁྱེད་ཀྱི་དོན་དུ་ངའི་རང་སྲོག་བློས་གཏོང་བའི་སེམས་ཡོད་”ཅེས་བཤད།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37“Lord,” said Peter, “why can’t I follow You now? I will lay down my life for You.”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B7954F-24CA-7F44-8F26-142E7493E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"/>
    </mc:Choice>
    <mc:Fallback xmlns="">
      <p:transition spd="slow" advTm="1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03B4-61E8-21A9-0F7A-16B0F3EB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FC3C7-D373-428A-8E54-88F825EFAB5C}"/>
              </a:ext>
            </a:extLst>
          </p:cNvPr>
          <p:cNvSpPr txBox="1"/>
          <p:nvPr/>
        </p:nvSpPr>
        <p:spPr>
          <a:xfrm>
            <a:off x="-1084643" y="3429000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4C69F-3343-FED0-6110-B3E2923C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39853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A586B-ACEE-8784-F78F-5C9658EBA5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15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ཡེ་ཤུས་“ཁྱོད་ཀྱིས་ངའི་དོན་དུ་སྲོག་བློས་གཏོང་བའི་སེམས་དངོས་གནས་ཡོད་དམ། ངས་ཁྱོད་ལ་བདེན་པ་བདེན་པར་ཟེར་རྒྱུར། ཁྱོད་ཀྱིས་བྱ་ཕོས་སྐད་མ་རྒྱག་པའི་སྔོན་ལ་ང་རང་སུ་ཡིན་མི་ཤེས་ཞེས་ལན་གསུམ་བཤད་པར་འགྱུར་”ཞ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38“Will you lay down your life for Me?” Jesus replied. “Truly, truly, I tell you, before the rooster crows (twice), you will deny Me three times.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79EAF4-F06E-CD2F-B83E-EEEAA2457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4"/>
    </mc:Choice>
    <mc:Fallback xmlns="">
      <p:transition spd="slow" advTm="1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90C6-FA10-B7CB-74D9-B33660E2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904"/>
            <a:ext cx="12385183" cy="6969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B8125-855E-1C39-A62F-150834F0745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9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22:32 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འོན་ཀྱང་ཁྱོད་རང་གི་དད་པ་མི་ཉམས་པའི་ཕྱིར་ངས་སྨོན་ལམ་བཏབ་པ་ཡིན། ཁྱོད་ཕྱིར་ལོག་བྱས་ནས་ཉེ་གནས་གཞན་རྣམས་ལ་བརྟན་པར་བྱོས་”ཞེས་གསུངས།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22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32But I have prayed for you, Simon, that your faith will not fail. And when you have turned back, strengthen your brothers.”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5394F3-C42E-CBDB-E8B1-C860D9BA2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94386" cy="8319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06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ངས་ཁྱེད་ཚོ་ལ་བྱམས་པ་བྱས་པ་ལྟར། ཁྱེད་ཚོས་ཀྱང་ཕན་ཚུན་བྱམས་པར་གྱིས་ཤིག་ཅེས་པ་དེ་ནི་ངའི་བཀའ་ཡིན་ནོ། 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མི་ཞིག་གིས་རང་གི་གྲོགས་པོའི་དོན་དུ་རང་སྲོག་བཏང་ན་དེ་ནི་བྱམས་པ་རབ་ཡིན། </a:t>
            </a:r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15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12This is My commandment, that you love one another as I have loved you. 13Greater love has no one than this, that he lay down his life for his friends.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50FFA3-B747-5DF0-85BD-364CD8EA8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3"/>
    </mc:Choice>
    <mc:Fallback xmlns="">
      <p:transition spd="slow" advTm="1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247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22:37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ངས་ཁྱེད་ཚོར་ཟེར་རྒྱུར། གསུང་རབ་ནང་གང་བྲིས་པ་བཞིན། ཁོང་ནི་ཉེས་ཅན་གྱི་གྲས་སུ་བརྩིས་ཞེས་འགྲུབ་པར་འགྱུར་དགོས། གང་ཡིན་ཞེ་ན། ངའི་སྐོར་ལ་གང་བྲིས་ཡོད་པ་དེ་ང་རང་བརྒྱུད་ནས་འགྲུབ་བཞིན་ཡོད་”ཅེས་གསུངས།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Luke 22:</a:t>
            </a:r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en-US" sz="4400">
                <a:solidFill>
                  <a:srgbClr val="121212"/>
                </a:solidFill>
                <a:latin typeface="Arial" panose="020B0604020202020204" pitchFamily="34" charset="0"/>
              </a:rPr>
              <a:t>For I tell you that this Scripture must be fulfilled in Me: ‘And He was numbered with the transgressors.’ For what is written about Me is reaching its fulfillment.”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12FF36-07B5-1116-C1E0-76CC1EA10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0"/>
    </mc:Choice>
    <mc:Fallback xmlns="">
      <p:transition spd="slow" advTm="1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C3AB1-2124-72DD-6068-7D90E12A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04952-FB2E-133D-359C-5E466C9FAE2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དེ་ནས་སྐྱུར་རྩི་མེད་པའི་བག་ལེབ་དུས་ཆེན་གྱི་ཉིན་དང་པོར་སླེབས་དུས། པེ་སག་གི་ལུ་གུ་གསོད་དགོས་པའི་ཉིན་མོ་ཡིན་ཏེ།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7Then came the day of Unleavened Bread on which the Passover lamb was to be sacrificed.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49BE8B-3B87-6BF7-65D5-1BAB79BDA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7"/>
    </mc:Choice>
    <mc:Fallback xmlns="">
      <p:transition spd="slow" advTm="8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32C41-9913-0C32-8963-AAAE5C41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099"/>
            <a:ext cx="14470532" cy="8017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61149-93B0-3252-B33D-A36FD2AC4C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སོང་ལ་ང་ཚོས་ཟ་བའི་ཕྱིར་པེ་སག་གི་གསོལ་སྟོན་གྲ་སྒྲིག་བྱོས་”ཞེས་གསུངས་ནས་ཁོང་གིས་ཉེ་གནས་པེ་ཏྲོ་དང་ཡོ་ཧ་ནན་མངག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ཁོ་ཚོས་ཁོང་ལ་“ང་ཚོ་གང་དུ་གྲ་སྒྲིག་བྱེད་པར་འགྲོ་”ཞེས་ཞུས་པ་ལ།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8Jesus sent Peter and John, saying, “Go and prepare for us to eat the Passover.”</a:t>
            </a:r>
          </a:p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9“Where do You want us to prepare it?” they asked.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46D7B1-0BAA-C784-5964-555A642BB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0"/>
    </mc:Choice>
    <mc:Fallback xmlns="">
      <p:transition spd="slow" advTm="1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46B26-C301-4795-D987-616590B05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67"/>
            <a:ext cx="12192000" cy="7359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8E05F-A4E5-DA81-73A6-BA68936CA3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ཚོར་“གྲོང་ཁྱེར་དུ་སླེབས་ནས་དེར་ཆུ་བུམ་འཁྱེར་བའི་སྐྱེས་པ་ཞིག་ཁྱེད་གཉིས་དང་འཕྲད་ཅིང༌། དེའི་རྗེས་སུ་འབྲངས་ནས་ཁོ་འཛུལ་སའི་ཁང་པ་ལ་སོང༌།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10He answered, “When you enter the city, a man carrying a jug of water will meet you. Follow him to the house he enters,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AD8ED8-828A-49CF-4A05-608BB5064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4"/>
    </mc:Choice>
    <mc:Fallback xmlns="">
      <p:transition spd="slow" advTm="1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1958</Words>
  <Application>Microsoft Office PowerPoint</Application>
  <PresentationFormat>Widescreen</PresentationFormat>
  <Paragraphs>94</Paragraphs>
  <Slides>48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2025-05-21T09:28:59Z</dcterms:modified>
</cp:coreProperties>
</file>