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307" r:id="rId24"/>
    <p:sldId id="308" r:id="rId25"/>
    <p:sldId id="269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36" r:id="rId34"/>
    <p:sldId id="337" r:id="rId35"/>
    <p:sldId id="338" r:id="rId36"/>
    <p:sldId id="339" r:id="rId37"/>
    <p:sldId id="340" r:id="rId38"/>
    <p:sldId id="341" r:id="rId39"/>
    <p:sldId id="346" r:id="rId40"/>
    <p:sldId id="347" r:id="rId41"/>
    <p:sldId id="348" r:id="rId42"/>
    <p:sldId id="349" r:id="rId43"/>
    <p:sldId id="293" r:id="rId44"/>
    <p:sldId id="351" r:id="rId45"/>
    <p:sldId id="350" r:id="rId46"/>
    <p:sldId id="294" r:id="rId47"/>
    <p:sldId id="303" r:id="rId48"/>
    <p:sldId id="30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0B21DE-444C-4D79-9443-4A78A6B51398}" v="24" dt="2025-05-21T09:06:33.5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2" d="100"/>
          <a:sy n="72" d="100"/>
        </p:scale>
        <p:origin x="1104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FC1AFF8A-8E3F-48AD-9681-B0DB4BFDA243}"/>
    <pc:docChg chg="addSld modSld">
      <pc:chgData name="Leonie Smith" userId="fed1330f33f5650e" providerId="LiveId" clId="{FC1AFF8A-8E3F-48AD-9681-B0DB4BFDA243}" dt="2022-12-14T08:03:29.009" v="212"/>
      <pc:docMkLst>
        <pc:docMk/>
      </pc:docMkLst>
      <pc:sldChg chg="addSp modSp modNotesTx">
        <pc:chgData name="Leonie Smith" userId="fed1330f33f5650e" providerId="LiveId" clId="{FC1AFF8A-8E3F-48AD-9681-B0DB4BFDA243}" dt="2022-12-14T05:46:08.063" v="195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FC1AFF8A-8E3F-48AD-9681-B0DB4BFDA243}" dt="2022-12-13T05:12:53.918" v="7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C1AFF8A-8E3F-48AD-9681-B0DB4BFDA243}" dt="2022-12-13T05:17:39.049" v="14"/>
        <pc:sldMkLst>
          <pc:docMk/>
          <pc:sldMk cId="2346136586" sldId="260"/>
        </pc:sldMkLst>
      </pc:sldChg>
      <pc:sldChg chg="addSp modSp">
        <pc:chgData name="Leonie Smith" userId="fed1330f33f5650e" providerId="LiveId" clId="{FC1AFF8A-8E3F-48AD-9681-B0DB4BFDA243}" dt="2022-12-13T05:18:46.136" v="15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FC1AFF8A-8E3F-48AD-9681-B0DB4BFDA243}" dt="2022-12-13T05:21:25.912" v="31"/>
        <pc:sldMkLst>
          <pc:docMk/>
          <pc:sldMk cId="1909638311" sldId="262"/>
        </pc:sldMkLst>
      </pc:sldChg>
      <pc:sldChg chg="addSp modSp">
        <pc:chgData name="Leonie Smith" userId="fed1330f33f5650e" providerId="LiveId" clId="{FC1AFF8A-8E3F-48AD-9681-B0DB4BFDA243}" dt="2022-12-13T05:22:40.011" v="32"/>
        <pc:sldMkLst>
          <pc:docMk/>
          <pc:sldMk cId="641208035" sldId="263"/>
        </pc:sldMkLst>
      </pc:sldChg>
      <pc:sldChg chg="addSp modSp">
        <pc:chgData name="Leonie Smith" userId="fed1330f33f5650e" providerId="LiveId" clId="{FC1AFF8A-8E3F-48AD-9681-B0DB4BFDA243}" dt="2022-12-13T05:23:46.403" v="3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C1AFF8A-8E3F-48AD-9681-B0DB4BFDA243}" dt="2022-12-13T05:25:04.433" v="37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C1AFF8A-8E3F-48AD-9681-B0DB4BFDA243}" dt="2022-12-13T05:26:15.655" v="41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FC1AFF8A-8E3F-48AD-9681-B0DB4BFDA243}" dt="2022-12-13T05:27:28.120" v="45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FC1AFF8A-8E3F-48AD-9681-B0DB4BFDA243}" dt="2022-12-13T05:29:46.425" v="58"/>
        <pc:sldMkLst>
          <pc:docMk/>
          <pc:sldMk cId="3137811553" sldId="268"/>
        </pc:sldMkLst>
      </pc:sldChg>
      <pc:sldChg chg="addSp modSp">
        <pc:chgData name="Leonie Smith" userId="fed1330f33f5650e" providerId="LiveId" clId="{FC1AFF8A-8E3F-48AD-9681-B0DB4BFDA243}" dt="2022-12-13T05:33:19.597" v="66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FC1AFF8A-8E3F-48AD-9681-B0DB4BFDA243}" dt="2022-12-13T05:37:21.752" v="79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FC1AFF8A-8E3F-48AD-9681-B0DB4BFDA243}" dt="2022-12-13T05:39:36.714" v="83"/>
        <pc:sldMkLst>
          <pc:docMk/>
          <pc:sldMk cId="1522780631" sldId="285"/>
        </pc:sldMkLst>
      </pc:sldChg>
      <pc:sldChg chg="addSp modSp">
        <pc:chgData name="Leonie Smith" userId="fed1330f33f5650e" providerId="LiveId" clId="{FC1AFF8A-8E3F-48AD-9681-B0DB4BFDA243}" dt="2022-12-13T05:40:56.495" v="84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FC1AFF8A-8E3F-48AD-9681-B0DB4BFDA243}" dt="2022-12-13T06:04:10.978" v="152"/>
        <pc:sldMkLst>
          <pc:docMk/>
          <pc:sldMk cId="2219299321" sldId="293"/>
        </pc:sldMkLst>
      </pc:sldChg>
      <pc:sldChg chg="addSp delSp modSp mod modTransition modAnim">
        <pc:chgData name="Leonie Smith" userId="fed1330f33f5650e" providerId="LiveId" clId="{FC1AFF8A-8E3F-48AD-9681-B0DB4BFDA243}" dt="2022-12-13T06:09:25.189" v="168"/>
        <pc:sldMkLst>
          <pc:docMk/>
          <pc:sldMk cId="3570388082" sldId="303"/>
        </pc:sldMkLst>
      </pc:sldChg>
      <pc:sldChg chg="addSp delSp modSp mod modTransition modAnim">
        <pc:chgData name="Leonie Smith" userId="fed1330f33f5650e" providerId="LiveId" clId="{FC1AFF8A-8E3F-48AD-9681-B0DB4BFDA243}" dt="2022-12-13T05:31:36.412" v="65"/>
        <pc:sldMkLst>
          <pc:docMk/>
          <pc:sldMk cId="3612747898" sldId="307"/>
        </pc:sldMkLst>
      </pc:sldChg>
      <pc:sldChg chg="addSp delSp modSp mod modTransition modAnim">
        <pc:chgData name="Leonie Smith" userId="fed1330f33f5650e" providerId="LiveId" clId="{FC1AFF8A-8E3F-48AD-9681-B0DB4BFDA243}" dt="2022-12-14T05:43:07.853" v="193"/>
        <pc:sldMkLst>
          <pc:docMk/>
          <pc:sldMk cId="1283331505" sldId="336"/>
        </pc:sldMkLst>
      </pc:sldChg>
      <pc:sldChg chg="addSp delSp modSp mod modTransition modAnim">
        <pc:chgData name="Leonie Smith" userId="fed1330f33f5650e" providerId="LiveId" clId="{FC1AFF8A-8E3F-48AD-9681-B0DB4BFDA243}" dt="2022-12-13T05:47:26.099" v="92"/>
        <pc:sldMkLst>
          <pc:docMk/>
          <pc:sldMk cId="2991300377" sldId="338"/>
        </pc:sldMkLst>
      </pc:sldChg>
      <pc:sldChg chg="addSp delSp modSp mod modTransition modAnim">
        <pc:chgData name="Leonie Smith" userId="fed1330f33f5650e" providerId="LiveId" clId="{FC1AFF8A-8E3F-48AD-9681-B0DB4BFDA243}" dt="2022-12-13T05:50:20.225" v="99"/>
        <pc:sldMkLst>
          <pc:docMk/>
          <pc:sldMk cId="1069810825" sldId="340"/>
        </pc:sldMkLst>
      </pc:sldChg>
      <pc:sldChg chg="addSp delSp modSp mod modTransition modAnim">
        <pc:chgData name="Leonie Smith" userId="fed1330f33f5650e" providerId="LiveId" clId="{FC1AFF8A-8E3F-48AD-9681-B0DB4BFDA243}" dt="2022-12-13T05:52:46.485" v="115"/>
        <pc:sldMkLst>
          <pc:docMk/>
          <pc:sldMk cId="3245013568" sldId="346"/>
        </pc:sldMkLst>
      </pc:sldChg>
      <pc:sldChg chg="addSp delSp modSp mod modTransition modAnim">
        <pc:chgData name="Leonie Smith" userId="fed1330f33f5650e" providerId="LiveId" clId="{FC1AFF8A-8E3F-48AD-9681-B0DB4BFDA243}" dt="2022-12-14T08:03:29.009" v="212"/>
        <pc:sldMkLst>
          <pc:docMk/>
          <pc:sldMk cId="3798550184" sldId="348"/>
        </pc:sldMkLst>
      </pc:sldChg>
      <pc:sldChg chg="addSp delSp modSp add mod modTransition modAnim">
        <pc:chgData name="Leonie Smith" userId="fed1330f33f5650e" providerId="LiveId" clId="{FC1AFF8A-8E3F-48AD-9681-B0DB4BFDA243}" dt="2022-12-13T06:24:31.591" v="181" actId="20577"/>
        <pc:sldMkLst>
          <pc:docMk/>
          <pc:sldMk cId="2843739401" sldId="350"/>
        </pc:sldMkLst>
      </pc:sldChg>
    </pc:docChg>
  </pc:docChgLst>
  <pc:docChgLst>
    <pc:chgData name="Alfred Smith" userId="3c60a3631c0db8ad" providerId="LiveId" clId="{107681AD-EA4F-421B-A8E9-170682E83DB5}"/>
    <pc:docChg chg="undo custSel modSld">
      <pc:chgData name="Alfred Smith" userId="3c60a3631c0db8ad" providerId="LiveId" clId="{107681AD-EA4F-421B-A8E9-170682E83DB5}" dt="2024-07-23T11:32:19.013" v="149" actId="20577"/>
      <pc:docMkLst>
        <pc:docMk/>
      </pc:docMkLst>
      <pc:sldChg chg="addSp delSp modSp mod">
        <pc:chgData name="Alfred Smith" userId="3c60a3631c0db8ad" providerId="LiveId" clId="{107681AD-EA4F-421B-A8E9-170682E83DB5}" dt="2024-07-23T08:31:37.408" v="1"/>
        <pc:sldMkLst>
          <pc:docMk/>
          <pc:sldMk cId="1499918570" sldId="257"/>
        </pc:sldMkLst>
      </pc:sldChg>
      <pc:sldChg chg="modSp mod">
        <pc:chgData name="Alfred Smith" userId="3c60a3631c0db8ad" providerId="LiveId" clId="{107681AD-EA4F-421B-A8E9-170682E83DB5}" dt="2024-07-23T08:54:01.403" v="6"/>
        <pc:sldMkLst>
          <pc:docMk/>
          <pc:sldMk cId="2346136586" sldId="260"/>
        </pc:sldMkLst>
      </pc:sldChg>
      <pc:sldChg chg="modSp mod">
        <pc:chgData name="Alfred Smith" userId="3c60a3631c0db8ad" providerId="LiveId" clId="{107681AD-EA4F-421B-A8E9-170682E83DB5}" dt="2024-07-23T08:54:14.113" v="8"/>
        <pc:sldMkLst>
          <pc:docMk/>
          <pc:sldMk cId="4037329247" sldId="261"/>
        </pc:sldMkLst>
      </pc:sldChg>
      <pc:sldChg chg="modSp mod">
        <pc:chgData name="Alfred Smith" userId="3c60a3631c0db8ad" providerId="LiveId" clId="{107681AD-EA4F-421B-A8E9-170682E83DB5}" dt="2024-07-23T08:54:29.777" v="12"/>
        <pc:sldMkLst>
          <pc:docMk/>
          <pc:sldMk cId="1909638311" sldId="262"/>
        </pc:sldMkLst>
      </pc:sldChg>
      <pc:sldChg chg="modSp mod">
        <pc:chgData name="Alfred Smith" userId="3c60a3631c0db8ad" providerId="LiveId" clId="{107681AD-EA4F-421B-A8E9-170682E83DB5}" dt="2024-07-23T08:54:45.104" v="14"/>
        <pc:sldMkLst>
          <pc:docMk/>
          <pc:sldMk cId="641208035" sldId="263"/>
        </pc:sldMkLst>
      </pc:sldChg>
      <pc:sldChg chg="modSp mod">
        <pc:chgData name="Alfred Smith" userId="3c60a3631c0db8ad" providerId="LiveId" clId="{107681AD-EA4F-421B-A8E9-170682E83DB5}" dt="2024-07-23T08:54:58.510" v="16"/>
        <pc:sldMkLst>
          <pc:docMk/>
          <pc:sldMk cId="4044745628" sldId="264"/>
        </pc:sldMkLst>
      </pc:sldChg>
      <pc:sldChg chg="modSp mod">
        <pc:chgData name="Alfred Smith" userId="3c60a3631c0db8ad" providerId="LiveId" clId="{107681AD-EA4F-421B-A8E9-170682E83DB5}" dt="2024-07-23T08:55:14.653" v="18"/>
        <pc:sldMkLst>
          <pc:docMk/>
          <pc:sldMk cId="978260341" sldId="265"/>
        </pc:sldMkLst>
      </pc:sldChg>
      <pc:sldChg chg="modSp mod">
        <pc:chgData name="Alfred Smith" userId="3c60a3631c0db8ad" providerId="LiveId" clId="{107681AD-EA4F-421B-A8E9-170682E83DB5}" dt="2024-07-23T08:55:34.938" v="20"/>
        <pc:sldMkLst>
          <pc:docMk/>
          <pc:sldMk cId="3575870363" sldId="266"/>
        </pc:sldMkLst>
      </pc:sldChg>
      <pc:sldChg chg="modSp mod">
        <pc:chgData name="Alfred Smith" userId="3c60a3631c0db8ad" providerId="LiveId" clId="{107681AD-EA4F-421B-A8E9-170682E83DB5}" dt="2024-07-23T08:55:57.507" v="22"/>
        <pc:sldMkLst>
          <pc:docMk/>
          <pc:sldMk cId="4017137865" sldId="267"/>
        </pc:sldMkLst>
      </pc:sldChg>
      <pc:sldChg chg="modSp mod">
        <pc:chgData name="Alfred Smith" userId="3c60a3631c0db8ad" providerId="LiveId" clId="{107681AD-EA4F-421B-A8E9-170682E83DB5}" dt="2024-07-23T08:56:10.660" v="24"/>
        <pc:sldMkLst>
          <pc:docMk/>
          <pc:sldMk cId="3137811553" sldId="268"/>
        </pc:sldMkLst>
      </pc:sldChg>
      <pc:sldChg chg="modSp mod">
        <pc:chgData name="Alfred Smith" userId="3c60a3631c0db8ad" providerId="LiveId" clId="{107681AD-EA4F-421B-A8E9-170682E83DB5}" dt="2024-07-23T08:57:45.911" v="34"/>
        <pc:sldMkLst>
          <pc:docMk/>
          <pc:sldMk cId="100491716" sldId="269"/>
        </pc:sldMkLst>
      </pc:sldChg>
      <pc:sldChg chg="addSp modSp mod">
        <pc:chgData name="Alfred Smith" userId="3c60a3631c0db8ad" providerId="LiveId" clId="{107681AD-EA4F-421B-A8E9-170682E83DB5}" dt="2024-07-23T08:32:11.630" v="4" actId="1076"/>
        <pc:sldMkLst>
          <pc:docMk/>
          <pc:sldMk cId="4120481681" sldId="270"/>
        </pc:sldMkLst>
      </pc:sldChg>
      <pc:sldChg chg="modSp mod">
        <pc:chgData name="Alfred Smith" userId="3c60a3631c0db8ad" providerId="LiveId" clId="{107681AD-EA4F-421B-A8E9-170682E83DB5}" dt="2024-07-23T08:58:14.897" v="36"/>
        <pc:sldMkLst>
          <pc:docMk/>
          <pc:sldMk cId="3166251957" sldId="283"/>
        </pc:sldMkLst>
      </pc:sldChg>
      <pc:sldChg chg="modSp mod">
        <pc:chgData name="Alfred Smith" userId="3c60a3631c0db8ad" providerId="LiveId" clId="{107681AD-EA4F-421B-A8E9-170682E83DB5}" dt="2024-07-23T08:58:27.624" v="38"/>
        <pc:sldMkLst>
          <pc:docMk/>
          <pc:sldMk cId="1522780631" sldId="285"/>
        </pc:sldMkLst>
      </pc:sldChg>
      <pc:sldChg chg="modSp mod">
        <pc:chgData name="Alfred Smith" userId="3c60a3631c0db8ad" providerId="LiveId" clId="{107681AD-EA4F-421B-A8E9-170682E83DB5}" dt="2024-07-23T08:58:41.140" v="40"/>
        <pc:sldMkLst>
          <pc:docMk/>
          <pc:sldMk cId="2332778949" sldId="287"/>
        </pc:sldMkLst>
      </pc:sldChg>
      <pc:sldChg chg="modSp mod">
        <pc:chgData name="Alfred Smith" userId="3c60a3631c0db8ad" providerId="LiveId" clId="{107681AD-EA4F-421B-A8E9-170682E83DB5}" dt="2024-07-23T11:25:28.157" v="112"/>
        <pc:sldMkLst>
          <pc:docMk/>
          <pc:sldMk cId="2219299321" sldId="293"/>
        </pc:sldMkLst>
      </pc:sldChg>
      <pc:sldChg chg="modSp mod">
        <pc:chgData name="Alfred Smith" userId="3c60a3631c0db8ad" providerId="LiveId" clId="{107681AD-EA4F-421B-A8E9-170682E83DB5}" dt="2024-07-23T11:27:44.345" v="114" actId="20577"/>
        <pc:sldMkLst>
          <pc:docMk/>
          <pc:sldMk cId="2859407553" sldId="294"/>
        </pc:sldMkLst>
      </pc:sldChg>
      <pc:sldChg chg="modSp mod">
        <pc:chgData name="Alfred Smith" userId="3c60a3631c0db8ad" providerId="LiveId" clId="{107681AD-EA4F-421B-A8E9-170682E83DB5}" dt="2024-07-23T11:32:19.013" v="149" actId="20577"/>
        <pc:sldMkLst>
          <pc:docMk/>
          <pc:sldMk cId="3570388082" sldId="303"/>
        </pc:sldMkLst>
      </pc:sldChg>
      <pc:sldChg chg="modSp mod">
        <pc:chgData name="Alfred Smith" userId="3c60a3631c0db8ad" providerId="LiveId" clId="{107681AD-EA4F-421B-A8E9-170682E83DB5}" dt="2024-07-23T08:56:40.341" v="25"/>
        <pc:sldMkLst>
          <pc:docMk/>
          <pc:sldMk cId="3612747898" sldId="307"/>
        </pc:sldMkLst>
      </pc:sldChg>
      <pc:sldChg chg="modSp mod">
        <pc:chgData name="Alfred Smith" userId="3c60a3631c0db8ad" providerId="LiveId" clId="{107681AD-EA4F-421B-A8E9-170682E83DB5}" dt="2024-07-23T09:05:46.840" v="65" actId="20577"/>
        <pc:sldMkLst>
          <pc:docMk/>
          <pc:sldMk cId="1283331505" sldId="336"/>
        </pc:sldMkLst>
      </pc:sldChg>
      <pc:sldChg chg="addSp delSp modSp mod">
        <pc:chgData name="Alfred Smith" userId="3c60a3631c0db8ad" providerId="LiveId" clId="{107681AD-EA4F-421B-A8E9-170682E83DB5}" dt="2024-07-23T09:08:46.369" v="84" actId="20577"/>
        <pc:sldMkLst>
          <pc:docMk/>
          <pc:sldMk cId="2061852267" sldId="337"/>
        </pc:sldMkLst>
      </pc:sldChg>
      <pc:sldChg chg="modSp mod">
        <pc:chgData name="Alfred Smith" userId="3c60a3631c0db8ad" providerId="LiveId" clId="{107681AD-EA4F-421B-A8E9-170682E83DB5}" dt="2024-07-23T09:07:54.940" v="81"/>
        <pc:sldMkLst>
          <pc:docMk/>
          <pc:sldMk cId="2991300377" sldId="338"/>
        </pc:sldMkLst>
      </pc:sldChg>
      <pc:sldChg chg="addSp delSp modSp mod">
        <pc:chgData name="Alfred Smith" userId="3c60a3631c0db8ad" providerId="LiveId" clId="{107681AD-EA4F-421B-A8E9-170682E83DB5}" dt="2024-07-23T09:10:04.183" v="86"/>
        <pc:sldMkLst>
          <pc:docMk/>
          <pc:sldMk cId="3668900418" sldId="339"/>
        </pc:sldMkLst>
      </pc:sldChg>
      <pc:sldChg chg="modSp mod">
        <pc:chgData name="Alfred Smith" userId="3c60a3631c0db8ad" providerId="LiveId" clId="{107681AD-EA4F-421B-A8E9-170682E83DB5}" dt="2024-07-23T09:10:49.115" v="89" actId="6549"/>
        <pc:sldMkLst>
          <pc:docMk/>
          <pc:sldMk cId="1069810825" sldId="340"/>
        </pc:sldMkLst>
      </pc:sldChg>
      <pc:sldChg chg="modSp mod">
        <pc:chgData name="Alfred Smith" userId="3c60a3631c0db8ad" providerId="LiveId" clId="{107681AD-EA4F-421B-A8E9-170682E83DB5}" dt="2024-07-23T09:12:25.969" v="90"/>
        <pc:sldMkLst>
          <pc:docMk/>
          <pc:sldMk cId="1075439356" sldId="341"/>
        </pc:sldMkLst>
      </pc:sldChg>
      <pc:sldChg chg="modSp mod">
        <pc:chgData name="Alfred Smith" userId="3c60a3631c0db8ad" providerId="LiveId" clId="{107681AD-EA4F-421B-A8E9-170682E83DB5}" dt="2024-07-23T09:13:17.457" v="94"/>
        <pc:sldMkLst>
          <pc:docMk/>
          <pc:sldMk cId="3245013568" sldId="346"/>
        </pc:sldMkLst>
      </pc:sldChg>
      <pc:sldChg chg="modSp mod">
        <pc:chgData name="Alfred Smith" userId="3c60a3631c0db8ad" providerId="LiveId" clId="{107681AD-EA4F-421B-A8E9-170682E83DB5}" dt="2024-07-23T09:13:33.833" v="96" actId="20577"/>
        <pc:sldMkLst>
          <pc:docMk/>
          <pc:sldMk cId="681815875" sldId="347"/>
        </pc:sldMkLst>
      </pc:sldChg>
      <pc:sldChg chg="modSp mod">
        <pc:chgData name="Alfred Smith" userId="3c60a3631c0db8ad" providerId="LiveId" clId="{107681AD-EA4F-421B-A8E9-170682E83DB5}" dt="2024-07-23T09:14:31.641" v="108" actId="20577"/>
        <pc:sldMkLst>
          <pc:docMk/>
          <pc:sldMk cId="3798550184" sldId="348"/>
        </pc:sldMkLst>
      </pc:sldChg>
      <pc:sldChg chg="modSp mod">
        <pc:chgData name="Alfred Smith" userId="3c60a3631c0db8ad" providerId="LiveId" clId="{107681AD-EA4F-421B-A8E9-170682E83DB5}" dt="2024-07-23T09:14:50.159" v="110" actId="20577"/>
        <pc:sldMkLst>
          <pc:docMk/>
          <pc:sldMk cId="72589382" sldId="349"/>
        </pc:sldMkLst>
      </pc:sldChg>
      <pc:sldChg chg="modSp mod">
        <pc:chgData name="Alfred Smith" userId="3c60a3631c0db8ad" providerId="LiveId" clId="{107681AD-EA4F-421B-A8E9-170682E83DB5}" dt="2024-07-23T11:28:13.025" v="117"/>
        <pc:sldMkLst>
          <pc:docMk/>
          <pc:sldMk cId="2843739401" sldId="350"/>
        </pc:sldMkLst>
      </pc:sldChg>
    </pc:docChg>
  </pc:docChgLst>
  <pc:docChgLst>
    <pc:chgData name="Leonie Smith" userId="fed1330f33f5650e" providerId="LiveId" clId="{A8953127-9676-44DD-B0E8-3C8894AD895D}"/>
    <pc:docChg chg="custSel modSld">
      <pc:chgData name="Leonie Smith" userId="fed1330f33f5650e" providerId="LiveId" clId="{A8953127-9676-44DD-B0E8-3C8894AD895D}" dt="2024-01-10T04:04:45.622" v="91" actId="20577"/>
      <pc:docMkLst>
        <pc:docMk/>
      </pc:docMkLst>
      <pc:sldChg chg="addSp delSp modSp mod modTransition modAnim modNotesTx">
        <pc:chgData name="Leonie Smith" userId="fed1330f33f5650e" providerId="LiveId" clId="{A8953127-9676-44DD-B0E8-3C8894AD895D}" dt="2024-01-10T04:04:45.622" v="91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A8953127-9676-44DD-B0E8-3C8894AD895D}" dt="2024-01-09T02:56:20.161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A8953127-9676-44DD-B0E8-3C8894AD895D}" dt="2024-01-09T02:56:36.233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A8953127-9676-44DD-B0E8-3C8894AD895D}" dt="2024-01-09T02:57:00.411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A8953127-9676-44DD-B0E8-3C8894AD895D}" dt="2024-01-09T02:57:19.509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A8953127-9676-44DD-B0E8-3C8894AD895D}" dt="2024-01-09T02:57:36.819" v="1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A8953127-9676-44DD-B0E8-3C8894AD895D}" dt="2024-01-09T02:57:54.654" v="2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A8953127-9676-44DD-B0E8-3C8894AD895D}" dt="2024-01-09T02:58:09.987" v="2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A8953127-9676-44DD-B0E8-3C8894AD895D}" dt="2024-01-09T02:58:35.409" v="29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A8953127-9676-44DD-B0E8-3C8894AD895D}" dt="2024-01-09T02:59:04.008" v="32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A8953127-9676-44DD-B0E8-3C8894AD895D}" dt="2024-01-09T02:59:21.629" v="35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A8953127-9676-44DD-B0E8-3C8894AD895D}" dt="2024-01-09T03:00:36.414" v="47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A8953127-9676-44DD-B0E8-3C8894AD895D}" dt="2024-01-09T03:00:56.619" v="50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A8953127-9676-44DD-B0E8-3C8894AD895D}" dt="2024-01-09T03:01:10.951" v="53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A8953127-9676-44DD-B0E8-3C8894AD895D}" dt="2024-01-09T03:01:28.413" v="56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A8953127-9676-44DD-B0E8-3C8894AD895D}" dt="2024-01-09T03:03:39.754" v="74"/>
        <pc:sldMkLst>
          <pc:docMk/>
          <pc:sldMk cId="2219299321" sldId="293"/>
        </pc:sldMkLst>
      </pc:sldChg>
      <pc:sldChg chg="addSp delSp modSp mod modTransition modAnim">
        <pc:chgData name="Leonie Smith" userId="fed1330f33f5650e" providerId="LiveId" clId="{A8953127-9676-44DD-B0E8-3C8894AD895D}" dt="2024-01-09T03:04:24.777" v="80"/>
        <pc:sldMkLst>
          <pc:docMk/>
          <pc:sldMk cId="3570388082" sldId="303"/>
        </pc:sldMkLst>
      </pc:sldChg>
      <pc:sldChg chg="addSp delSp modSp mod modTransition modAnim">
        <pc:chgData name="Leonie Smith" userId="fed1330f33f5650e" providerId="LiveId" clId="{A8953127-9676-44DD-B0E8-3C8894AD895D}" dt="2024-01-09T02:59:51.493" v="41"/>
        <pc:sldMkLst>
          <pc:docMk/>
          <pc:sldMk cId="3612747898" sldId="307"/>
        </pc:sldMkLst>
      </pc:sldChg>
      <pc:sldChg chg="addSp delSp modSp mod modTransition modAnim">
        <pc:chgData name="Leonie Smith" userId="fed1330f33f5650e" providerId="LiveId" clId="{A8953127-9676-44DD-B0E8-3C8894AD895D}" dt="2024-01-09T03:01:50.282" v="59"/>
        <pc:sldMkLst>
          <pc:docMk/>
          <pc:sldMk cId="1283331505" sldId="336"/>
        </pc:sldMkLst>
      </pc:sldChg>
      <pc:sldChg chg="addSp delSp modSp mod modTransition modAnim">
        <pc:chgData name="Leonie Smith" userId="fed1330f33f5650e" providerId="LiveId" clId="{A8953127-9676-44DD-B0E8-3C8894AD895D}" dt="2024-01-09T03:02:10.930" v="62"/>
        <pc:sldMkLst>
          <pc:docMk/>
          <pc:sldMk cId="2991300377" sldId="338"/>
        </pc:sldMkLst>
      </pc:sldChg>
      <pc:sldChg chg="addSp delSp modSp mod modTransition modAnim">
        <pc:chgData name="Leonie Smith" userId="fed1330f33f5650e" providerId="LiveId" clId="{A8953127-9676-44DD-B0E8-3C8894AD895D}" dt="2024-01-09T03:02:36.030" v="65"/>
        <pc:sldMkLst>
          <pc:docMk/>
          <pc:sldMk cId="1069810825" sldId="340"/>
        </pc:sldMkLst>
      </pc:sldChg>
      <pc:sldChg chg="addSp delSp modSp mod modTransition modAnim">
        <pc:chgData name="Leonie Smith" userId="fed1330f33f5650e" providerId="LiveId" clId="{A8953127-9676-44DD-B0E8-3C8894AD895D}" dt="2024-01-09T03:02:56.167" v="68"/>
        <pc:sldMkLst>
          <pc:docMk/>
          <pc:sldMk cId="3245013568" sldId="346"/>
        </pc:sldMkLst>
      </pc:sldChg>
      <pc:sldChg chg="addSp delSp modSp mod modTransition modAnim">
        <pc:chgData name="Leonie Smith" userId="fed1330f33f5650e" providerId="LiveId" clId="{A8953127-9676-44DD-B0E8-3C8894AD895D}" dt="2024-01-09T03:03:21.465" v="71"/>
        <pc:sldMkLst>
          <pc:docMk/>
          <pc:sldMk cId="3798550184" sldId="348"/>
        </pc:sldMkLst>
      </pc:sldChg>
      <pc:sldChg chg="addSp delSp modSp mod modTransition modAnim">
        <pc:chgData name="Leonie Smith" userId="fed1330f33f5650e" providerId="LiveId" clId="{A8953127-9676-44DD-B0E8-3C8894AD895D}" dt="2024-01-09T03:04:01.496" v="77"/>
        <pc:sldMkLst>
          <pc:docMk/>
          <pc:sldMk cId="2843739401" sldId="350"/>
        </pc:sldMkLst>
      </pc:sldChg>
    </pc:docChg>
  </pc:docChgLst>
  <pc:docChgLst>
    <pc:chgData name="Leonie Smith" userId="fed1330f33f5650e" providerId="LiveId" clId="{F0393F1A-E4AC-439C-AF7D-195BBC9E9451}"/>
    <pc:docChg chg="addSld modSld">
      <pc:chgData name="Leonie Smith" userId="fed1330f33f5650e" providerId="LiveId" clId="{F0393F1A-E4AC-439C-AF7D-195BBC9E9451}" dt="2023-01-06T08:25:59.223" v="103" actId="20577"/>
      <pc:docMkLst>
        <pc:docMk/>
      </pc:docMkLst>
      <pc:sldChg chg="addSp modSp mod">
        <pc:chgData name="Leonie Smith" userId="fed1330f33f5650e" providerId="LiveId" clId="{F0393F1A-E4AC-439C-AF7D-195BBC9E9451}" dt="2023-01-06T08:18:49.997" v="8" actId="14100"/>
        <pc:sldMkLst>
          <pc:docMk/>
          <pc:sldMk cId="3788111665" sldId="258"/>
        </pc:sldMkLst>
      </pc:sldChg>
      <pc:sldChg chg="addSp modSp">
        <pc:chgData name="Leonie Smith" userId="fed1330f33f5650e" providerId="LiveId" clId="{F0393F1A-E4AC-439C-AF7D-195BBC9E9451}" dt="2023-01-06T08:18:54.654" v="9"/>
        <pc:sldMkLst>
          <pc:docMk/>
          <pc:sldMk cId="4120481681" sldId="270"/>
        </pc:sldMkLst>
      </pc:sldChg>
      <pc:sldChg chg="addSp modSp mod">
        <pc:chgData name="Leonie Smith" userId="fed1330f33f5650e" providerId="LiveId" clId="{F0393F1A-E4AC-439C-AF7D-195BBC9E9451}" dt="2023-01-06T08:20:57.785" v="3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F0393F1A-E4AC-439C-AF7D-195BBC9E9451}" dt="2023-01-06T08:21:06.546" v="40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F0393F1A-E4AC-439C-AF7D-195BBC9E9451}" dt="2023-01-06T08:21:14.213" v="42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F0393F1A-E4AC-439C-AF7D-195BBC9E9451}" dt="2023-01-06T08:21:21.313" v="4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F0393F1A-E4AC-439C-AF7D-195BBC9E9451}" dt="2023-01-06T08:21:28.078" v="46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F0393F1A-E4AC-439C-AF7D-195BBC9E9451}" dt="2023-01-06T08:21:35.891" v="48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F0393F1A-E4AC-439C-AF7D-195BBC9E9451}" dt="2023-01-06T08:21:44.476" v="50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F0393F1A-E4AC-439C-AF7D-195BBC9E9451}" dt="2023-01-06T08:21:50.967" v="52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F0393F1A-E4AC-439C-AF7D-195BBC9E9451}" dt="2023-01-06T08:21:57.229" v="54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F0393F1A-E4AC-439C-AF7D-195BBC9E9451}" dt="2023-01-06T08:23:19.001" v="66" actId="1076"/>
        <pc:sldMkLst>
          <pc:docMk/>
          <pc:sldMk cId="1126511635" sldId="282"/>
        </pc:sldMkLst>
      </pc:sldChg>
      <pc:sldChg chg="addSp modSp mod">
        <pc:chgData name="Leonie Smith" userId="fed1330f33f5650e" providerId="LiveId" clId="{F0393F1A-E4AC-439C-AF7D-195BBC9E9451}" dt="2023-01-06T08:23:31.987" v="69" actId="1076"/>
        <pc:sldMkLst>
          <pc:docMk/>
          <pc:sldMk cId="3922583308" sldId="284"/>
        </pc:sldMkLst>
      </pc:sldChg>
      <pc:sldChg chg="addSp modSp mod">
        <pc:chgData name="Leonie Smith" userId="fed1330f33f5650e" providerId="LiveId" clId="{F0393F1A-E4AC-439C-AF7D-195BBC9E9451}" dt="2023-01-06T08:23:39.688" v="71" actId="20577"/>
        <pc:sldMkLst>
          <pc:docMk/>
          <pc:sldMk cId="1850742486" sldId="286"/>
        </pc:sldMkLst>
      </pc:sldChg>
      <pc:sldChg chg="addSp modSp mod">
        <pc:chgData name="Leonie Smith" userId="fed1330f33f5650e" providerId="LiveId" clId="{F0393F1A-E4AC-439C-AF7D-195BBC9E9451}" dt="2023-01-06T08:23:46.797" v="73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F0393F1A-E4AC-439C-AF7D-195BBC9E9451}" dt="2023-01-06T08:25:48.531" v="101" actId="113"/>
        <pc:sldMkLst>
          <pc:docMk/>
          <pc:sldMk cId="2859407553" sldId="294"/>
        </pc:sldMkLst>
      </pc:sldChg>
      <pc:sldChg chg="addSp modSp mod">
        <pc:chgData name="Leonie Smith" userId="fed1330f33f5650e" providerId="LiveId" clId="{F0393F1A-E4AC-439C-AF7D-195BBC9E9451}" dt="2023-01-06T08:25:59.223" v="103" actId="20577"/>
        <pc:sldMkLst>
          <pc:docMk/>
          <pc:sldMk cId="643307880" sldId="304"/>
        </pc:sldMkLst>
      </pc:sldChg>
      <pc:sldChg chg="addSp modSp mod">
        <pc:chgData name="Leonie Smith" userId="fed1330f33f5650e" providerId="LiveId" clId="{F0393F1A-E4AC-439C-AF7D-195BBC9E9451}" dt="2023-01-06T08:23:05.631" v="63" actId="207"/>
        <pc:sldMkLst>
          <pc:docMk/>
          <pc:sldMk cId="1552084546" sldId="308"/>
        </pc:sldMkLst>
      </pc:sldChg>
      <pc:sldChg chg="addSp modSp mod">
        <pc:chgData name="Leonie Smith" userId="fed1330f33f5650e" providerId="LiveId" clId="{F0393F1A-E4AC-439C-AF7D-195BBC9E9451}" dt="2023-01-06T08:23:56.242" v="75" actId="20577"/>
        <pc:sldMkLst>
          <pc:docMk/>
          <pc:sldMk cId="2061852267" sldId="337"/>
        </pc:sldMkLst>
      </pc:sldChg>
      <pc:sldChg chg="addSp modSp mod">
        <pc:chgData name="Leonie Smith" userId="fed1330f33f5650e" providerId="LiveId" clId="{F0393F1A-E4AC-439C-AF7D-195BBC9E9451}" dt="2023-01-06T08:24:23.603" v="83" actId="20577"/>
        <pc:sldMkLst>
          <pc:docMk/>
          <pc:sldMk cId="3668900418" sldId="339"/>
        </pc:sldMkLst>
      </pc:sldChg>
      <pc:sldChg chg="addSp modSp mod">
        <pc:chgData name="Leonie Smith" userId="fed1330f33f5650e" providerId="LiveId" clId="{F0393F1A-E4AC-439C-AF7D-195BBC9E9451}" dt="2023-01-06T08:24:35.492" v="85" actId="20577"/>
        <pc:sldMkLst>
          <pc:docMk/>
          <pc:sldMk cId="1075439356" sldId="341"/>
        </pc:sldMkLst>
      </pc:sldChg>
      <pc:sldChg chg="addSp modSp mod">
        <pc:chgData name="Leonie Smith" userId="fed1330f33f5650e" providerId="LiveId" clId="{F0393F1A-E4AC-439C-AF7D-195BBC9E9451}" dt="2023-01-06T08:24:42.963" v="87" actId="20577"/>
        <pc:sldMkLst>
          <pc:docMk/>
          <pc:sldMk cId="681815875" sldId="347"/>
        </pc:sldMkLst>
      </pc:sldChg>
      <pc:sldChg chg="addSp modSp mod">
        <pc:chgData name="Leonie Smith" userId="fed1330f33f5650e" providerId="LiveId" clId="{F0393F1A-E4AC-439C-AF7D-195BBC9E9451}" dt="2023-01-06T08:24:52.340" v="89" actId="20577"/>
        <pc:sldMkLst>
          <pc:docMk/>
          <pc:sldMk cId="72589382" sldId="349"/>
        </pc:sldMkLst>
      </pc:sldChg>
      <pc:sldChg chg="modSp add mod">
        <pc:chgData name="Leonie Smith" userId="fed1330f33f5650e" providerId="LiveId" clId="{F0393F1A-E4AC-439C-AF7D-195BBC9E9451}" dt="2023-01-06T08:25:03.386" v="91" actId="20577"/>
        <pc:sldMkLst>
          <pc:docMk/>
          <pc:sldMk cId="3825906515" sldId="351"/>
        </pc:sldMkLst>
      </pc:sldChg>
    </pc:docChg>
  </pc:docChgLst>
  <pc:docChgLst>
    <pc:chgData name="Alfred Smith" userId="3c60a3631c0db8ad" providerId="LiveId" clId="{800B21DE-444C-4D79-9443-4A78A6B51398}"/>
    <pc:docChg chg="custSel modSld">
      <pc:chgData name="Alfred Smith" userId="3c60a3631c0db8ad" providerId="LiveId" clId="{800B21DE-444C-4D79-9443-4A78A6B51398}" dt="2025-05-21T09:30:04.032" v="65" actId="20577"/>
      <pc:docMkLst>
        <pc:docMk/>
      </pc:docMkLst>
      <pc:sldChg chg="modSp mod">
        <pc:chgData name="Alfred Smith" userId="3c60a3631c0db8ad" providerId="LiveId" clId="{800B21DE-444C-4D79-9443-4A78A6B51398}" dt="2025-05-21T08:47:46.557" v="1" actId="27636"/>
        <pc:sldMkLst>
          <pc:docMk/>
          <pc:sldMk cId="1499918570" sldId="257"/>
        </pc:sldMkLst>
        <pc:spChg chg="mod">
          <ac:chgData name="Alfred Smith" userId="3c60a3631c0db8ad" providerId="LiveId" clId="{800B21DE-444C-4D79-9443-4A78A6B51398}" dt="2025-05-21T08:47:46.557" v="1" actId="27636"/>
          <ac:spMkLst>
            <pc:docMk/>
            <pc:sldMk cId="1499918570" sldId="257"/>
            <ac:spMk id="7" creationId="{51057B9C-7BA8-53BB-5797-7E01610F7C9F}"/>
          </ac:spMkLst>
        </pc:spChg>
      </pc:sldChg>
      <pc:sldChg chg="modSp">
        <pc:chgData name="Alfred Smith" userId="3c60a3631c0db8ad" providerId="LiveId" clId="{800B21DE-444C-4D79-9443-4A78A6B51398}" dt="2025-05-21T08:48:21.757" v="2"/>
        <pc:sldMkLst>
          <pc:docMk/>
          <pc:sldMk cId="3788111665" sldId="258"/>
        </pc:sldMkLst>
        <pc:spChg chg="mod">
          <ac:chgData name="Alfred Smith" userId="3c60a3631c0db8ad" providerId="LiveId" clId="{800B21DE-444C-4D79-9443-4A78A6B51398}" dt="2025-05-21T08:48:21.757" v="2"/>
          <ac:spMkLst>
            <pc:docMk/>
            <pc:sldMk cId="3788111665" sldId="258"/>
            <ac:spMk id="2" creationId="{7E10C96F-9529-C81D-9930-CBE951D26B17}"/>
          </ac:spMkLst>
        </pc:spChg>
      </pc:sldChg>
      <pc:sldChg chg="modSp">
        <pc:chgData name="Alfred Smith" userId="3c60a3631c0db8ad" providerId="LiveId" clId="{800B21DE-444C-4D79-9443-4A78A6B51398}" dt="2025-05-21T08:48:21.757" v="2"/>
        <pc:sldMkLst>
          <pc:docMk/>
          <pc:sldMk cId="454763615" sldId="259"/>
        </pc:sldMkLst>
        <pc:spChg chg="mod">
          <ac:chgData name="Alfred Smith" userId="3c60a3631c0db8ad" providerId="LiveId" clId="{800B21DE-444C-4D79-9443-4A78A6B51398}" dt="2025-05-21T08:48:21.757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800B21DE-444C-4D79-9443-4A78A6B51398}" dt="2025-05-21T08:49:03.252" v="4"/>
        <pc:sldMkLst>
          <pc:docMk/>
          <pc:sldMk cId="2346136586" sldId="260"/>
        </pc:sldMkLst>
        <pc:spChg chg="add mod">
          <ac:chgData name="Alfred Smith" userId="3c60a3631c0db8ad" providerId="LiveId" clId="{800B21DE-444C-4D79-9443-4A78A6B51398}" dt="2025-05-21T08:49:03.252" v="4"/>
          <ac:spMkLst>
            <pc:docMk/>
            <pc:sldMk cId="2346136586" sldId="260"/>
            <ac:spMk id="2" creationId="{58CED91A-4ECC-BAE1-EDE7-1012D7998858}"/>
          </ac:spMkLst>
        </pc:spChg>
        <pc:spChg chg="del">
          <ac:chgData name="Alfred Smith" userId="3c60a3631c0db8ad" providerId="LiveId" clId="{800B21DE-444C-4D79-9443-4A78A6B51398}" dt="2025-05-21T08:49:02.564" v="3" actId="478"/>
          <ac:spMkLst>
            <pc:docMk/>
            <pc:sldMk cId="2346136586" sldId="260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8:49:02.564" v="3" actId="478"/>
          <ac:spMkLst>
            <pc:docMk/>
            <pc:sldMk cId="2346136586" sldId="260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8:49:03.252" v="4"/>
          <ac:spMkLst>
            <pc:docMk/>
            <pc:sldMk cId="2346136586" sldId="260"/>
            <ac:spMk id="5" creationId="{5425E9E9-3C2A-F127-30D2-A9106F0F686E}"/>
          </ac:spMkLst>
        </pc:spChg>
      </pc:sldChg>
      <pc:sldChg chg="addSp delSp modSp mod">
        <pc:chgData name="Alfred Smith" userId="3c60a3631c0db8ad" providerId="LiveId" clId="{800B21DE-444C-4D79-9443-4A78A6B51398}" dt="2025-05-21T08:49:29.824" v="6"/>
        <pc:sldMkLst>
          <pc:docMk/>
          <pc:sldMk cId="4037329247" sldId="261"/>
        </pc:sldMkLst>
        <pc:spChg chg="add mod">
          <ac:chgData name="Alfred Smith" userId="3c60a3631c0db8ad" providerId="LiveId" clId="{800B21DE-444C-4D79-9443-4A78A6B51398}" dt="2025-05-21T08:49:29.824" v="6"/>
          <ac:spMkLst>
            <pc:docMk/>
            <pc:sldMk cId="4037329247" sldId="261"/>
            <ac:spMk id="2" creationId="{78A7C6DA-E7D7-39BE-F909-441F6E0B6D18}"/>
          </ac:spMkLst>
        </pc:spChg>
        <pc:spChg chg="del">
          <ac:chgData name="Alfred Smith" userId="3c60a3631c0db8ad" providerId="LiveId" clId="{800B21DE-444C-4D79-9443-4A78A6B51398}" dt="2025-05-21T08:49:29.303" v="5" actId="478"/>
          <ac:spMkLst>
            <pc:docMk/>
            <pc:sldMk cId="4037329247" sldId="261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8:49:29.303" v="5" actId="478"/>
          <ac:spMkLst>
            <pc:docMk/>
            <pc:sldMk cId="4037329247" sldId="261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8:49:29.824" v="6"/>
          <ac:spMkLst>
            <pc:docMk/>
            <pc:sldMk cId="4037329247" sldId="261"/>
            <ac:spMk id="5" creationId="{1D71FB1E-5AA9-772A-635C-072A32BB7A82}"/>
          </ac:spMkLst>
        </pc:spChg>
      </pc:sldChg>
      <pc:sldChg chg="addSp delSp modSp mod">
        <pc:chgData name="Alfred Smith" userId="3c60a3631c0db8ad" providerId="LiveId" clId="{800B21DE-444C-4D79-9443-4A78A6B51398}" dt="2025-05-21T08:49:47.717" v="8"/>
        <pc:sldMkLst>
          <pc:docMk/>
          <pc:sldMk cId="1909638311" sldId="262"/>
        </pc:sldMkLst>
        <pc:spChg chg="add mod">
          <ac:chgData name="Alfred Smith" userId="3c60a3631c0db8ad" providerId="LiveId" clId="{800B21DE-444C-4D79-9443-4A78A6B51398}" dt="2025-05-21T08:49:47.717" v="8"/>
          <ac:spMkLst>
            <pc:docMk/>
            <pc:sldMk cId="1909638311" sldId="262"/>
            <ac:spMk id="2" creationId="{6CD6C027-CF42-567D-896A-D10CC2E92897}"/>
          </ac:spMkLst>
        </pc:spChg>
        <pc:spChg chg="del">
          <ac:chgData name="Alfred Smith" userId="3c60a3631c0db8ad" providerId="LiveId" clId="{800B21DE-444C-4D79-9443-4A78A6B51398}" dt="2025-05-21T08:49:47.138" v="7" actId="478"/>
          <ac:spMkLst>
            <pc:docMk/>
            <pc:sldMk cId="1909638311" sldId="262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8:49:47.138" v="7" actId="478"/>
          <ac:spMkLst>
            <pc:docMk/>
            <pc:sldMk cId="1909638311" sldId="262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8:49:47.717" v="8"/>
          <ac:spMkLst>
            <pc:docMk/>
            <pc:sldMk cId="1909638311" sldId="262"/>
            <ac:spMk id="5" creationId="{67C021AB-6244-C324-7427-7DE46064AA6D}"/>
          </ac:spMkLst>
        </pc:spChg>
      </pc:sldChg>
      <pc:sldChg chg="addSp delSp modSp mod">
        <pc:chgData name="Alfred Smith" userId="3c60a3631c0db8ad" providerId="LiveId" clId="{800B21DE-444C-4D79-9443-4A78A6B51398}" dt="2025-05-21T08:50:12.885" v="10"/>
        <pc:sldMkLst>
          <pc:docMk/>
          <pc:sldMk cId="641208035" sldId="263"/>
        </pc:sldMkLst>
        <pc:spChg chg="add mod">
          <ac:chgData name="Alfred Smith" userId="3c60a3631c0db8ad" providerId="LiveId" clId="{800B21DE-444C-4D79-9443-4A78A6B51398}" dt="2025-05-21T08:50:12.885" v="10"/>
          <ac:spMkLst>
            <pc:docMk/>
            <pc:sldMk cId="641208035" sldId="263"/>
            <ac:spMk id="2" creationId="{AA88088E-447A-28DB-7AF9-B4B95BA60790}"/>
          </ac:spMkLst>
        </pc:spChg>
        <pc:spChg chg="del">
          <ac:chgData name="Alfred Smith" userId="3c60a3631c0db8ad" providerId="LiveId" clId="{800B21DE-444C-4D79-9443-4A78A6B51398}" dt="2025-05-21T08:50:12.391" v="9" actId="478"/>
          <ac:spMkLst>
            <pc:docMk/>
            <pc:sldMk cId="641208035" sldId="263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8:50:12.391" v="9" actId="478"/>
          <ac:spMkLst>
            <pc:docMk/>
            <pc:sldMk cId="641208035" sldId="263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8:50:12.885" v="10"/>
          <ac:spMkLst>
            <pc:docMk/>
            <pc:sldMk cId="641208035" sldId="263"/>
            <ac:spMk id="5" creationId="{F5E0E5E1-F89E-A42E-D26B-F266E6FE802A}"/>
          </ac:spMkLst>
        </pc:spChg>
      </pc:sldChg>
      <pc:sldChg chg="addSp delSp modSp mod">
        <pc:chgData name="Alfred Smith" userId="3c60a3631c0db8ad" providerId="LiveId" clId="{800B21DE-444C-4D79-9443-4A78A6B51398}" dt="2025-05-21T08:50:35.019" v="12"/>
        <pc:sldMkLst>
          <pc:docMk/>
          <pc:sldMk cId="4044745628" sldId="264"/>
        </pc:sldMkLst>
        <pc:spChg chg="add mod">
          <ac:chgData name="Alfred Smith" userId="3c60a3631c0db8ad" providerId="LiveId" clId="{800B21DE-444C-4D79-9443-4A78A6B51398}" dt="2025-05-21T08:50:35.019" v="12"/>
          <ac:spMkLst>
            <pc:docMk/>
            <pc:sldMk cId="4044745628" sldId="264"/>
            <ac:spMk id="2" creationId="{AB1E24FC-1E20-47F3-3162-39ABF5FEEBB4}"/>
          </ac:spMkLst>
        </pc:spChg>
        <pc:spChg chg="del">
          <ac:chgData name="Alfred Smith" userId="3c60a3631c0db8ad" providerId="LiveId" clId="{800B21DE-444C-4D79-9443-4A78A6B51398}" dt="2025-05-21T08:50:34.123" v="11" actId="478"/>
          <ac:spMkLst>
            <pc:docMk/>
            <pc:sldMk cId="4044745628" sldId="264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8:50:34.123" v="11" actId="478"/>
          <ac:spMkLst>
            <pc:docMk/>
            <pc:sldMk cId="4044745628" sldId="264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8:50:35.019" v="12"/>
          <ac:spMkLst>
            <pc:docMk/>
            <pc:sldMk cId="4044745628" sldId="264"/>
            <ac:spMk id="5" creationId="{A769D843-6740-C4B9-C313-18D6978B363B}"/>
          </ac:spMkLst>
        </pc:spChg>
      </pc:sldChg>
      <pc:sldChg chg="addSp delSp modSp mod">
        <pc:chgData name="Alfred Smith" userId="3c60a3631c0db8ad" providerId="LiveId" clId="{800B21DE-444C-4D79-9443-4A78A6B51398}" dt="2025-05-21T08:51:01.397" v="14"/>
        <pc:sldMkLst>
          <pc:docMk/>
          <pc:sldMk cId="978260341" sldId="265"/>
        </pc:sldMkLst>
        <pc:spChg chg="add mod">
          <ac:chgData name="Alfred Smith" userId="3c60a3631c0db8ad" providerId="LiveId" clId="{800B21DE-444C-4D79-9443-4A78A6B51398}" dt="2025-05-21T08:51:01.397" v="14"/>
          <ac:spMkLst>
            <pc:docMk/>
            <pc:sldMk cId="978260341" sldId="265"/>
            <ac:spMk id="2" creationId="{129B8376-C01D-3506-1F87-3D8A85FEB456}"/>
          </ac:spMkLst>
        </pc:spChg>
        <pc:spChg chg="del">
          <ac:chgData name="Alfred Smith" userId="3c60a3631c0db8ad" providerId="LiveId" clId="{800B21DE-444C-4D79-9443-4A78A6B51398}" dt="2025-05-21T08:51:00.788" v="13" actId="478"/>
          <ac:spMkLst>
            <pc:docMk/>
            <pc:sldMk cId="978260341" sldId="265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8:51:00.788" v="13" actId="478"/>
          <ac:spMkLst>
            <pc:docMk/>
            <pc:sldMk cId="978260341" sldId="265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8:51:01.397" v="14"/>
          <ac:spMkLst>
            <pc:docMk/>
            <pc:sldMk cId="978260341" sldId="265"/>
            <ac:spMk id="5" creationId="{A03E4850-A693-B598-FB35-4CAE63ED1D64}"/>
          </ac:spMkLst>
        </pc:spChg>
      </pc:sldChg>
      <pc:sldChg chg="addSp delSp modSp mod">
        <pc:chgData name="Alfred Smith" userId="3c60a3631c0db8ad" providerId="LiveId" clId="{800B21DE-444C-4D79-9443-4A78A6B51398}" dt="2025-05-21T08:51:23.047" v="16"/>
        <pc:sldMkLst>
          <pc:docMk/>
          <pc:sldMk cId="3575870363" sldId="266"/>
        </pc:sldMkLst>
        <pc:spChg chg="add mod">
          <ac:chgData name="Alfred Smith" userId="3c60a3631c0db8ad" providerId="LiveId" clId="{800B21DE-444C-4D79-9443-4A78A6B51398}" dt="2025-05-21T08:51:23.047" v="16"/>
          <ac:spMkLst>
            <pc:docMk/>
            <pc:sldMk cId="3575870363" sldId="266"/>
            <ac:spMk id="2" creationId="{53613075-6774-9FC1-6E4C-138FC3D6E23B}"/>
          </ac:spMkLst>
        </pc:spChg>
        <pc:spChg chg="del">
          <ac:chgData name="Alfred Smith" userId="3c60a3631c0db8ad" providerId="LiveId" clId="{800B21DE-444C-4D79-9443-4A78A6B51398}" dt="2025-05-21T08:51:22.577" v="15" actId="478"/>
          <ac:spMkLst>
            <pc:docMk/>
            <pc:sldMk cId="3575870363" sldId="266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8:51:22.577" v="15" actId="478"/>
          <ac:spMkLst>
            <pc:docMk/>
            <pc:sldMk cId="3575870363" sldId="266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8:51:23.047" v="16"/>
          <ac:spMkLst>
            <pc:docMk/>
            <pc:sldMk cId="3575870363" sldId="266"/>
            <ac:spMk id="5" creationId="{185F0508-FC4B-8226-DDCE-21C033F21F5A}"/>
          </ac:spMkLst>
        </pc:spChg>
      </pc:sldChg>
      <pc:sldChg chg="addSp delSp modSp mod">
        <pc:chgData name="Alfred Smith" userId="3c60a3631c0db8ad" providerId="LiveId" clId="{800B21DE-444C-4D79-9443-4A78A6B51398}" dt="2025-05-21T08:51:51.008" v="18"/>
        <pc:sldMkLst>
          <pc:docMk/>
          <pc:sldMk cId="4017137865" sldId="267"/>
        </pc:sldMkLst>
        <pc:spChg chg="add mod">
          <ac:chgData name="Alfred Smith" userId="3c60a3631c0db8ad" providerId="LiveId" clId="{800B21DE-444C-4D79-9443-4A78A6B51398}" dt="2025-05-21T08:51:51.008" v="18"/>
          <ac:spMkLst>
            <pc:docMk/>
            <pc:sldMk cId="4017137865" sldId="267"/>
            <ac:spMk id="2" creationId="{341FC3A0-4B41-1F62-5E20-2739172DABE1}"/>
          </ac:spMkLst>
        </pc:spChg>
        <pc:spChg chg="del">
          <ac:chgData name="Alfred Smith" userId="3c60a3631c0db8ad" providerId="LiveId" clId="{800B21DE-444C-4D79-9443-4A78A6B51398}" dt="2025-05-21T08:51:50.479" v="17" actId="478"/>
          <ac:spMkLst>
            <pc:docMk/>
            <pc:sldMk cId="4017137865" sldId="267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8:51:50.479" v="17" actId="478"/>
          <ac:spMkLst>
            <pc:docMk/>
            <pc:sldMk cId="4017137865" sldId="267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8:51:51.008" v="18"/>
          <ac:spMkLst>
            <pc:docMk/>
            <pc:sldMk cId="4017137865" sldId="267"/>
            <ac:spMk id="5" creationId="{C5FAF1D1-57E0-2C26-1B11-2105D01BC369}"/>
          </ac:spMkLst>
        </pc:spChg>
      </pc:sldChg>
      <pc:sldChg chg="addSp delSp modSp mod">
        <pc:chgData name="Alfred Smith" userId="3c60a3631c0db8ad" providerId="LiveId" clId="{800B21DE-444C-4D79-9443-4A78A6B51398}" dt="2025-05-21T08:52:11.575" v="20"/>
        <pc:sldMkLst>
          <pc:docMk/>
          <pc:sldMk cId="3137811553" sldId="268"/>
        </pc:sldMkLst>
        <pc:spChg chg="add mod">
          <ac:chgData name="Alfred Smith" userId="3c60a3631c0db8ad" providerId="LiveId" clId="{800B21DE-444C-4D79-9443-4A78A6B51398}" dt="2025-05-21T08:52:11.575" v="20"/>
          <ac:spMkLst>
            <pc:docMk/>
            <pc:sldMk cId="3137811553" sldId="268"/>
            <ac:spMk id="2" creationId="{15BC15FC-0C22-824F-5B3B-3187204F6AD8}"/>
          </ac:spMkLst>
        </pc:spChg>
        <pc:spChg chg="del">
          <ac:chgData name="Alfred Smith" userId="3c60a3631c0db8ad" providerId="LiveId" clId="{800B21DE-444C-4D79-9443-4A78A6B51398}" dt="2025-05-21T08:52:11.047" v="19" actId="478"/>
          <ac:spMkLst>
            <pc:docMk/>
            <pc:sldMk cId="3137811553" sldId="268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8:52:11.047" v="19" actId="478"/>
          <ac:spMkLst>
            <pc:docMk/>
            <pc:sldMk cId="3137811553" sldId="268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8:52:11.575" v="20"/>
          <ac:spMkLst>
            <pc:docMk/>
            <pc:sldMk cId="3137811553" sldId="268"/>
            <ac:spMk id="5" creationId="{D9A0542A-8AFD-7BCE-DED8-15E0EC0C846A}"/>
          </ac:spMkLst>
        </pc:spChg>
      </pc:sldChg>
      <pc:sldChg chg="addSp delSp modSp mod">
        <pc:chgData name="Alfred Smith" userId="3c60a3631c0db8ad" providerId="LiveId" clId="{800B21DE-444C-4D79-9443-4A78A6B51398}" dt="2025-05-21T08:55:47.963" v="24"/>
        <pc:sldMkLst>
          <pc:docMk/>
          <pc:sldMk cId="100491716" sldId="269"/>
        </pc:sldMkLst>
        <pc:spChg chg="add mod">
          <ac:chgData name="Alfred Smith" userId="3c60a3631c0db8ad" providerId="LiveId" clId="{800B21DE-444C-4D79-9443-4A78A6B51398}" dt="2025-05-21T08:55:47.963" v="24"/>
          <ac:spMkLst>
            <pc:docMk/>
            <pc:sldMk cId="100491716" sldId="269"/>
            <ac:spMk id="2" creationId="{C0079870-F242-E5E4-729C-33B4A25CAC33}"/>
          </ac:spMkLst>
        </pc:spChg>
        <pc:spChg chg="del">
          <ac:chgData name="Alfred Smith" userId="3c60a3631c0db8ad" providerId="LiveId" clId="{800B21DE-444C-4D79-9443-4A78A6B51398}" dt="2025-05-21T08:55:47.132" v="23" actId="478"/>
          <ac:spMkLst>
            <pc:docMk/>
            <pc:sldMk cId="100491716" sldId="269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8:55:47.132" v="23" actId="478"/>
          <ac:spMkLst>
            <pc:docMk/>
            <pc:sldMk cId="100491716" sldId="269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8:55:47.963" v="24"/>
          <ac:spMkLst>
            <pc:docMk/>
            <pc:sldMk cId="100491716" sldId="269"/>
            <ac:spMk id="5" creationId="{FC866EFF-60E8-4C98-247A-FBB4650E3EE0}"/>
          </ac:spMkLst>
        </pc:spChg>
      </pc:sldChg>
      <pc:sldChg chg="modSp">
        <pc:chgData name="Alfred Smith" userId="3c60a3631c0db8ad" providerId="LiveId" clId="{800B21DE-444C-4D79-9443-4A78A6B51398}" dt="2025-05-21T08:48:21.757" v="2"/>
        <pc:sldMkLst>
          <pc:docMk/>
          <pc:sldMk cId="4120481681" sldId="270"/>
        </pc:sldMkLst>
        <pc:spChg chg="mod">
          <ac:chgData name="Alfred Smith" userId="3c60a3631c0db8ad" providerId="LiveId" clId="{800B21DE-444C-4D79-9443-4A78A6B51398}" dt="2025-05-21T08:48:21.757" v="2"/>
          <ac:spMkLst>
            <pc:docMk/>
            <pc:sldMk cId="4120481681" sldId="270"/>
            <ac:spMk id="3" creationId="{BFEFC3C7-D373-428A-8E54-88F825EFAB5C}"/>
          </ac:spMkLst>
        </pc:spChg>
      </pc:sldChg>
      <pc:sldChg chg="modSp">
        <pc:chgData name="Alfred Smith" userId="3c60a3631c0db8ad" providerId="LiveId" clId="{800B21DE-444C-4D79-9443-4A78A6B51398}" dt="2025-05-21T08:48:21.757" v="2"/>
        <pc:sldMkLst>
          <pc:docMk/>
          <pc:sldMk cId="939110669" sldId="271"/>
        </pc:sldMkLst>
        <pc:spChg chg="mod">
          <ac:chgData name="Alfred Smith" userId="3c60a3631c0db8ad" providerId="LiveId" clId="{800B21DE-444C-4D79-9443-4A78A6B51398}" dt="2025-05-21T08:48:21.757" v="2"/>
          <ac:spMkLst>
            <pc:docMk/>
            <pc:sldMk cId="939110669" sldId="271"/>
            <ac:spMk id="2" creationId="{90161149-93B0-3252-B33D-A36FD2AC4C9A}"/>
          </ac:spMkLst>
        </pc:spChg>
      </pc:sldChg>
      <pc:sldChg chg="modSp">
        <pc:chgData name="Alfred Smith" userId="3c60a3631c0db8ad" providerId="LiveId" clId="{800B21DE-444C-4D79-9443-4A78A6B51398}" dt="2025-05-21T08:48:21.757" v="2"/>
        <pc:sldMkLst>
          <pc:docMk/>
          <pc:sldMk cId="4024569785" sldId="272"/>
        </pc:sldMkLst>
        <pc:spChg chg="mod">
          <ac:chgData name="Alfred Smith" userId="3c60a3631c0db8ad" providerId="LiveId" clId="{800B21DE-444C-4D79-9443-4A78A6B51398}" dt="2025-05-21T08:48:21.757" v="2"/>
          <ac:spMkLst>
            <pc:docMk/>
            <pc:sldMk cId="4024569785" sldId="272"/>
            <ac:spMk id="2" creationId="{DEE8E05F-A4E5-DA81-73A6-BA68936CA35D}"/>
          </ac:spMkLst>
        </pc:spChg>
      </pc:sldChg>
      <pc:sldChg chg="modSp">
        <pc:chgData name="Alfred Smith" userId="3c60a3631c0db8ad" providerId="LiveId" clId="{800B21DE-444C-4D79-9443-4A78A6B51398}" dt="2025-05-21T08:48:21.757" v="2"/>
        <pc:sldMkLst>
          <pc:docMk/>
          <pc:sldMk cId="487179600" sldId="273"/>
        </pc:sldMkLst>
        <pc:spChg chg="mod">
          <ac:chgData name="Alfred Smith" userId="3c60a3631c0db8ad" providerId="LiveId" clId="{800B21DE-444C-4D79-9443-4A78A6B51398}" dt="2025-05-21T08:48:21.757" v="2"/>
          <ac:spMkLst>
            <pc:docMk/>
            <pc:sldMk cId="487179600" sldId="273"/>
            <ac:spMk id="2" creationId="{472F0F37-A5FC-4C67-DA4D-5E34A77D0F91}"/>
          </ac:spMkLst>
        </pc:spChg>
      </pc:sldChg>
      <pc:sldChg chg="modSp">
        <pc:chgData name="Alfred Smith" userId="3c60a3631c0db8ad" providerId="LiveId" clId="{800B21DE-444C-4D79-9443-4A78A6B51398}" dt="2025-05-21T08:48:21.757" v="2"/>
        <pc:sldMkLst>
          <pc:docMk/>
          <pc:sldMk cId="2168401200" sldId="274"/>
        </pc:sldMkLst>
        <pc:spChg chg="mod">
          <ac:chgData name="Alfred Smith" userId="3c60a3631c0db8ad" providerId="LiveId" clId="{800B21DE-444C-4D79-9443-4A78A6B51398}" dt="2025-05-21T08:48:21.757" v="2"/>
          <ac:spMkLst>
            <pc:docMk/>
            <pc:sldMk cId="2168401200" sldId="274"/>
            <ac:spMk id="2" creationId="{518DEB0E-41B8-D0FB-52FC-DEF053DF0684}"/>
          </ac:spMkLst>
        </pc:spChg>
      </pc:sldChg>
      <pc:sldChg chg="modSp">
        <pc:chgData name="Alfred Smith" userId="3c60a3631c0db8ad" providerId="LiveId" clId="{800B21DE-444C-4D79-9443-4A78A6B51398}" dt="2025-05-21T08:48:21.757" v="2"/>
        <pc:sldMkLst>
          <pc:docMk/>
          <pc:sldMk cId="2996969115" sldId="275"/>
        </pc:sldMkLst>
        <pc:spChg chg="mod">
          <ac:chgData name="Alfred Smith" userId="3c60a3631c0db8ad" providerId="LiveId" clId="{800B21DE-444C-4D79-9443-4A78A6B51398}" dt="2025-05-21T08:48:21.757" v="2"/>
          <ac:spMkLst>
            <pc:docMk/>
            <pc:sldMk cId="2996969115" sldId="275"/>
            <ac:spMk id="2" creationId="{D32211B8-3F11-B994-9421-B3FCBB7E3623}"/>
          </ac:spMkLst>
        </pc:spChg>
      </pc:sldChg>
      <pc:sldChg chg="modSp">
        <pc:chgData name="Alfred Smith" userId="3c60a3631c0db8ad" providerId="LiveId" clId="{800B21DE-444C-4D79-9443-4A78A6B51398}" dt="2025-05-21T08:48:21.757" v="2"/>
        <pc:sldMkLst>
          <pc:docMk/>
          <pc:sldMk cId="2390376940" sldId="276"/>
        </pc:sldMkLst>
        <pc:spChg chg="mod">
          <ac:chgData name="Alfred Smith" userId="3c60a3631c0db8ad" providerId="LiveId" clId="{800B21DE-444C-4D79-9443-4A78A6B51398}" dt="2025-05-21T08:48:21.757" v="2"/>
          <ac:spMkLst>
            <pc:docMk/>
            <pc:sldMk cId="2390376940" sldId="276"/>
            <ac:spMk id="2" creationId="{7FD87739-2B7E-F1DA-DACD-FF81FA2750D3}"/>
          </ac:spMkLst>
        </pc:spChg>
      </pc:sldChg>
      <pc:sldChg chg="modSp">
        <pc:chgData name="Alfred Smith" userId="3c60a3631c0db8ad" providerId="LiveId" clId="{800B21DE-444C-4D79-9443-4A78A6B51398}" dt="2025-05-21T08:48:21.757" v="2"/>
        <pc:sldMkLst>
          <pc:docMk/>
          <pc:sldMk cId="4265919077" sldId="277"/>
        </pc:sldMkLst>
        <pc:spChg chg="mod">
          <ac:chgData name="Alfred Smith" userId="3c60a3631c0db8ad" providerId="LiveId" clId="{800B21DE-444C-4D79-9443-4A78A6B51398}" dt="2025-05-21T08:48:21.757" v="2"/>
          <ac:spMkLst>
            <pc:docMk/>
            <pc:sldMk cId="4265919077" sldId="277"/>
            <ac:spMk id="2" creationId="{DB89CB1B-9866-82C1-01CC-8EB116E72A5D}"/>
          </ac:spMkLst>
        </pc:spChg>
      </pc:sldChg>
      <pc:sldChg chg="modSp">
        <pc:chgData name="Alfred Smith" userId="3c60a3631c0db8ad" providerId="LiveId" clId="{800B21DE-444C-4D79-9443-4A78A6B51398}" dt="2025-05-21T08:48:21.757" v="2"/>
        <pc:sldMkLst>
          <pc:docMk/>
          <pc:sldMk cId="210266664" sldId="278"/>
        </pc:sldMkLst>
        <pc:spChg chg="mod">
          <ac:chgData name="Alfred Smith" userId="3c60a3631c0db8ad" providerId="LiveId" clId="{800B21DE-444C-4D79-9443-4A78A6B51398}" dt="2025-05-21T08:48:21.757" v="2"/>
          <ac:spMkLst>
            <pc:docMk/>
            <pc:sldMk cId="210266664" sldId="278"/>
            <ac:spMk id="2" creationId="{D52581F5-E64F-57B2-79C6-D34DEB9A09F4}"/>
          </ac:spMkLst>
        </pc:spChg>
      </pc:sldChg>
      <pc:sldChg chg="modSp">
        <pc:chgData name="Alfred Smith" userId="3c60a3631c0db8ad" providerId="LiveId" clId="{800B21DE-444C-4D79-9443-4A78A6B51398}" dt="2025-05-21T08:48:21.757" v="2"/>
        <pc:sldMkLst>
          <pc:docMk/>
          <pc:sldMk cId="888433145" sldId="279"/>
        </pc:sldMkLst>
        <pc:spChg chg="mod">
          <ac:chgData name="Alfred Smith" userId="3c60a3631c0db8ad" providerId="LiveId" clId="{800B21DE-444C-4D79-9443-4A78A6B51398}" dt="2025-05-21T08:48:21.757" v="2"/>
          <ac:spMkLst>
            <pc:docMk/>
            <pc:sldMk cId="888433145" sldId="279"/>
            <ac:spMk id="2" creationId="{8ACE18E8-9FE5-5A7B-4F99-531758E0ECDE}"/>
          </ac:spMkLst>
        </pc:spChg>
      </pc:sldChg>
      <pc:sldChg chg="modSp">
        <pc:chgData name="Alfred Smith" userId="3c60a3631c0db8ad" providerId="LiveId" clId="{800B21DE-444C-4D79-9443-4A78A6B51398}" dt="2025-05-21T08:48:21.757" v="2"/>
        <pc:sldMkLst>
          <pc:docMk/>
          <pc:sldMk cId="1126511635" sldId="282"/>
        </pc:sldMkLst>
        <pc:spChg chg="mod">
          <ac:chgData name="Alfred Smith" userId="3c60a3631c0db8ad" providerId="LiveId" clId="{800B21DE-444C-4D79-9443-4A78A6B51398}" dt="2025-05-21T08:48:21.757" v="2"/>
          <ac:spMkLst>
            <pc:docMk/>
            <pc:sldMk cId="1126511635" sldId="282"/>
            <ac:spMk id="2" creationId="{82DFD3A0-E824-A316-63AB-8A6DC81FDCD2}"/>
          </ac:spMkLst>
        </pc:spChg>
      </pc:sldChg>
      <pc:sldChg chg="addSp delSp modSp mod">
        <pc:chgData name="Alfred Smith" userId="3c60a3631c0db8ad" providerId="LiveId" clId="{800B21DE-444C-4D79-9443-4A78A6B51398}" dt="2025-05-21T08:56:16.674" v="26"/>
        <pc:sldMkLst>
          <pc:docMk/>
          <pc:sldMk cId="3166251957" sldId="283"/>
        </pc:sldMkLst>
        <pc:spChg chg="add mod">
          <ac:chgData name="Alfred Smith" userId="3c60a3631c0db8ad" providerId="LiveId" clId="{800B21DE-444C-4D79-9443-4A78A6B51398}" dt="2025-05-21T08:56:16.674" v="26"/>
          <ac:spMkLst>
            <pc:docMk/>
            <pc:sldMk cId="3166251957" sldId="283"/>
            <ac:spMk id="2" creationId="{42C19877-DA14-C6CF-2740-153B5E568FE8}"/>
          </ac:spMkLst>
        </pc:spChg>
        <pc:spChg chg="del">
          <ac:chgData name="Alfred Smith" userId="3c60a3631c0db8ad" providerId="LiveId" clId="{800B21DE-444C-4D79-9443-4A78A6B51398}" dt="2025-05-21T08:56:16.060" v="25" actId="478"/>
          <ac:spMkLst>
            <pc:docMk/>
            <pc:sldMk cId="3166251957" sldId="283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8:56:16.060" v="25" actId="478"/>
          <ac:spMkLst>
            <pc:docMk/>
            <pc:sldMk cId="3166251957" sldId="283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8:56:16.674" v="26"/>
          <ac:spMkLst>
            <pc:docMk/>
            <pc:sldMk cId="3166251957" sldId="283"/>
            <ac:spMk id="5" creationId="{1E8373D3-0138-5860-F23F-5B50FAB701BF}"/>
          </ac:spMkLst>
        </pc:spChg>
      </pc:sldChg>
      <pc:sldChg chg="modSp">
        <pc:chgData name="Alfred Smith" userId="3c60a3631c0db8ad" providerId="LiveId" clId="{800B21DE-444C-4D79-9443-4A78A6B51398}" dt="2025-05-21T08:48:21.757" v="2"/>
        <pc:sldMkLst>
          <pc:docMk/>
          <pc:sldMk cId="3922583308" sldId="284"/>
        </pc:sldMkLst>
        <pc:spChg chg="mod">
          <ac:chgData name="Alfred Smith" userId="3c60a3631c0db8ad" providerId="LiveId" clId="{800B21DE-444C-4D79-9443-4A78A6B51398}" dt="2025-05-21T08:48:21.757" v="2"/>
          <ac:spMkLst>
            <pc:docMk/>
            <pc:sldMk cId="3922583308" sldId="284"/>
            <ac:spMk id="2" creationId="{F785C26D-41E4-A3FC-BFC9-4E3E1061F77A}"/>
          </ac:spMkLst>
        </pc:spChg>
      </pc:sldChg>
      <pc:sldChg chg="addSp delSp modSp mod">
        <pc:chgData name="Alfred Smith" userId="3c60a3631c0db8ad" providerId="LiveId" clId="{800B21DE-444C-4D79-9443-4A78A6B51398}" dt="2025-05-21T08:57:13.870" v="28"/>
        <pc:sldMkLst>
          <pc:docMk/>
          <pc:sldMk cId="1522780631" sldId="285"/>
        </pc:sldMkLst>
        <pc:spChg chg="add mod">
          <ac:chgData name="Alfred Smith" userId="3c60a3631c0db8ad" providerId="LiveId" clId="{800B21DE-444C-4D79-9443-4A78A6B51398}" dt="2025-05-21T08:57:13.870" v="28"/>
          <ac:spMkLst>
            <pc:docMk/>
            <pc:sldMk cId="1522780631" sldId="285"/>
            <ac:spMk id="2" creationId="{F78983D8-463A-0E01-82EB-56AC5B7E34B0}"/>
          </ac:spMkLst>
        </pc:spChg>
        <pc:spChg chg="del">
          <ac:chgData name="Alfred Smith" userId="3c60a3631c0db8ad" providerId="LiveId" clId="{800B21DE-444C-4D79-9443-4A78A6B51398}" dt="2025-05-21T08:57:13.363" v="27" actId="478"/>
          <ac:spMkLst>
            <pc:docMk/>
            <pc:sldMk cId="1522780631" sldId="285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8:57:13.363" v="27" actId="478"/>
          <ac:spMkLst>
            <pc:docMk/>
            <pc:sldMk cId="1522780631" sldId="285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8:57:13.870" v="28"/>
          <ac:spMkLst>
            <pc:docMk/>
            <pc:sldMk cId="1522780631" sldId="285"/>
            <ac:spMk id="5" creationId="{1207522E-DDF3-1D8C-A7AE-B848E045249D}"/>
          </ac:spMkLst>
        </pc:spChg>
      </pc:sldChg>
      <pc:sldChg chg="modSp">
        <pc:chgData name="Alfred Smith" userId="3c60a3631c0db8ad" providerId="LiveId" clId="{800B21DE-444C-4D79-9443-4A78A6B51398}" dt="2025-05-21T08:48:21.757" v="2"/>
        <pc:sldMkLst>
          <pc:docMk/>
          <pc:sldMk cId="1850742486" sldId="286"/>
        </pc:sldMkLst>
        <pc:spChg chg="mod">
          <ac:chgData name="Alfred Smith" userId="3c60a3631c0db8ad" providerId="LiveId" clId="{800B21DE-444C-4D79-9443-4A78A6B51398}" dt="2025-05-21T08:48:21.757" v="2"/>
          <ac:spMkLst>
            <pc:docMk/>
            <pc:sldMk cId="1850742486" sldId="286"/>
            <ac:spMk id="2" creationId="{A91D4A5F-B58F-3ACA-CD71-1C9DD430F1C6}"/>
          </ac:spMkLst>
        </pc:spChg>
      </pc:sldChg>
      <pc:sldChg chg="addSp delSp modSp mod">
        <pc:chgData name="Alfred Smith" userId="3c60a3631c0db8ad" providerId="LiveId" clId="{800B21DE-444C-4D79-9443-4A78A6B51398}" dt="2025-05-21T08:57:33.990" v="30"/>
        <pc:sldMkLst>
          <pc:docMk/>
          <pc:sldMk cId="2332778949" sldId="287"/>
        </pc:sldMkLst>
        <pc:spChg chg="add mod">
          <ac:chgData name="Alfred Smith" userId="3c60a3631c0db8ad" providerId="LiveId" clId="{800B21DE-444C-4D79-9443-4A78A6B51398}" dt="2025-05-21T08:57:33.990" v="30"/>
          <ac:spMkLst>
            <pc:docMk/>
            <pc:sldMk cId="2332778949" sldId="287"/>
            <ac:spMk id="2" creationId="{2618A12F-9413-A3D5-F6F4-CFD81B5304AD}"/>
          </ac:spMkLst>
        </pc:spChg>
        <pc:spChg chg="del">
          <ac:chgData name="Alfred Smith" userId="3c60a3631c0db8ad" providerId="LiveId" clId="{800B21DE-444C-4D79-9443-4A78A6B51398}" dt="2025-05-21T08:57:33.481" v="29" actId="478"/>
          <ac:spMkLst>
            <pc:docMk/>
            <pc:sldMk cId="2332778949" sldId="287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8:57:33.481" v="29" actId="478"/>
          <ac:spMkLst>
            <pc:docMk/>
            <pc:sldMk cId="2332778949" sldId="287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8:57:33.990" v="30"/>
          <ac:spMkLst>
            <pc:docMk/>
            <pc:sldMk cId="2332778949" sldId="287"/>
            <ac:spMk id="5" creationId="{1AA4049E-EC07-7F90-83C4-41C6843A2213}"/>
          </ac:spMkLst>
        </pc:spChg>
      </pc:sldChg>
      <pc:sldChg chg="modSp">
        <pc:chgData name="Alfred Smith" userId="3c60a3631c0db8ad" providerId="LiveId" clId="{800B21DE-444C-4D79-9443-4A78A6B51398}" dt="2025-05-21T08:48:21.757" v="2"/>
        <pc:sldMkLst>
          <pc:docMk/>
          <pc:sldMk cId="1828872212" sldId="288"/>
        </pc:sldMkLst>
        <pc:spChg chg="mod">
          <ac:chgData name="Alfred Smith" userId="3c60a3631c0db8ad" providerId="LiveId" clId="{800B21DE-444C-4D79-9443-4A78A6B51398}" dt="2025-05-21T08:48:21.757" v="2"/>
          <ac:spMkLst>
            <pc:docMk/>
            <pc:sldMk cId="1828872212" sldId="288"/>
            <ac:spMk id="2" creationId="{F86C1971-13E9-5A05-52EF-235656BDFBC2}"/>
          </ac:spMkLst>
        </pc:spChg>
      </pc:sldChg>
      <pc:sldChg chg="addSp delSp modSp mod">
        <pc:chgData name="Alfred Smith" userId="3c60a3631c0db8ad" providerId="LiveId" clId="{800B21DE-444C-4D79-9443-4A78A6B51398}" dt="2025-05-21T09:03:56.537" v="42"/>
        <pc:sldMkLst>
          <pc:docMk/>
          <pc:sldMk cId="2219299321" sldId="293"/>
        </pc:sldMkLst>
        <pc:spChg chg="add mod">
          <ac:chgData name="Alfred Smith" userId="3c60a3631c0db8ad" providerId="LiveId" clId="{800B21DE-444C-4D79-9443-4A78A6B51398}" dt="2025-05-21T09:03:56.537" v="42"/>
          <ac:spMkLst>
            <pc:docMk/>
            <pc:sldMk cId="2219299321" sldId="293"/>
            <ac:spMk id="2" creationId="{39643F79-C708-AA33-3A89-63C3E9C5627C}"/>
          </ac:spMkLst>
        </pc:spChg>
        <pc:spChg chg="del mod">
          <ac:chgData name="Alfred Smith" userId="3c60a3631c0db8ad" providerId="LiveId" clId="{800B21DE-444C-4D79-9443-4A78A6B51398}" dt="2025-05-21T09:03:55.970" v="41" actId="478"/>
          <ac:spMkLst>
            <pc:docMk/>
            <pc:sldMk cId="2219299321" sldId="293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9:03:55.970" v="41" actId="478"/>
          <ac:spMkLst>
            <pc:docMk/>
            <pc:sldMk cId="2219299321" sldId="293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9:03:56.537" v="42"/>
          <ac:spMkLst>
            <pc:docMk/>
            <pc:sldMk cId="2219299321" sldId="293"/>
            <ac:spMk id="5" creationId="{14AFAC95-8BDF-CE13-5996-5D6F0879B4A8}"/>
          </ac:spMkLst>
        </pc:spChg>
      </pc:sldChg>
      <pc:sldChg chg="addSp delSp modSp mod">
        <pc:chgData name="Alfred Smith" userId="3c60a3631c0db8ad" providerId="LiveId" clId="{800B21DE-444C-4D79-9443-4A78A6B51398}" dt="2025-05-21T09:06:33.598" v="48"/>
        <pc:sldMkLst>
          <pc:docMk/>
          <pc:sldMk cId="3570388082" sldId="303"/>
        </pc:sldMkLst>
        <pc:spChg chg="add mod">
          <ac:chgData name="Alfred Smith" userId="3c60a3631c0db8ad" providerId="LiveId" clId="{800B21DE-444C-4D79-9443-4A78A6B51398}" dt="2025-05-21T09:06:33.598" v="48"/>
          <ac:spMkLst>
            <pc:docMk/>
            <pc:sldMk cId="3570388082" sldId="303"/>
            <ac:spMk id="2" creationId="{E7260728-4055-FE8A-3B3A-365C19994CB6}"/>
          </ac:spMkLst>
        </pc:spChg>
        <pc:spChg chg="del mod">
          <ac:chgData name="Alfred Smith" userId="3c60a3631c0db8ad" providerId="LiveId" clId="{800B21DE-444C-4D79-9443-4A78A6B51398}" dt="2025-05-21T09:06:32.996" v="47" actId="478"/>
          <ac:spMkLst>
            <pc:docMk/>
            <pc:sldMk cId="3570388082" sldId="303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9:06:32.996" v="47" actId="478"/>
          <ac:spMkLst>
            <pc:docMk/>
            <pc:sldMk cId="3570388082" sldId="303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9:06:33.598" v="48"/>
          <ac:spMkLst>
            <pc:docMk/>
            <pc:sldMk cId="3570388082" sldId="303"/>
            <ac:spMk id="5" creationId="{D4CEE37D-0B0F-9D69-19D3-674D114EAD8C}"/>
          </ac:spMkLst>
        </pc:spChg>
      </pc:sldChg>
      <pc:sldChg chg="modSp">
        <pc:chgData name="Alfred Smith" userId="3c60a3631c0db8ad" providerId="LiveId" clId="{800B21DE-444C-4D79-9443-4A78A6B51398}" dt="2025-05-21T08:48:21.757" v="2"/>
        <pc:sldMkLst>
          <pc:docMk/>
          <pc:sldMk cId="643307880" sldId="304"/>
        </pc:sldMkLst>
        <pc:spChg chg="mod">
          <ac:chgData name="Alfred Smith" userId="3c60a3631c0db8ad" providerId="LiveId" clId="{800B21DE-444C-4D79-9443-4A78A6B51398}" dt="2025-05-21T08:48:21.757" v="2"/>
          <ac:spMkLst>
            <pc:docMk/>
            <pc:sldMk cId="643307880" sldId="304"/>
            <ac:spMk id="3" creationId="{9F004952-FB2E-133D-359C-5E466C9FAE2C}"/>
          </ac:spMkLst>
        </pc:spChg>
      </pc:sldChg>
      <pc:sldChg chg="addSp delSp modSp mod">
        <pc:chgData name="Alfred Smith" userId="3c60a3631c0db8ad" providerId="LiveId" clId="{800B21DE-444C-4D79-9443-4A78A6B51398}" dt="2025-05-21T08:53:35.713" v="22"/>
        <pc:sldMkLst>
          <pc:docMk/>
          <pc:sldMk cId="3612747898" sldId="307"/>
        </pc:sldMkLst>
        <pc:spChg chg="add mod">
          <ac:chgData name="Alfred Smith" userId="3c60a3631c0db8ad" providerId="LiveId" clId="{800B21DE-444C-4D79-9443-4A78A6B51398}" dt="2025-05-21T08:53:35.713" v="22"/>
          <ac:spMkLst>
            <pc:docMk/>
            <pc:sldMk cId="3612747898" sldId="307"/>
            <ac:spMk id="2" creationId="{8A5B50F2-3805-B776-C4B8-1FECBE1EAB58}"/>
          </ac:spMkLst>
        </pc:spChg>
        <pc:spChg chg="del">
          <ac:chgData name="Alfred Smith" userId="3c60a3631c0db8ad" providerId="LiveId" clId="{800B21DE-444C-4D79-9443-4A78A6B51398}" dt="2025-05-21T08:53:35.150" v="21" actId="478"/>
          <ac:spMkLst>
            <pc:docMk/>
            <pc:sldMk cId="3612747898" sldId="307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8:53:35.150" v="21" actId="478"/>
          <ac:spMkLst>
            <pc:docMk/>
            <pc:sldMk cId="3612747898" sldId="307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8:53:35.713" v="22"/>
          <ac:spMkLst>
            <pc:docMk/>
            <pc:sldMk cId="3612747898" sldId="307"/>
            <ac:spMk id="5" creationId="{30765656-6C4F-B8AD-3679-FC0B17AE3C16}"/>
          </ac:spMkLst>
        </pc:spChg>
      </pc:sldChg>
      <pc:sldChg chg="addSp delSp modSp mod">
        <pc:chgData name="Alfred Smith" userId="3c60a3631c0db8ad" providerId="LiveId" clId="{800B21DE-444C-4D79-9443-4A78A6B51398}" dt="2025-05-21T08:58:30.811" v="32"/>
        <pc:sldMkLst>
          <pc:docMk/>
          <pc:sldMk cId="1283331505" sldId="336"/>
        </pc:sldMkLst>
        <pc:spChg chg="add mod">
          <ac:chgData name="Alfred Smith" userId="3c60a3631c0db8ad" providerId="LiveId" clId="{800B21DE-444C-4D79-9443-4A78A6B51398}" dt="2025-05-21T08:58:30.811" v="32"/>
          <ac:spMkLst>
            <pc:docMk/>
            <pc:sldMk cId="1283331505" sldId="336"/>
            <ac:spMk id="2" creationId="{6011EE76-3827-9F2A-7539-37A6526A04D5}"/>
          </ac:spMkLst>
        </pc:spChg>
        <pc:spChg chg="del">
          <ac:chgData name="Alfred Smith" userId="3c60a3631c0db8ad" providerId="LiveId" clId="{800B21DE-444C-4D79-9443-4A78A6B51398}" dt="2025-05-21T08:58:30.248" v="31" actId="478"/>
          <ac:spMkLst>
            <pc:docMk/>
            <pc:sldMk cId="1283331505" sldId="336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8:58:30.248" v="31" actId="478"/>
          <ac:spMkLst>
            <pc:docMk/>
            <pc:sldMk cId="1283331505" sldId="336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8:58:30.811" v="32"/>
          <ac:spMkLst>
            <pc:docMk/>
            <pc:sldMk cId="1283331505" sldId="336"/>
            <ac:spMk id="5" creationId="{89B6C3C2-0FE8-C918-63E9-4B2F5B188A7A}"/>
          </ac:spMkLst>
        </pc:spChg>
      </pc:sldChg>
      <pc:sldChg chg="addSp delSp modSp mod">
        <pc:chgData name="Alfred Smith" userId="3c60a3631c0db8ad" providerId="LiveId" clId="{800B21DE-444C-4D79-9443-4A78A6B51398}" dt="2025-05-21T09:00:59.896" v="34"/>
        <pc:sldMkLst>
          <pc:docMk/>
          <pc:sldMk cId="2991300377" sldId="338"/>
        </pc:sldMkLst>
        <pc:spChg chg="add mod">
          <ac:chgData name="Alfred Smith" userId="3c60a3631c0db8ad" providerId="LiveId" clId="{800B21DE-444C-4D79-9443-4A78A6B51398}" dt="2025-05-21T09:00:59.896" v="34"/>
          <ac:spMkLst>
            <pc:docMk/>
            <pc:sldMk cId="2991300377" sldId="338"/>
            <ac:spMk id="2" creationId="{72E972D9-F768-21BB-81A0-C60DF54C6803}"/>
          </ac:spMkLst>
        </pc:spChg>
        <pc:spChg chg="del">
          <ac:chgData name="Alfred Smith" userId="3c60a3631c0db8ad" providerId="LiveId" clId="{800B21DE-444C-4D79-9443-4A78A6B51398}" dt="2025-05-21T09:00:59.352" v="33" actId="478"/>
          <ac:spMkLst>
            <pc:docMk/>
            <pc:sldMk cId="2991300377" sldId="338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9:00:59.352" v="33" actId="478"/>
          <ac:spMkLst>
            <pc:docMk/>
            <pc:sldMk cId="2991300377" sldId="338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9:00:59.896" v="34"/>
          <ac:spMkLst>
            <pc:docMk/>
            <pc:sldMk cId="2991300377" sldId="338"/>
            <ac:spMk id="5" creationId="{E9FCFA5E-C5DF-8CEE-A25E-F9072F2D48AB}"/>
          </ac:spMkLst>
        </pc:spChg>
      </pc:sldChg>
      <pc:sldChg chg="modSp mod">
        <pc:chgData name="Alfred Smith" userId="3c60a3631c0db8ad" providerId="LiveId" clId="{800B21DE-444C-4D79-9443-4A78A6B51398}" dt="2025-05-21T09:29:38.777" v="52" actId="20577"/>
        <pc:sldMkLst>
          <pc:docMk/>
          <pc:sldMk cId="3668900418" sldId="339"/>
        </pc:sldMkLst>
        <pc:spChg chg="mod">
          <ac:chgData name="Alfred Smith" userId="3c60a3631c0db8ad" providerId="LiveId" clId="{800B21DE-444C-4D79-9443-4A78A6B51398}" dt="2025-05-21T09:29:38.777" v="52" actId="20577"/>
          <ac:spMkLst>
            <pc:docMk/>
            <pc:sldMk cId="3668900418" sldId="339"/>
            <ac:spMk id="4" creationId="{2EA49574-1C13-B4A3-E7BB-F41791911FFF}"/>
          </ac:spMkLst>
        </pc:spChg>
      </pc:sldChg>
      <pc:sldChg chg="addSp delSp modSp mod">
        <pc:chgData name="Alfred Smith" userId="3c60a3631c0db8ad" providerId="LiveId" clId="{800B21DE-444C-4D79-9443-4A78A6B51398}" dt="2025-05-21T09:01:43.727" v="36"/>
        <pc:sldMkLst>
          <pc:docMk/>
          <pc:sldMk cId="1069810825" sldId="340"/>
        </pc:sldMkLst>
        <pc:spChg chg="add mod">
          <ac:chgData name="Alfred Smith" userId="3c60a3631c0db8ad" providerId="LiveId" clId="{800B21DE-444C-4D79-9443-4A78A6B51398}" dt="2025-05-21T09:01:43.727" v="36"/>
          <ac:spMkLst>
            <pc:docMk/>
            <pc:sldMk cId="1069810825" sldId="340"/>
            <ac:spMk id="2" creationId="{47EA40C3-DFBB-32BE-961D-B3A4496DA464}"/>
          </ac:spMkLst>
        </pc:spChg>
        <pc:spChg chg="del">
          <ac:chgData name="Alfred Smith" userId="3c60a3631c0db8ad" providerId="LiveId" clId="{800B21DE-444C-4D79-9443-4A78A6B51398}" dt="2025-05-21T09:01:42.505" v="35" actId="478"/>
          <ac:spMkLst>
            <pc:docMk/>
            <pc:sldMk cId="1069810825" sldId="340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9:01:42.505" v="35" actId="478"/>
          <ac:spMkLst>
            <pc:docMk/>
            <pc:sldMk cId="1069810825" sldId="340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9:01:43.727" v="36"/>
          <ac:spMkLst>
            <pc:docMk/>
            <pc:sldMk cId="1069810825" sldId="340"/>
            <ac:spMk id="5" creationId="{A4F86354-0A89-D490-3CB9-87B1793FAD11}"/>
          </ac:spMkLst>
        </pc:spChg>
      </pc:sldChg>
      <pc:sldChg chg="modSp mod">
        <pc:chgData name="Alfred Smith" userId="3c60a3631c0db8ad" providerId="LiveId" clId="{800B21DE-444C-4D79-9443-4A78A6B51398}" dt="2025-05-21T09:29:50.315" v="57" actId="20577"/>
        <pc:sldMkLst>
          <pc:docMk/>
          <pc:sldMk cId="1075439356" sldId="341"/>
        </pc:sldMkLst>
        <pc:spChg chg="mod">
          <ac:chgData name="Alfred Smith" userId="3c60a3631c0db8ad" providerId="LiveId" clId="{800B21DE-444C-4D79-9443-4A78A6B51398}" dt="2025-05-21T09:29:50.315" v="57" actId="20577"/>
          <ac:spMkLst>
            <pc:docMk/>
            <pc:sldMk cId="1075439356" sldId="341"/>
            <ac:spMk id="2" creationId="{AFA98744-8A5B-2CD5-8ABA-545A9E982A4E}"/>
          </ac:spMkLst>
        </pc:spChg>
      </pc:sldChg>
      <pc:sldChg chg="addSp delSp modSp mod">
        <pc:chgData name="Alfred Smith" userId="3c60a3631c0db8ad" providerId="LiveId" clId="{800B21DE-444C-4D79-9443-4A78A6B51398}" dt="2025-05-21T09:02:28.169" v="38"/>
        <pc:sldMkLst>
          <pc:docMk/>
          <pc:sldMk cId="3245013568" sldId="346"/>
        </pc:sldMkLst>
        <pc:spChg chg="add mod">
          <ac:chgData name="Alfred Smith" userId="3c60a3631c0db8ad" providerId="LiveId" clId="{800B21DE-444C-4D79-9443-4A78A6B51398}" dt="2025-05-21T09:02:28.169" v="38"/>
          <ac:spMkLst>
            <pc:docMk/>
            <pc:sldMk cId="3245013568" sldId="346"/>
            <ac:spMk id="2" creationId="{B40F7F84-EEA6-B1F3-8B39-952485939AF0}"/>
          </ac:spMkLst>
        </pc:spChg>
        <pc:spChg chg="del">
          <ac:chgData name="Alfred Smith" userId="3c60a3631c0db8ad" providerId="LiveId" clId="{800B21DE-444C-4D79-9443-4A78A6B51398}" dt="2025-05-21T09:02:27.603" v="37" actId="478"/>
          <ac:spMkLst>
            <pc:docMk/>
            <pc:sldMk cId="3245013568" sldId="346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9:02:27.603" v="37" actId="478"/>
          <ac:spMkLst>
            <pc:docMk/>
            <pc:sldMk cId="3245013568" sldId="346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9:02:28.169" v="38"/>
          <ac:spMkLst>
            <pc:docMk/>
            <pc:sldMk cId="3245013568" sldId="346"/>
            <ac:spMk id="5" creationId="{35D20BBC-0295-9733-EDA2-D861FFD86E06}"/>
          </ac:spMkLst>
        </pc:spChg>
      </pc:sldChg>
      <pc:sldChg chg="modSp mod">
        <pc:chgData name="Alfred Smith" userId="3c60a3631c0db8ad" providerId="LiveId" clId="{800B21DE-444C-4D79-9443-4A78A6B51398}" dt="2025-05-21T09:29:56.555" v="61" actId="20577"/>
        <pc:sldMkLst>
          <pc:docMk/>
          <pc:sldMk cId="681815875" sldId="347"/>
        </pc:sldMkLst>
        <pc:spChg chg="mod">
          <ac:chgData name="Alfred Smith" userId="3c60a3631c0db8ad" providerId="LiveId" clId="{800B21DE-444C-4D79-9443-4A78A6B51398}" dt="2025-05-21T09:29:56.555" v="61" actId="20577"/>
          <ac:spMkLst>
            <pc:docMk/>
            <pc:sldMk cId="681815875" sldId="347"/>
            <ac:spMk id="2" creationId="{6A7A586B-ACEE-8784-F78F-5C9658EBA5E7}"/>
          </ac:spMkLst>
        </pc:spChg>
      </pc:sldChg>
      <pc:sldChg chg="addSp delSp modSp mod">
        <pc:chgData name="Alfred Smith" userId="3c60a3631c0db8ad" providerId="LiveId" clId="{800B21DE-444C-4D79-9443-4A78A6B51398}" dt="2025-05-21T09:02:54.514" v="40"/>
        <pc:sldMkLst>
          <pc:docMk/>
          <pc:sldMk cId="3798550184" sldId="348"/>
        </pc:sldMkLst>
        <pc:spChg chg="add mod">
          <ac:chgData name="Alfred Smith" userId="3c60a3631c0db8ad" providerId="LiveId" clId="{800B21DE-444C-4D79-9443-4A78A6B51398}" dt="2025-05-21T09:02:54.514" v="40"/>
          <ac:spMkLst>
            <pc:docMk/>
            <pc:sldMk cId="3798550184" sldId="348"/>
            <ac:spMk id="2" creationId="{B82DA5A8-1631-F5EC-68A4-90E0682AA63F}"/>
          </ac:spMkLst>
        </pc:spChg>
        <pc:spChg chg="del">
          <ac:chgData name="Alfred Smith" userId="3c60a3631c0db8ad" providerId="LiveId" clId="{800B21DE-444C-4D79-9443-4A78A6B51398}" dt="2025-05-21T09:02:53.953" v="39" actId="478"/>
          <ac:spMkLst>
            <pc:docMk/>
            <pc:sldMk cId="3798550184" sldId="348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9:02:53.953" v="39" actId="478"/>
          <ac:spMkLst>
            <pc:docMk/>
            <pc:sldMk cId="3798550184" sldId="348"/>
            <ac:spMk id="4" creationId="{EE2AC625-9141-A801-F431-DD5F79396320}"/>
          </ac:spMkLst>
        </pc:spChg>
        <pc:spChg chg="add mod">
          <ac:chgData name="Alfred Smith" userId="3c60a3631c0db8ad" providerId="LiveId" clId="{800B21DE-444C-4D79-9443-4A78A6B51398}" dt="2025-05-21T09:02:54.514" v="40"/>
          <ac:spMkLst>
            <pc:docMk/>
            <pc:sldMk cId="3798550184" sldId="348"/>
            <ac:spMk id="5" creationId="{D930F1E1-FC4A-CBCB-CFAA-59F306437373}"/>
          </ac:spMkLst>
        </pc:spChg>
      </pc:sldChg>
      <pc:sldChg chg="modSp mod">
        <pc:chgData name="Alfred Smith" userId="3c60a3631c0db8ad" providerId="LiveId" clId="{800B21DE-444C-4D79-9443-4A78A6B51398}" dt="2025-05-21T09:30:04.032" v="65" actId="20577"/>
        <pc:sldMkLst>
          <pc:docMk/>
          <pc:sldMk cId="72589382" sldId="349"/>
        </pc:sldMkLst>
        <pc:spChg chg="mod">
          <ac:chgData name="Alfred Smith" userId="3c60a3631c0db8ad" providerId="LiveId" clId="{800B21DE-444C-4D79-9443-4A78A6B51398}" dt="2025-05-21T09:30:04.032" v="65" actId="20577"/>
          <ac:spMkLst>
            <pc:docMk/>
            <pc:sldMk cId="72589382" sldId="349"/>
            <ac:spMk id="2" creationId="{59CB8125-855E-1C39-A62F-150834F07453}"/>
          </ac:spMkLst>
        </pc:spChg>
      </pc:sldChg>
      <pc:sldChg chg="addSp delSp modSp mod">
        <pc:chgData name="Alfred Smith" userId="3c60a3631c0db8ad" providerId="LiveId" clId="{800B21DE-444C-4D79-9443-4A78A6B51398}" dt="2025-05-21T09:05:22.888" v="46"/>
        <pc:sldMkLst>
          <pc:docMk/>
          <pc:sldMk cId="2843739401" sldId="350"/>
        </pc:sldMkLst>
        <pc:spChg chg="add del mod">
          <ac:chgData name="Alfred Smith" userId="3c60a3631c0db8ad" providerId="LiveId" clId="{800B21DE-444C-4D79-9443-4A78A6B51398}" dt="2025-05-21T09:05:22.432" v="45" actId="478"/>
          <ac:spMkLst>
            <pc:docMk/>
            <pc:sldMk cId="2843739401" sldId="350"/>
            <ac:spMk id="2" creationId="{D931F028-F4FC-CA9F-895E-16B18FC1CD7E}"/>
          </ac:spMkLst>
        </pc:spChg>
        <pc:spChg chg="del">
          <ac:chgData name="Alfred Smith" userId="3c60a3631c0db8ad" providerId="LiveId" clId="{800B21DE-444C-4D79-9443-4A78A6B51398}" dt="2025-05-21T09:04:51.554" v="43" actId="478"/>
          <ac:spMkLst>
            <pc:docMk/>
            <pc:sldMk cId="2843739401" sldId="350"/>
            <ac:spMk id="3" creationId="{A58184BD-88F1-BA02-40C1-D8403D0EEC0D}"/>
          </ac:spMkLst>
        </pc:spChg>
        <pc:spChg chg="del">
          <ac:chgData name="Alfred Smith" userId="3c60a3631c0db8ad" providerId="LiveId" clId="{800B21DE-444C-4D79-9443-4A78A6B51398}" dt="2025-05-21T09:04:51.554" v="43" actId="478"/>
          <ac:spMkLst>
            <pc:docMk/>
            <pc:sldMk cId="2843739401" sldId="350"/>
            <ac:spMk id="4" creationId="{EE2AC625-9141-A801-F431-DD5F79396320}"/>
          </ac:spMkLst>
        </pc:spChg>
        <pc:spChg chg="add del mod">
          <ac:chgData name="Alfred Smith" userId="3c60a3631c0db8ad" providerId="LiveId" clId="{800B21DE-444C-4D79-9443-4A78A6B51398}" dt="2025-05-21T09:05:22.432" v="45" actId="478"/>
          <ac:spMkLst>
            <pc:docMk/>
            <pc:sldMk cId="2843739401" sldId="350"/>
            <ac:spMk id="5" creationId="{3007F2FF-081D-7C44-A89D-6D9F26D453DB}"/>
          </ac:spMkLst>
        </pc:spChg>
        <pc:spChg chg="add mod">
          <ac:chgData name="Alfred Smith" userId="3c60a3631c0db8ad" providerId="LiveId" clId="{800B21DE-444C-4D79-9443-4A78A6B51398}" dt="2025-05-21T09:05:22.888" v="46"/>
          <ac:spMkLst>
            <pc:docMk/>
            <pc:sldMk cId="2843739401" sldId="350"/>
            <ac:spMk id="7" creationId="{5CC30090-20AF-AD2C-842B-3FCE43DFE629}"/>
          </ac:spMkLst>
        </pc:spChg>
        <pc:spChg chg="add mod">
          <ac:chgData name="Alfred Smith" userId="3c60a3631c0db8ad" providerId="LiveId" clId="{800B21DE-444C-4D79-9443-4A78A6B51398}" dt="2025-05-21T09:05:22.888" v="46"/>
          <ac:spMkLst>
            <pc:docMk/>
            <pc:sldMk cId="2843739401" sldId="350"/>
            <ac:spMk id="8" creationId="{7F3AA5AA-3C73-38C4-A163-1461187CF21C}"/>
          </ac:spMkLst>
        </pc:spChg>
      </pc:sldChg>
      <pc:sldChg chg="modSp">
        <pc:chgData name="Alfred Smith" userId="3c60a3631c0db8ad" providerId="LiveId" clId="{800B21DE-444C-4D79-9443-4A78A6B51398}" dt="2025-05-21T08:48:21.757" v="2"/>
        <pc:sldMkLst>
          <pc:docMk/>
          <pc:sldMk cId="3825906515" sldId="351"/>
        </pc:sldMkLst>
        <pc:spChg chg="mod">
          <ac:chgData name="Alfred Smith" userId="3c60a3631c0db8ad" providerId="LiveId" clId="{800B21DE-444C-4D79-9443-4A78A6B51398}" dt="2025-05-21T08:48:21.757" v="2"/>
          <ac:spMkLst>
            <pc:docMk/>
            <pc:sldMk cId="3825906515" sldId="351"/>
            <ac:spMk id="2" creationId="{AA1CBB40-6A5E-6898-AB26-FC9FA222A242}"/>
          </ac:spMkLst>
        </pc:spChg>
      </pc:sldChg>
    </pc:docChg>
  </pc:docChgLst>
  <pc:docChgLst>
    <pc:chgData name="Alfred Smith" userId="3c60a3631c0db8ad" providerId="LiveId" clId="{30DF4EEE-8263-4566-BCD8-2F20FCAFCFA6}"/>
    <pc:docChg chg="custSel modSld">
      <pc:chgData name="Alfred Smith" userId="3c60a3631c0db8ad" providerId="LiveId" clId="{30DF4EEE-8263-4566-BCD8-2F20FCAFCFA6}" dt="2025-05-02T07:35:02.067" v="5" actId="1076"/>
      <pc:docMkLst>
        <pc:docMk/>
      </pc:docMkLst>
      <pc:sldChg chg="addSp delSp modSp mod">
        <pc:chgData name="Alfred Smith" userId="3c60a3631c0db8ad" providerId="LiveId" clId="{30DF4EEE-8263-4566-BCD8-2F20FCAFCFA6}" dt="2025-05-02T07:35:02.067" v="5" actId="1076"/>
        <pc:sldMkLst>
          <pc:docMk/>
          <pc:sldMk cId="1499918570" sldId="257"/>
        </pc:sldMkLst>
        <pc:spChg chg="add mod">
          <ac:chgData name="Alfred Smith" userId="3c60a3631c0db8ad" providerId="LiveId" clId="{30DF4EEE-8263-4566-BCD8-2F20FCAFCFA6}" dt="2025-05-02T07:35:02.067" v="5" actId="1076"/>
          <ac:spMkLst>
            <pc:docMk/>
            <pc:sldMk cId="1499918570" sldId="257"/>
            <ac:spMk id="7" creationId="{51057B9C-7BA8-53BB-5797-7E01610F7C9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Kham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42 Temple Merchants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Temple Merchants - Matt 21:12-17; Mark 11:15-19; Luke 19:45-48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Paying Taxes - Matt 22:15-22; Mark 12:13-17; Luke 20:20-26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Mite - Mark 12:41-44; Luke 21:1-4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Fig Tree - Matt 21:18-22; Mark 11:12-14, 20-26; (John 15:1-17)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Judas agrees to betray Jesus – Matt 26:14-16; Luke 21:37-22:6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340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42-4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68DA3F-2D69-CC97-C713-992B73218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057B9C-7BA8-53BB-5797-7E01610F7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0" y="181038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6"/>
    </mc:Choice>
    <mc:Fallback xmlns="">
      <p:transition spd="slow" advTm="3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38BCC8-6397-E251-3A05-68BB0E2B3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189"/>
            <a:ext cx="12192000" cy="68991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2F0F37-A5FC-4C67-DA4D-5E34A77D0F9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798CFB-50C1-15B8-3F95-3B2543BB0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88088E-447A-28DB-7AF9-B4B95BA6079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11ཁྱིམ་དེའི་བདག་པོ༌ལ། སློབ་དཔོན་གྱིས་ཁྱོད་ལ་འདི་སྐད་གསུངས་ཏེ། ང་དང་ཐུགས་སྲས་རྣམས་ཀྱིས་མཉམ་དུ་པེ་སག་གི་ཞལ་ཟས་བཞེས་སའི་འགྲུལ་ཁང་དེ་གང་དུ་ཡོད་ཅེས་ཤོད༌ཅིག 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0E5E1-F89E-A42E-D26B-F266E6FE802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11and say to the owner of that house, ‘The Teacher asks: Where is the guest room, where I may eat the Passover with My disciples?’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8"/>
    </mc:Choice>
    <mc:Fallback xmlns="">
      <p:transition spd="slow" advTm="10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D426EA-56B8-A655-6013-8673AB084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172" y="0"/>
            <a:ext cx="128903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DEB0E-41B8-D0FB-52FC-DEF053DF068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5380ECE-B2BF-8544-5916-3AA2089BD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1E24FC-1E20-47F3-3162-39ABF5FEEBB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12དེས་ཀྱང་ཁྱོད་གཉིས་ལ་ཅ་ལག་ཁ་ཚང་ཡོད་པའི་ཐོག་ཁང་ཆེན་པོ་ཞིག་སྟོན༌སྲིད། ཁྱོད་གཉིས་ཀྱིས་གནས་དེ་རུ་སྟ་གོན་བྱོས་ཤིག་ཅེས་གསུངས༌ཤིང༌།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9D843-6740-C4B9-C313-18D6978B363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12And he will show you a large upper room, already furnished. Make preparations there.”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7"/>
    </mc:Choice>
    <mc:Fallback xmlns="">
      <p:transition spd="slow" advTm="10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96DDC7-55AF-CDCA-AA75-71D311B5B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9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2211B8-3F11-B994-9421-B3FCBB7E362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13DB96-29C7-6A8C-D3EE-67FEF6E25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9B8376-C01D-3506-1F87-3D8A85FEB45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13ཐུགས་སྲས་གཉིས་པོ་སོང་སྟེ་ཁོང་གིས་གསུངས་པ་བཞིན་མཐོང་ཞིང་གནས་དེ་རུ་པེ་སག་གི་གསོལ་སྟོན་བཤམ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3E4850-A693-B598-FB35-4CAE63ED1D6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13So they went and found it just as Jesus had told them. And they prepared the Passover.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1"/>
    </mc:Choice>
    <mc:Fallback xmlns="">
      <p:transition spd="slow" advTm="7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770AC-5866-2D7D-5927-B936EA122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2031"/>
            <a:ext cx="12192000" cy="7250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D87739-2B7E-F1DA-DACD-FF81FA2750D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91F58EE-D133-ACF6-CCCF-5D8849A0E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613075-6774-9FC1-6E4C-138FC3D6E23B}"/>
              </a:ext>
            </a:extLst>
          </p:cNvPr>
          <p:cNvSpPr txBox="1"/>
          <p:nvPr/>
        </p:nvSpPr>
        <p:spPr>
          <a:xfrm>
            <a:off x="6096000" y="150212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14དུས་དེ་ལ་སླེབས༌པའི་ཚེ། སྐྱབས་མགོན་ཡེ་ཤུ་དང་སྐུ་ཚབ་པ་རྣམས་མཉམ་དུ་གནས་དེར་གྲལ་ལ་བཞུགས༌ཤིང༌།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5F0508-FC4B-8226-DDCE-21C033F21F5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14When the hour had come, Jesus reclined at the table with His apostles.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2"/>
    </mc:Choice>
    <mc:Fallback xmlns="">
      <p:transition spd="slow" advTm="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5D635-1116-CBDE-3E3E-D14953635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813"/>
            <a:ext cx="12192000" cy="70178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89CB1B-9866-82C1-01CC-8EB116E72A5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FA1CDEB-3110-CD53-F731-F2767B62A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FC3A0-4B41-1F62-5E20-2739172DABE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15ཁོང་གིས་འདི་སྐད༌དུ། ངས་སྡུག་བསྔལ་མ་མྱང་བའི་སྔོན་ལ་ཁྱོད་ཅག་དང་ལྷན་དུ་པེ་སག་གི་གསོལ་སྟོན་འདི་ལོངས་སུ་སྤྱོད་འདོད་ཤིན་ཏུ༌ཆེ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AF1D1-57E0-2C26-1B11-2105D01BC36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15And He said to them, “I have eagerly desired to eat this Passover with you before My suffering.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8"/>
    </mc:Choice>
    <mc:Fallback xmlns="">
      <p:transition spd="slow" advTm="8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02AE8-3CB4-3B63-F287-AEFEF2E86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01"/>
            <a:ext cx="12192000" cy="68797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10C96F-9529-C81D-9930-CBE951D26B17}"/>
              </a:ext>
            </a:extLst>
          </p:cNvPr>
          <p:cNvSpPr txBox="1"/>
          <p:nvPr/>
        </p:nvSpPr>
        <p:spPr>
          <a:xfrm>
            <a:off x="-1056068" y="4081433"/>
            <a:ext cx="9530366" cy="27765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ལོ་ཀུ 22</a:t>
            </a:r>
            <a:endParaRPr lang="en-IN" sz="80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གཙོ་བོའི་དྲན་རྟེན་གྱི་ཞལ་ཟས།</a:t>
            </a:r>
            <a:endParaRPr lang="bo-CN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F59394-E38F-FEBF-9FA7-DA86D4DFE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225" y="0"/>
            <a:ext cx="127824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2581F5-E64F-57B2-79C6-D34DEB9A09F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F78598-4340-0757-3F2A-60CECCEFC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BC15FC-0C22-824F-5B3B-3187204F6AD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16བདག་གིས་ཁྱོད་རྣམས་ལ་སྨྲ་བར་བྱ༌སྟེ། དཀོན་མཆོག་གི་རྒྱལ་སྲིད་ནས་པེ་སག་གི་གསོལ་སྟོན་གྱི་དོན་དེ་འགྲུབ་རག་བར་དུ་ངས་གསོལ་སྟོན་འདི་ལོངས་སུ་མི་སྤྱོད་ཅེས་གསུངས་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0542A-8AFD-7BCE-DED8-15E0EC0C846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16For I tell you that I will not eat it again until it is fulfilled in the kingdom of God.”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9"/>
    </mc:Choice>
    <mc:Fallback xmlns="">
      <p:transition spd="slow" advTm="10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8814-A935-6481-E79C-A29765E3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8139" y="-386521"/>
            <a:ext cx="13040139" cy="7244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CE18E8-9FE5-5A7B-4F99-531758E0ECD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E6419DD-C1E2-924C-2F03-BD446964B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5B50F2-3805-B776-C4B8-1FECBE1EAB5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13: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ཡབ་ཀྱིས་དབང་ཐམས་ཅད་རང་གི་ཕྱག་ལ་སྤྲད་པ་དང་རང་ཉིད་ནི་དཀོན་མཆོག་ནས་འོངས་ཤིང་སླར་ཡང་དཀོན་མཆོག་གི་དྲུང་དུ་གཤེགས་དགོས་པ་སྐྱབས་མགོན་ཡེ་ཤུས་མཁྱེན༌ཏེ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765656-6C4F-B8AD-3679-FC0B17AE3C1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John 13:3Jesus knew that the Father had delivered all things into His hands, and that He had come from God and was returning to God. 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361274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0"/>
    </mc:Choice>
    <mc:Fallback xmlns="">
      <p:transition spd="slow" advTm="12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4F792-B4B4-D4BC-FE11-27FEDFE49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587" y="0"/>
            <a:ext cx="125335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0B5107-C936-E9C4-284A-A6D46BA34C0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ཡོ་ཧ་ནན།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84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F80D374-7C04-B232-8112-472A05A2F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079870-F242-E5E4-729C-33B4A25CAC3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</a:t>
            </a:r>
            <a:r>
              <a:rPr lang="en-IN" sz="5400" dirty="0">
                <a:solidFill>
                  <a:srgbClr val="777A7B"/>
                </a:solidFill>
                <a:latin typeface="Arial" panose="020B0604020202020204" pitchFamily="34" charset="0"/>
              </a:rPr>
              <a:t>22: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19ཡང་ཁོང་གིས་ཕྱག་ཏུ་བག་ལེབ་བསྣམས་ཤིང་བཀའ་དྲིན་ཞུས་རྗེས་དུམ་བུར་བགོས་ནས་ཐུགས་སྲས་རྣམས་ལ་གནང་སྟེ་འདི་སྐད༌དུ། འདི་ནི་བདག་གི་ལུས་པོ་ཡིན་ཏེ་ཁྱོད་རྣམས་ཀྱི་ཆེད་དུ་སྦྱིན་པ༌ཡིན། ང་རང་རྗེས་སུ་དྲན་པའི་ཕྱིར་ཁྱོད་རྣམས་ཀྱིས་ཀྱང་འདི་ལྟར་བྱོས་ཤིག་ཅེས་གསུངས་སོ།། 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866EFF-60E8-4C98-247A-FBB4650E3EE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Luke22:19And He took the bread, gave thanks and broke it, and gave it to them, saying, “This is My body, given for you; do this in remembrance of Me.”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1"/>
    </mc:Choice>
    <mc:Fallback xmlns="">
      <p:transition spd="slow" advTm="15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4FE54D-8269-5CAF-6061-A37B2A1DA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89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DFD3A0-E824-A316-63AB-8A6DC81FDCD2}"/>
              </a:ext>
            </a:extLst>
          </p:cNvPr>
          <p:cNvSpPr txBox="1"/>
          <p:nvPr/>
        </p:nvSpPr>
        <p:spPr>
          <a:xfrm>
            <a:off x="702543" y="581950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7F958A-95A7-5D77-FA76-8A3EC6140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C19877-DA14-C6CF-2740-153B5E568FE8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20ཡང་ཞལ་ཟས་བཞེས་ཚར་རྗེས་ཁོང་གིས་སྔར་བཞིན་ཕོར་བ་ཕྱག་ཏུ་བསྣམས་ཏེ་འདི་སྐད༌དུ། ཕོར་བ་འདི་ནི་བདག་གི་ཁྲག་གིས་བཞག་པའི་ཞལ་ཆད་གསར་པ་ཡིན་ཞིང་ཁྱོད་རྣམས་ཀྱི་དོན་དུ་བཞུར༌བ་ཡིན།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373D3-0138-5860-F23F-5B50FAB701BF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20In the same way, after supper He took the cup, saying, “This cup is the new covenant in My blood, which is poured out for you.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1"/>
    </mc:Choice>
    <mc:Fallback xmlns="">
      <p:transition spd="slow" advTm="12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41457E-8FCE-5CB9-427A-D26F9769A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04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5C26D-41E4-A3FC-BFC9-4E3E1061F77A}"/>
              </a:ext>
            </a:extLst>
          </p:cNvPr>
          <p:cNvSpPr txBox="1"/>
          <p:nvPr/>
        </p:nvSpPr>
        <p:spPr>
          <a:xfrm>
            <a:off x="509360" y="589677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9501DD-DAF1-DF30-88C1-A4FA6A301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983D8-463A-0E01-82EB-56AC5B7E34B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21ལྟོས༌དང༌། བདག་ལ་ངོ་ལོག་བྱེད་མཁན་གྱི་ལག་པ་དེའང་ང་རང་དང་མཉམ་དུ་ཅོག་ཙེའི་སྟེང་དུ་མཆིས།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07522E-DDF3-1D8C-A7AE-B848E045249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21Look! The hand of My betrayer is with Mine on the table.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9"/>
    </mc:Choice>
    <mc:Fallback xmlns="">
      <p:transition spd="slow" advTm="7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ལོ་ཀུ 22</a:t>
            </a:r>
            <a:endParaRPr lang="en-IN" sz="8000" b="1" i="0" cap="all" dirty="0">
              <a:solidFill>
                <a:srgbClr val="121212"/>
              </a:solidFill>
              <a:effectLst/>
              <a:latin typeface="ArialMT"/>
            </a:endParaRPr>
          </a:p>
          <a:p>
            <a:pPr algn="ctr"/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གཙོ་བོའི་དྲན་རྟེན་གྱི་ཞལ་ཟས།</a:t>
            </a:r>
            <a:endParaRPr lang="bo-CN" sz="8000" b="1" i="0" cap="all" dirty="0">
              <a:solidFill>
                <a:srgbClr val="121212"/>
              </a:solidFill>
              <a:effectLst/>
              <a:latin typeface="ArialM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50592" y="166254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800" dirty="0"/>
              <a:t> </a:t>
            </a:r>
            <a:r>
              <a:rPr lang="en-US" sz="4800" dirty="0">
                <a:latin typeface="TimesNewRomanPSMT"/>
              </a:rPr>
              <a:t>The last Supper – Luke 22:7-27; John 13:1-17:26; Luke 22:31-39 </a:t>
            </a:r>
            <a:endParaRPr lang="en-IN" sz="4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E0B9621-38AE-E83C-B589-4B36B3FD6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4"/>
    </mc:Choice>
    <mc:Fallback xmlns="">
      <p:transition spd="slow" advTm="3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E03F7-5FE4-0886-CB62-39521AA4B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959"/>
            <a:ext cx="12192000" cy="69979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1D4A5F-B58F-3ACA-CD71-1C9DD430F1C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AC5F42C-BB88-DC34-25F3-311DC80B2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8A12F-9413-A3D5-F6F4-CFD81B5304A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22མིའི་བུ་ནི་སྔར་ཐག་གིས་བཅད་པ་བཞིན་གཤེགས་དགོས༌ཀྱང༌། མིའི་བུ་ལ་ངོ་ལོག་བྱེད་མཁན་དེར་ཆག་སྒོ་འབྱུང་བར་ངེས་ཞེས་གསུངས་སོ།།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A4049E-EC07-7F90-83C4-41C6843A221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22Indeed, the Son of Man will go as it has been determined, but woe to that man who betrays Him.”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0"/>
    </mc:Choice>
    <mc:Fallback xmlns="">
      <p:transition spd="slow" advTm="9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2C69B-215F-75BA-D10C-4AB03FAC7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765"/>
            <a:ext cx="12192000" cy="69387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C1971-13E9-5A05-52EF-235656BDFBC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8BB0B0A-4F5D-D89D-69AC-091218DB7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11EE76-3827-9F2A-7539-37A6526A04D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ཡོ་ཧ་ནན། 13:26སྐྱབས་མགོན་ཡེ་ཤུས་འདི་སྐད༌དུ། ངས་བག་ལེབ་དུམ་བུ་འདི་སྡེར་མའི་ནང་ལ་སྦངས་ནས་སུ་ཞིག་ལ་བྱིན་ན་དེ་ཡིན་ཞེས་གསུངས༌རྗེས། ཁོང་གིས་བག་ལེབ་དུམ་བུ་དེ་སྡེར་མའི་ནང་ལ་སྦངས་རྗེས་ཨི་སི་ཀར་རེའི་སི་མོན་གྱི་བུ་ཡུ་དཱ་ལ་གནང༌ངོ་༎ 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B6C3C2-0FE8-C918-63E9-4B2F5B188A7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(John asked Jesus who it was)John13: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Jesus answered, “It is the one I will give this piece of bread to. I will give it to him after I have dipped it in the dish.” He dipped the piece of bread. Then he gave it to Judas, son of Simon Iscariot.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12833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4"/>
    </mc:Choice>
    <mc:Fallback xmlns="">
      <p:transition spd="slow" advTm="15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C6E721-FFBD-A635-9477-0230016D7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507"/>
            <a:ext cx="12192000" cy="69015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D429B5-FE84-9688-FDBA-DA7E97B030D0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52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CD940DA-ED81-4C7A-D6F5-0545AA06B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E972D9-F768-21BB-81A0-C60DF54C680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1200" dirty="0"/>
              <a:t> 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དེ་ནས་སྐྱབས་མགོན་ཡེ་ཤུས་ཡུ་དཱ་ལ་འདི་སྐད༌དུ། ཁྱོད་ཀྱིས་བྱ་བ་གང་ཞིག་འདོད་པ་དེ་མྱུར་དུ་སྒྲུབས་ཤིག་ཅེས་གསུངས༌ནའང༌། 28སྐྱབས་མགོན་ཡེ་ཤུ་དང་ལྷན་དུ་གྲལ་ལ་བཞུགས་པའི་མི་སུས་ཀྱང་ཁོང་གིས་ཅིའི་ཕྱིར་དེ་ལྟར་གསུངས་པའི་དོན་མ་རྟོགས་སོ།།</a:t>
            </a:r>
            <a:r>
              <a:rPr lang="en-IN" sz="4800" dirty="0">
                <a:solidFill>
                  <a:srgbClr val="121212"/>
                </a:solidFill>
                <a:latin typeface="Arial" panose="020B0604020202020204" pitchFamily="34" charset="0"/>
              </a:rPr>
              <a:t> 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30དེ་ནས་ཡུ་དཱས་བག་ལེབ་སྦངས་མ་དེ་བླངས་མ་ཐག་ཕྱི་རོལ་ཏུ་སོང་བ་དང་དུས་དེ་ནི་མཚན་མོ་ཡིན༌ནོ།།</a:t>
            </a:r>
            <a:endParaRPr lang="en-IN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CFA5E-C5DF-8CEE-A25E-F9072F2D48A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27…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Then Jesus said to Judas, “What you are about to do, do quickly.” 28But no one at the table knew why Jesus had said this to him.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30As soon as he had received the morsel, Judas went out into the night.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299130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0"/>
    </mc:Choice>
    <mc:Fallback xmlns="">
      <p:transition spd="slow" advTm="13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B9936-DD8C-131B-ED56-BDB5D3813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987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A49574-1C13-B4A3-E7BB-F41791911FFF}"/>
              </a:ext>
            </a:extLst>
          </p:cNvPr>
          <p:cNvSpPr txBox="1"/>
          <p:nvPr/>
        </p:nvSpPr>
        <p:spPr>
          <a:xfrm>
            <a:off x="663907" y="242953"/>
            <a:ext cx="3627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:27,28,30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900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FE8D26E-A099-FA86-ACFB-7425B272A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EA40C3-DFBB-32BE-961D-B3A4496DA46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33བདག་གི་གཅེས་པའི་བུ༌རྣམས། བདག་ནི་ད་དུང་དུས་ཐུང་ངུ་ཙམ་ལ་ཁྱོད་ཅག་དང་མཉམ་དུ་ཡོད༌དེ། རྗེས་སུ་ཁྱོད་ཅག་གིས་ང་རང་འཚོལ་བར་འགྱུར་ནའང་། བདག་གིས་དེ་སྔར་ཡ་ཧུ་དཱ་པ་རྣམས་ལ་སྨྲས་པ་བཞིན་ད་ནི་ཁྱོད་རྣམས་ལའང་སྨྲ་བར་བྱ༌སྟེ། ང་རང་འགྲོ་བའི་གནས་སུ་ཁྱོད་རྣམས་འགྲོ་མི་ནུས་སོ།། 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F86354-0A89-D490-3CB9-87B1793FAD1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33Little children, I am with you only a little while longer. You will look for Me, and as I said to the Jews, so now I say to you: ‘Where I am going, you cannot come.’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6981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4"/>
    </mc:Choice>
    <mc:Fallback xmlns="">
      <p:transition spd="slow" advTm="17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C1842-8E2D-D877-03AE-BBA039378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35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A98744-8A5B-2CD5-8ABA-545A9E982A4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ཡོ་ཧ་ནན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13:33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393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4B7954F-24CA-7F44-8F26-142E7493E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0F7F84-EEA6-B1F3-8B39-952485939AF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37ཡང་པེ་ཏྲོ་ན༌རེ། གཙོ་བོ༌ལགས། ད་ལྟ་ང་རང་ཅིའི་ཕྱིར་ཁྱེད་ཀྱི་རྗེས་སུ་འབྲང་མི་ཐུབ༌བམ། ངས་ཁྱེད་ཀྱི་དོན་དུ་རང་སྲོག་ཀྱང་བློས་གཏོང་བར་བྱའོ་ཞེས་ཞུས་པ༌ན།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20BBC-0295-9733-EDA2-D861FFD86E0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37“Lord,” said Peter, “why can’t I follow You now? I will lay down my life for You.”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4501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0"/>
    </mc:Choice>
    <mc:Fallback xmlns="">
      <p:transition spd="slow" advTm="12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503B4-61E8-21A9-0F7A-16B0F3EB0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01"/>
            <a:ext cx="12192000" cy="6879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EFC3C7-D373-428A-8E54-88F825EFAB5C}"/>
              </a:ext>
            </a:extLst>
          </p:cNvPr>
          <p:cNvSpPr txBox="1"/>
          <p:nvPr/>
        </p:nvSpPr>
        <p:spPr>
          <a:xfrm>
            <a:off x="-1084643" y="3429000"/>
            <a:ext cx="9530366" cy="27765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ལོ་ཀུ 22</a:t>
            </a:r>
            <a:endParaRPr lang="en-IN" sz="80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གཙོ་བོའི་དྲན་རྟེན་གྱི་ཞལ་ཟས།</a:t>
            </a:r>
            <a:endParaRPr lang="bo-CN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579755" y="61717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4C69F-3343-FED0-6110-B3E2923CC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1398534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7A586B-ACEE-8784-F78F-5C9658EBA5E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ཡོ་ཧ་ནན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815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079EAF4-F06E-CD2F-B83E-EEEAA2457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2DA5A8-1631-F5EC-68A4-90E0682AA63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38ཡང་སྐྱབས་མགོན་ཡེ་ཤུས་འདི་སྐད༌དུ། ཁྱོད་ཀྱིས་བདག་གི་དོན་དུ་རང་སྲོག་ཀྱང་བློས་གཏོང་ཐུབ༌བམ། ངས་ཁྱོད་ལ་ཡང་དག་པར་བདེན་པར་སྨྲ༌སྟེ། བྱ་ཕོ་མ་གྲགས་པའི་སྔོན༌དུ། ཁྱོད་ཀྱིས་ང་རང་ཐེངས་གསུམ་ལ་ཁས་མི་ལེན་ཞེས་གསུངས༌སོ།།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30F1E1-FC4A-CBCB-CFAA-59F30643737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38“Will you lay down your life for Me?” Jesus replied. “Truly, truly, I tell you, before the rooster crows (twice), you will deny Me three times.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9855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64"/>
    </mc:Choice>
    <mc:Fallback xmlns="">
      <p:transition spd="slow" advTm="18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090C6-FA10-B7CB-74D9-B33660E28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904"/>
            <a:ext cx="12385183" cy="6969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CB8125-855E-1C39-A62F-150834F0745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ཡོ་ཧ་ནན</a:t>
            </a:r>
            <a:r>
              <a:rPr lang="en-IN" sz="4400" b="1" cap="all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89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5394F3-C42E-CBDB-E8B1-C860D9BA2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643F79-C708-AA33-3A89-63C3E9C5627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1600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 22:32བདག་གིས་ཁྱོད་ཀྱི་དད་པ་མི་ཉམས་པའི་ཕྱིར་དཀོན་མཆོག་ལ་གསོལ་བ་བཏབ༌ཅིང་། ཡང་ཁྱོད་ཀྱིས་སེམས་བསྒྱུར་བའི་རྗེས་སུ་རང་གི་སྤུན་རྣམས་ཀྱི་དད་སེམས་བརྟན་པར་གྱིས་ཞེས་གསུངས་པ༌དང༌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AFAC95-8BDF-CE13-5996-5D6F0879B4A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22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 32But I have prayed for you, Simon, that your faith will not fail. And when you have turned back, strengthen your brothers.”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5"/>
    </mc:Choice>
    <mc:Fallback xmlns="">
      <p:transition spd="slow" advTm="1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CE359-421C-EE65-C30B-ECED15D8E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194386" cy="8319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1CBB40-6A5E-6898-AB26-FC9FA222A24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065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50FFA3-B747-5DF0-85BD-364CD8EA8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C30090-20AF-AD2C-842B-3FCE43DFE62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ཡོ་ཧ་ནན</a:t>
            </a:r>
            <a:r>
              <a:rPr lang="en-I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 15:</a:t>
            </a:r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12ངས་ཁྱོད་རྣམས་ལ་བྱམས་ཤིང་གཅེས་པ་ལྟར་ཁྱོད་རྣམས་ཀྱིས་ཀྱང་ཕན་ཚུན་ལ་གཅེས་དགོས་པ་ནི་བདག་གི་བཀའ་ཡིན༌ཏེ། 13མཛའ་གྲོགས་ཀྱི་དོན་དུ་རང་སྲོག་བློས་གཏོང་བ་དེ་ལས་ལྷག་པའི་བྱམས་པ་ཞིག་མེད། </a:t>
            </a:r>
            <a:endParaRPr lang="en-IN" sz="6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3AA5AA-3C73-38C4-A163-1461187CF21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15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12This is My commandment, that you love one another as I have loved you. 13Greater love has no one than this, that he lay down his life for his friends.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4373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33"/>
    </mc:Choice>
    <mc:Fallback xmlns="">
      <p:transition spd="slow" advTm="14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CE359-421C-EE65-C30B-ECED15D8E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2478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1CBB40-6A5E-6898-AB26-FC9FA222A24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ཡོ་ཧ་ནན།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12FF36-07B5-1116-C1E0-76CC1EA10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260728-4055-FE8A-3B3A-365C19994CB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 22:37</a:t>
            </a:r>
            <a:r>
              <a:rPr lang="en-IN" sz="5400" dirty="0">
                <a:solidFill>
                  <a:srgbClr val="777A7B"/>
                </a:solidFill>
                <a:latin typeface="Arial" panose="020B0604020202020204" pitchFamily="34" charset="0"/>
              </a:rPr>
              <a:t> 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37བདག་གིས་ཁྱོད་རྣམས་ལ་སྨྲ་བར༌བྱ་སྟེ། གསུང་རབ་ཀྱི་མདོ་ལས་ཁོང་ནི་ཉེས་ཅན་གྱི་གྲས་སུ་བརྩིས་པ་ཡིན་ཞེས་གསུངས་པ་འདི་ནི་བདག་གི་སྟེང་དུ་འགྲུབ་དགོས༌ཤིང༌། བདག་གི་སྐོར་ལ་བཀོད་ཡོད་པ་དེའང་འགྲུབ་པར་ངེས་ཞེས་གསུངས་ལ།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CEE37D-0B0F-9D69-19D3-674D114EAD8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>
                <a:solidFill>
                  <a:srgbClr val="777A7B"/>
                </a:solidFill>
                <a:latin typeface="Arial" panose="020B0604020202020204" pitchFamily="34" charset="0"/>
              </a:rPr>
              <a:t>Luke 22: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For I tell you that this Scripture must be fulfilled in Me: ‘And He was numbered with the transgressors.’ For what is written about Me is reaching its fulfillment.”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03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0"/>
    </mc:Choice>
    <mc:Fallback xmlns="">
      <p:transition spd="slow" advTm="16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C3AB1-2124-72DD-6068-7D90E12AF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01"/>
            <a:ext cx="12192000" cy="6879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04952-FB2E-133D-359C-5E466C9FAE2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07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49BE8B-3B87-6BF7-65D5-1BAB79BDA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CED91A-4ECC-BAE1-EDE7-1012D799885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7པེ་སག་གི་ལུ་གུ་བཤའ་དགོས་པའི་སྐྱུར་མེད་བག་ལེབ་དུས་ཆེན་གྱི་ཉིན་མོ་དེ་སླེབས་པ༌དང༌།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25E9E9-3C2A-F127-30D2-A9106F0F686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7Then came the day of Unleavened Bread on which the Passover lamb was to be sacrificed.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7"/>
    </mc:Choice>
    <mc:Fallback xmlns="">
      <p:transition spd="slow" advTm="8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32C41-9913-0C32-8963-AAAE5C418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9099"/>
            <a:ext cx="14470532" cy="8017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161149-93B0-3252-B33D-A36FD2AC4C9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246D7B1-0BAA-C784-5964-555A642BB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A7C6DA-E7D7-39BE-F909-441F6E0B6D1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“སོང་ལ་ང་ཚོས་ཟ་བའི་ཕྱིར་པེ་སག་གི་གསོལ་སྟོན་གྲ་སྒྲིག་བྱོས་”ཞེས་གསུངས་ནས་ཁོང་གིས་ཉེ་གནས་པེ་ཏྲོ་དང་ཡོ་ཧ་ནན་མངགས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ཁོ་ཚོས་ཁོང་ལ་“ང་ཚོ་གང་དུ་གྲ་སྒྲིག་བྱེད་པར་འགྲོ་”ཞེས་ཞུས་པ་ལ། 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1FB1E-5AA9-772A-635C-072A32BB7A8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8Jesus sent Peter and John, saying, “Go and prepare for us to eat the Passover.”</a:t>
            </a:r>
          </a:p>
          <a:p>
            <a:pPr algn="l"/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9“Where do You want us to prepare it?” they asked.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0"/>
    </mc:Choice>
    <mc:Fallback xmlns="">
      <p:transition spd="slow" advTm="17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46B26-C301-4795-D987-616590B05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467"/>
            <a:ext cx="12192000" cy="7359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E8E05F-A4E5-DA81-73A6-BA68936CA35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22:8,9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5AD8ED8-828A-49CF-4A05-608BB5064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D6C027-CF42-567D-896A-D10CC2E9289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10ཡང་ཁོང་གིས་འདི་སྐད༌དུ། ཁྱོད་གཉིས་གྲོང་ཁྱེར་ནང་དུ་སླེབས༌རྗེས། དེ་རུ་ཆུ་བུམ་འཁྱེར་བའི་སྐྱེས་པ་ཞིག་ཚུར་ཡོང་བར་འགྱུར་ཞིང་དེའི་རྗེས་སུ་འབྲངས་ནས་ཁྱིམ་དེར་སོང༌སྟེ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C021AB-6244-C324-7427-7DE46064AA6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10He answered, “When you enter the city, a man carrying a jug of water will meet you. Follow him to the house he enters,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4"/>
    </mc:Choice>
    <mc:Fallback xmlns="">
      <p:transition spd="slow" advTm="1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2077</Words>
  <Application>Microsoft Office PowerPoint</Application>
  <PresentationFormat>Widescreen</PresentationFormat>
  <Paragraphs>95</Paragraphs>
  <Slides>48</Slides>
  <Notes>2</Notes>
  <HiddenSlides>0</HiddenSlides>
  <MMClips>24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42-4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2025-05-21T09:30:05Z</dcterms:modified>
</cp:coreProperties>
</file>