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307" r:id="rId24"/>
    <p:sldId id="308" r:id="rId25"/>
    <p:sldId id="269" r:id="rId26"/>
    <p:sldId id="282" r:id="rId27"/>
    <p:sldId id="283" r:id="rId28"/>
    <p:sldId id="284" r:id="rId29"/>
    <p:sldId id="285" r:id="rId30"/>
    <p:sldId id="286" r:id="rId31"/>
    <p:sldId id="287" r:id="rId32"/>
    <p:sldId id="288" r:id="rId33"/>
    <p:sldId id="336" r:id="rId34"/>
    <p:sldId id="337" r:id="rId35"/>
    <p:sldId id="338" r:id="rId36"/>
    <p:sldId id="339" r:id="rId37"/>
    <p:sldId id="340" r:id="rId38"/>
    <p:sldId id="341" r:id="rId39"/>
    <p:sldId id="346" r:id="rId40"/>
    <p:sldId id="347" r:id="rId41"/>
    <p:sldId id="348" r:id="rId42"/>
    <p:sldId id="349" r:id="rId43"/>
    <p:sldId id="293" r:id="rId44"/>
    <p:sldId id="351" r:id="rId45"/>
    <p:sldId id="350" r:id="rId46"/>
    <p:sldId id="294" r:id="rId47"/>
    <p:sldId id="303" r:id="rId48"/>
    <p:sldId id="30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7681AD-EA4F-421B-A8E9-170682E83DB5}" v="4" dt="2024-07-23T09:10:04.1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80" d="100"/>
          <a:sy n="80" d="100"/>
        </p:scale>
        <p:origin x="78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C1AFF8A-8E3F-48AD-9681-B0DB4BFDA243}"/>
    <pc:docChg chg="addSld modSld">
      <pc:chgData name="Leonie Smith" userId="fed1330f33f5650e" providerId="LiveId" clId="{FC1AFF8A-8E3F-48AD-9681-B0DB4BFDA243}" dt="2022-12-14T08:03:29.009" v="212"/>
      <pc:docMkLst>
        <pc:docMk/>
      </pc:docMkLst>
      <pc:sldChg chg="addSp modSp modNotesTx">
        <pc:chgData name="Leonie Smith" userId="fed1330f33f5650e" providerId="LiveId" clId="{FC1AFF8A-8E3F-48AD-9681-B0DB4BFDA243}" dt="2022-12-14T05:46:08.063" v="195" actId="20577"/>
        <pc:sldMkLst>
          <pc:docMk/>
          <pc:sldMk cId="1499918570" sldId="257"/>
        </pc:sldMkLst>
        <pc:picChg chg="add mod">
          <ac:chgData name="Leonie Smith" userId="fed1330f33f5650e" providerId="LiveId" clId="{FC1AFF8A-8E3F-48AD-9681-B0DB4BFDA243}" dt="2022-12-13T05:11:49.852" v="0"/>
          <ac:picMkLst>
            <pc:docMk/>
            <pc:sldMk cId="1499918570" sldId="257"/>
            <ac:picMk id="9" creationId="{E83DE2DD-6780-2033-E798-8CDA2D3E5102}"/>
          </ac:picMkLst>
        </pc:picChg>
      </pc:sldChg>
      <pc:sldChg chg="addSp delSp modSp mod modTransition modAnim">
        <pc:chgData name="Leonie Smith" userId="fed1330f33f5650e" providerId="LiveId" clId="{FC1AFF8A-8E3F-48AD-9681-B0DB4BFDA243}" dt="2022-12-13T05:12:53.918" v="7"/>
        <pc:sldMkLst>
          <pc:docMk/>
          <pc:sldMk cId="454763615" sldId="259"/>
        </pc:sldMkLst>
        <pc:picChg chg="add del mod">
          <ac:chgData name="Leonie Smith" userId="fed1330f33f5650e" providerId="LiveId" clId="{FC1AFF8A-8E3F-48AD-9681-B0DB4BFDA243}" dt="2022-12-13T05:12:29.548" v="3"/>
          <ac:picMkLst>
            <pc:docMk/>
            <pc:sldMk cId="454763615" sldId="259"/>
            <ac:picMk id="7" creationId="{D68769A0-B15A-DBD4-C0C9-C72D0951A111}"/>
          </ac:picMkLst>
        </pc:picChg>
        <pc:picChg chg="add del mod">
          <ac:chgData name="Leonie Smith" userId="fed1330f33f5650e" providerId="LiveId" clId="{FC1AFF8A-8E3F-48AD-9681-B0DB4BFDA243}" dt="2022-12-13T05:12:33.537" v="4"/>
          <ac:picMkLst>
            <pc:docMk/>
            <pc:sldMk cId="454763615" sldId="259"/>
            <ac:picMk id="10" creationId="{C0A728FC-22C2-2CCE-CB97-59505D6AF30D}"/>
          </ac:picMkLst>
        </pc:picChg>
        <pc:picChg chg="add del mod">
          <ac:chgData name="Leonie Smith" userId="fed1330f33f5650e" providerId="LiveId" clId="{FC1AFF8A-8E3F-48AD-9681-B0DB4BFDA243}" dt="2022-12-13T05:12:45.633" v="6"/>
          <ac:picMkLst>
            <pc:docMk/>
            <pc:sldMk cId="454763615" sldId="259"/>
            <ac:picMk id="11" creationId="{5805FE2B-D86D-4672-6C91-6CFA286E95E4}"/>
          </ac:picMkLst>
        </pc:picChg>
        <pc:picChg chg="add del mod ord">
          <ac:chgData name="Leonie Smith" userId="fed1330f33f5650e" providerId="LiveId" clId="{FC1AFF8A-8E3F-48AD-9681-B0DB4BFDA243}" dt="2022-12-13T05:12:53.918" v="7"/>
          <ac:picMkLst>
            <pc:docMk/>
            <pc:sldMk cId="454763615" sldId="259"/>
            <ac:picMk id="14" creationId="{E737A9ED-D04A-426E-7C87-89733A7793D6}"/>
          </ac:picMkLst>
        </pc:picChg>
        <pc:picChg chg="add mod">
          <ac:chgData name="Leonie Smith" userId="fed1330f33f5650e" providerId="LiveId" clId="{FC1AFF8A-8E3F-48AD-9681-B0DB4BFDA243}" dt="2022-12-13T05:12:53.918" v="7"/>
          <ac:picMkLst>
            <pc:docMk/>
            <pc:sldMk cId="454763615" sldId="259"/>
            <ac:picMk id="15" creationId="{C3F0431D-4F5C-5FFE-BCBF-782FC9434204}"/>
          </ac:picMkLst>
        </pc:picChg>
      </pc:sldChg>
      <pc:sldChg chg="addSp delSp modSp mod modTransition modAnim">
        <pc:chgData name="Leonie Smith" userId="fed1330f33f5650e" providerId="LiveId" clId="{FC1AFF8A-8E3F-48AD-9681-B0DB4BFDA243}" dt="2022-12-13T05:17:39.049" v="14"/>
        <pc:sldMkLst>
          <pc:docMk/>
          <pc:sldMk cId="2346136586" sldId="260"/>
        </pc:sldMkLst>
        <pc:picChg chg="add del mod">
          <ac:chgData name="Leonie Smith" userId="fed1330f33f5650e" providerId="LiveId" clId="{FC1AFF8A-8E3F-48AD-9681-B0DB4BFDA243}" dt="2022-12-13T05:16:55.747" v="10"/>
          <ac:picMkLst>
            <pc:docMk/>
            <pc:sldMk cId="2346136586" sldId="260"/>
            <ac:picMk id="7" creationId="{31755CEF-02BF-A104-9092-A421AE0D1046}"/>
          </ac:picMkLst>
        </pc:picChg>
        <pc:picChg chg="add del mod">
          <ac:chgData name="Leonie Smith" userId="fed1330f33f5650e" providerId="LiveId" clId="{FC1AFF8A-8E3F-48AD-9681-B0DB4BFDA243}" dt="2022-12-13T05:17:10.188" v="11"/>
          <ac:picMkLst>
            <pc:docMk/>
            <pc:sldMk cId="2346136586" sldId="260"/>
            <ac:picMk id="12" creationId="{C9E1BF53-603C-987D-073A-53BF85EFE76D}"/>
          </ac:picMkLst>
        </pc:picChg>
        <pc:picChg chg="add del mod">
          <ac:chgData name="Leonie Smith" userId="fed1330f33f5650e" providerId="LiveId" clId="{FC1AFF8A-8E3F-48AD-9681-B0DB4BFDA243}" dt="2022-12-13T05:17:26.397" v="13"/>
          <ac:picMkLst>
            <pc:docMk/>
            <pc:sldMk cId="2346136586" sldId="260"/>
            <ac:picMk id="13" creationId="{C054261F-8352-5EE0-1725-7D59A86D2436}"/>
          </ac:picMkLst>
        </pc:picChg>
        <pc:picChg chg="add del mod ord">
          <ac:chgData name="Leonie Smith" userId="fed1330f33f5650e" providerId="LiveId" clId="{FC1AFF8A-8E3F-48AD-9681-B0DB4BFDA243}" dt="2022-12-13T05:17:39.049" v="14"/>
          <ac:picMkLst>
            <pc:docMk/>
            <pc:sldMk cId="2346136586" sldId="260"/>
            <ac:picMk id="16" creationId="{8859710B-4580-1C2E-A58E-2909E528F91C}"/>
          </ac:picMkLst>
        </pc:picChg>
        <pc:picChg chg="add mod">
          <ac:chgData name="Leonie Smith" userId="fed1330f33f5650e" providerId="LiveId" clId="{FC1AFF8A-8E3F-48AD-9681-B0DB4BFDA243}" dt="2022-12-13T05:17:39.049" v="14"/>
          <ac:picMkLst>
            <pc:docMk/>
            <pc:sldMk cId="2346136586" sldId="260"/>
            <ac:picMk id="17" creationId="{E8371D1D-384B-B064-21FC-95E977546A41}"/>
          </ac:picMkLst>
        </pc:picChg>
      </pc:sldChg>
      <pc:sldChg chg="addSp modSp">
        <pc:chgData name="Leonie Smith" userId="fed1330f33f5650e" providerId="LiveId" clId="{FC1AFF8A-8E3F-48AD-9681-B0DB4BFDA243}" dt="2022-12-13T05:18:46.136" v="15"/>
        <pc:sldMkLst>
          <pc:docMk/>
          <pc:sldMk cId="4037329247" sldId="261"/>
        </pc:sldMkLst>
        <pc:picChg chg="add mod">
          <ac:chgData name="Leonie Smith" userId="fed1330f33f5650e" providerId="LiveId" clId="{FC1AFF8A-8E3F-48AD-9681-B0DB4BFDA243}" dt="2022-12-13T05:18:46.136" v="15"/>
          <ac:picMkLst>
            <pc:docMk/>
            <pc:sldMk cId="4037329247" sldId="261"/>
            <ac:picMk id="7" creationId="{F386E0CE-CCBD-5A4C-02BC-D8691F9C66BB}"/>
          </ac:picMkLst>
        </pc:picChg>
      </pc:sldChg>
      <pc:sldChg chg="addSp delSp modSp mod modTransition modAnim">
        <pc:chgData name="Leonie Smith" userId="fed1330f33f5650e" providerId="LiveId" clId="{FC1AFF8A-8E3F-48AD-9681-B0DB4BFDA243}" dt="2022-12-13T05:21:25.912" v="31"/>
        <pc:sldMkLst>
          <pc:docMk/>
          <pc:sldMk cId="1909638311" sldId="262"/>
        </pc:sldMkLst>
        <pc:picChg chg="add del mod">
          <ac:chgData name="Leonie Smith" userId="fed1330f33f5650e" providerId="LiveId" clId="{FC1AFF8A-8E3F-48AD-9681-B0DB4BFDA243}" dt="2022-12-13T05:20:09.928" v="18"/>
          <ac:picMkLst>
            <pc:docMk/>
            <pc:sldMk cId="1909638311" sldId="262"/>
            <ac:picMk id="7" creationId="{25D29687-43CE-DF73-B279-8636F2CE7F5A}"/>
          </ac:picMkLst>
        </pc:picChg>
        <pc:picChg chg="add del mod">
          <ac:chgData name="Leonie Smith" userId="fed1330f33f5650e" providerId="LiveId" clId="{FC1AFF8A-8E3F-48AD-9681-B0DB4BFDA243}" dt="2022-12-13T05:20:21.474" v="19"/>
          <ac:picMkLst>
            <pc:docMk/>
            <pc:sldMk cId="1909638311" sldId="262"/>
            <ac:picMk id="14" creationId="{30AC600C-D349-2703-931E-7361C021DAAF}"/>
          </ac:picMkLst>
        </pc:picChg>
        <pc:picChg chg="add del mod">
          <ac:chgData name="Leonie Smith" userId="fed1330f33f5650e" providerId="LiveId" clId="{FC1AFF8A-8E3F-48AD-9681-B0DB4BFDA243}" dt="2022-12-13T05:20:30.605" v="21"/>
          <ac:picMkLst>
            <pc:docMk/>
            <pc:sldMk cId="1909638311" sldId="262"/>
            <ac:picMk id="15" creationId="{0D2ED1E7-D70A-3596-5D2B-4473133696B4}"/>
          </ac:picMkLst>
        </pc:picChg>
        <pc:picChg chg="add del mod ord">
          <ac:chgData name="Leonie Smith" userId="fed1330f33f5650e" providerId="LiveId" clId="{FC1AFF8A-8E3F-48AD-9681-B0DB4BFDA243}" dt="2022-12-13T05:20:39.615" v="22"/>
          <ac:picMkLst>
            <pc:docMk/>
            <pc:sldMk cId="1909638311" sldId="262"/>
            <ac:picMk id="18" creationId="{D73C72A8-1CB9-F8F9-2A54-4F64E0D7AF1D}"/>
          </ac:picMkLst>
        </pc:picChg>
        <pc:picChg chg="add del mod">
          <ac:chgData name="Leonie Smith" userId="fed1330f33f5650e" providerId="LiveId" clId="{FC1AFF8A-8E3F-48AD-9681-B0DB4BFDA243}" dt="2022-12-13T05:20:42.269" v="24"/>
          <ac:picMkLst>
            <pc:docMk/>
            <pc:sldMk cId="1909638311" sldId="262"/>
            <ac:picMk id="19" creationId="{3A260806-2B14-2DEF-9DDF-FC8E017DCAF5}"/>
          </ac:picMkLst>
        </pc:picChg>
        <pc:picChg chg="add del mod ord">
          <ac:chgData name="Leonie Smith" userId="fed1330f33f5650e" providerId="LiveId" clId="{FC1AFF8A-8E3F-48AD-9681-B0DB4BFDA243}" dt="2022-12-13T05:20:56.705" v="25"/>
          <ac:picMkLst>
            <pc:docMk/>
            <pc:sldMk cId="1909638311" sldId="262"/>
            <ac:picMk id="22" creationId="{D79C40D7-1E7A-4AE8-DC19-1E2B3DBD9E86}"/>
          </ac:picMkLst>
        </pc:picChg>
        <pc:picChg chg="add del mod">
          <ac:chgData name="Leonie Smith" userId="fed1330f33f5650e" providerId="LiveId" clId="{FC1AFF8A-8E3F-48AD-9681-B0DB4BFDA243}" dt="2022-12-13T05:21:03.971" v="27"/>
          <ac:picMkLst>
            <pc:docMk/>
            <pc:sldMk cId="1909638311" sldId="262"/>
            <ac:picMk id="23" creationId="{60D08A97-6480-E27E-500E-143D10213494}"/>
          </ac:picMkLst>
        </pc:picChg>
        <pc:picChg chg="add del mod ord">
          <ac:chgData name="Leonie Smith" userId="fed1330f33f5650e" providerId="LiveId" clId="{FC1AFF8A-8E3F-48AD-9681-B0DB4BFDA243}" dt="2022-12-13T05:21:09.906" v="28"/>
          <ac:picMkLst>
            <pc:docMk/>
            <pc:sldMk cId="1909638311" sldId="262"/>
            <ac:picMk id="27" creationId="{609B46C9-672E-9182-0464-888B7673C385}"/>
          </ac:picMkLst>
        </pc:picChg>
        <pc:picChg chg="add del mod">
          <ac:chgData name="Leonie Smith" userId="fed1330f33f5650e" providerId="LiveId" clId="{FC1AFF8A-8E3F-48AD-9681-B0DB4BFDA243}" dt="2022-12-13T05:21:12.441" v="30"/>
          <ac:picMkLst>
            <pc:docMk/>
            <pc:sldMk cId="1909638311" sldId="262"/>
            <ac:picMk id="28" creationId="{6FE74572-F0AE-2A61-6E3B-068D01DBF798}"/>
          </ac:picMkLst>
        </pc:picChg>
        <pc:picChg chg="add del mod ord">
          <ac:chgData name="Leonie Smith" userId="fed1330f33f5650e" providerId="LiveId" clId="{FC1AFF8A-8E3F-48AD-9681-B0DB4BFDA243}" dt="2022-12-13T05:21:25.912" v="31"/>
          <ac:picMkLst>
            <pc:docMk/>
            <pc:sldMk cId="1909638311" sldId="262"/>
            <ac:picMk id="31" creationId="{4133C075-A1F5-8BD4-C389-4007CCA52CB8}"/>
          </ac:picMkLst>
        </pc:picChg>
        <pc:picChg chg="add mod">
          <ac:chgData name="Leonie Smith" userId="fed1330f33f5650e" providerId="LiveId" clId="{FC1AFF8A-8E3F-48AD-9681-B0DB4BFDA243}" dt="2022-12-13T05:21:25.912" v="31"/>
          <ac:picMkLst>
            <pc:docMk/>
            <pc:sldMk cId="1909638311" sldId="262"/>
            <ac:picMk id="32" creationId="{DB35F75A-DC73-76FF-72A0-D89B0A93C232}"/>
          </ac:picMkLst>
        </pc:picChg>
      </pc:sldChg>
      <pc:sldChg chg="addSp modSp">
        <pc:chgData name="Leonie Smith" userId="fed1330f33f5650e" providerId="LiveId" clId="{FC1AFF8A-8E3F-48AD-9681-B0DB4BFDA243}" dt="2022-12-13T05:22:40.011" v="32"/>
        <pc:sldMkLst>
          <pc:docMk/>
          <pc:sldMk cId="641208035" sldId="263"/>
        </pc:sldMkLst>
        <pc:picChg chg="add mod">
          <ac:chgData name="Leonie Smith" userId="fed1330f33f5650e" providerId="LiveId" clId="{FC1AFF8A-8E3F-48AD-9681-B0DB4BFDA243}" dt="2022-12-13T05:22:40.011" v="32"/>
          <ac:picMkLst>
            <pc:docMk/>
            <pc:sldMk cId="641208035" sldId="263"/>
            <ac:picMk id="8" creationId="{8A400E37-839E-CDD2-C320-BCAA37FBD31D}"/>
          </ac:picMkLst>
        </pc:picChg>
      </pc:sldChg>
      <pc:sldChg chg="addSp modSp">
        <pc:chgData name="Leonie Smith" userId="fed1330f33f5650e" providerId="LiveId" clId="{FC1AFF8A-8E3F-48AD-9681-B0DB4BFDA243}" dt="2022-12-13T05:23:46.403" v="33"/>
        <pc:sldMkLst>
          <pc:docMk/>
          <pc:sldMk cId="4044745628" sldId="264"/>
        </pc:sldMkLst>
        <pc:picChg chg="add mod">
          <ac:chgData name="Leonie Smith" userId="fed1330f33f5650e" providerId="LiveId" clId="{FC1AFF8A-8E3F-48AD-9681-B0DB4BFDA243}" dt="2022-12-13T05:23:46.403" v="33"/>
          <ac:picMkLst>
            <pc:docMk/>
            <pc:sldMk cId="4044745628" sldId="264"/>
            <ac:picMk id="8" creationId="{4AA73185-4EDB-B875-46A4-EDC54D76CBAD}"/>
          </ac:picMkLst>
        </pc:picChg>
      </pc:sldChg>
      <pc:sldChg chg="addSp delSp modSp mod modTransition modAnim">
        <pc:chgData name="Leonie Smith" userId="fed1330f33f5650e" providerId="LiveId" clId="{FC1AFF8A-8E3F-48AD-9681-B0DB4BFDA243}" dt="2022-12-13T05:25:04.433" v="37"/>
        <pc:sldMkLst>
          <pc:docMk/>
          <pc:sldMk cId="978260341" sldId="265"/>
        </pc:sldMkLst>
        <pc:picChg chg="add del mod">
          <ac:chgData name="Leonie Smith" userId="fed1330f33f5650e" providerId="LiveId" clId="{FC1AFF8A-8E3F-48AD-9681-B0DB4BFDA243}" dt="2022-12-13T05:24:51.065" v="36"/>
          <ac:picMkLst>
            <pc:docMk/>
            <pc:sldMk cId="978260341" sldId="265"/>
            <ac:picMk id="7" creationId="{4488F208-091B-7E48-9C2B-BE6002AE52B2}"/>
          </ac:picMkLst>
        </pc:picChg>
        <pc:picChg chg="add del mod">
          <ac:chgData name="Leonie Smith" userId="fed1330f33f5650e" providerId="LiveId" clId="{FC1AFF8A-8E3F-48AD-9681-B0DB4BFDA243}" dt="2022-12-13T05:25:04.433" v="37"/>
          <ac:picMkLst>
            <pc:docMk/>
            <pc:sldMk cId="978260341" sldId="265"/>
            <ac:picMk id="10" creationId="{471E51F2-68ED-6277-B32F-BDBF490FFF03}"/>
          </ac:picMkLst>
        </pc:picChg>
        <pc:picChg chg="add mod">
          <ac:chgData name="Leonie Smith" userId="fed1330f33f5650e" providerId="LiveId" clId="{FC1AFF8A-8E3F-48AD-9681-B0DB4BFDA243}" dt="2022-12-13T05:25:04.433" v="37"/>
          <ac:picMkLst>
            <pc:docMk/>
            <pc:sldMk cId="978260341" sldId="265"/>
            <ac:picMk id="11" creationId="{0FBB37B8-7B39-4055-ED33-08E173076EB9}"/>
          </ac:picMkLst>
        </pc:picChg>
      </pc:sldChg>
      <pc:sldChg chg="addSp delSp modSp mod modTransition modAnim">
        <pc:chgData name="Leonie Smith" userId="fed1330f33f5650e" providerId="LiveId" clId="{FC1AFF8A-8E3F-48AD-9681-B0DB4BFDA243}" dt="2022-12-13T05:26:15.655" v="41"/>
        <pc:sldMkLst>
          <pc:docMk/>
          <pc:sldMk cId="3575870363" sldId="266"/>
        </pc:sldMkLst>
        <pc:picChg chg="add del mod">
          <ac:chgData name="Leonie Smith" userId="fed1330f33f5650e" providerId="LiveId" clId="{FC1AFF8A-8E3F-48AD-9681-B0DB4BFDA243}" dt="2022-12-13T05:26:06.486" v="40"/>
          <ac:picMkLst>
            <pc:docMk/>
            <pc:sldMk cId="3575870363" sldId="266"/>
            <ac:picMk id="7" creationId="{F39CB201-A108-5AFD-2799-10089C114F3A}"/>
          </ac:picMkLst>
        </pc:picChg>
        <pc:picChg chg="add del mod">
          <ac:chgData name="Leonie Smith" userId="fed1330f33f5650e" providerId="LiveId" clId="{FC1AFF8A-8E3F-48AD-9681-B0DB4BFDA243}" dt="2022-12-13T05:26:15.655" v="41"/>
          <ac:picMkLst>
            <pc:docMk/>
            <pc:sldMk cId="3575870363" sldId="266"/>
            <ac:picMk id="10" creationId="{956B54B7-CFBF-68E0-0A06-57273AB1C464}"/>
          </ac:picMkLst>
        </pc:picChg>
        <pc:picChg chg="add mod">
          <ac:chgData name="Leonie Smith" userId="fed1330f33f5650e" providerId="LiveId" clId="{FC1AFF8A-8E3F-48AD-9681-B0DB4BFDA243}" dt="2022-12-13T05:26:15.655" v="41"/>
          <ac:picMkLst>
            <pc:docMk/>
            <pc:sldMk cId="3575870363" sldId="266"/>
            <ac:picMk id="11" creationId="{1A3AF701-2F1D-75FA-84AE-DB93A4574366}"/>
          </ac:picMkLst>
        </pc:picChg>
      </pc:sldChg>
      <pc:sldChg chg="addSp delSp modSp mod modTransition modAnim">
        <pc:chgData name="Leonie Smith" userId="fed1330f33f5650e" providerId="LiveId" clId="{FC1AFF8A-8E3F-48AD-9681-B0DB4BFDA243}" dt="2022-12-13T05:27:28.120" v="45"/>
        <pc:sldMkLst>
          <pc:docMk/>
          <pc:sldMk cId="4017137865" sldId="267"/>
        </pc:sldMkLst>
        <pc:picChg chg="add del mod">
          <ac:chgData name="Leonie Smith" userId="fed1330f33f5650e" providerId="LiveId" clId="{FC1AFF8A-8E3F-48AD-9681-B0DB4BFDA243}" dt="2022-12-13T05:27:16.786" v="44"/>
          <ac:picMkLst>
            <pc:docMk/>
            <pc:sldMk cId="4017137865" sldId="267"/>
            <ac:picMk id="7" creationId="{039B7371-D40D-922B-4CAB-A3BB5ED3ECBC}"/>
          </ac:picMkLst>
        </pc:picChg>
        <pc:picChg chg="add del mod">
          <ac:chgData name="Leonie Smith" userId="fed1330f33f5650e" providerId="LiveId" clId="{FC1AFF8A-8E3F-48AD-9681-B0DB4BFDA243}" dt="2022-12-13T05:27:28.120" v="45"/>
          <ac:picMkLst>
            <pc:docMk/>
            <pc:sldMk cId="4017137865" sldId="267"/>
            <ac:picMk id="11" creationId="{9886CE02-0D39-91D1-622F-F5CFE2295CA7}"/>
          </ac:picMkLst>
        </pc:picChg>
        <pc:picChg chg="add mod">
          <ac:chgData name="Leonie Smith" userId="fed1330f33f5650e" providerId="LiveId" clId="{FC1AFF8A-8E3F-48AD-9681-B0DB4BFDA243}" dt="2022-12-13T05:27:28.120" v="45"/>
          <ac:picMkLst>
            <pc:docMk/>
            <pc:sldMk cId="4017137865" sldId="267"/>
            <ac:picMk id="12" creationId="{6AD64578-FCA4-BA1A-CBD0-77BFFCC0DB68}"/>
          </ac:picMkLst>
        </pc:picChg>
      </pc:sldChg>
      <pc:sldChg chg="addSp delSp modSp mod modTransition modAnim">
        <pc:chgData name="Leonie Smith" userId="fed1330f33f5650e" providerId="LiveId" clId="{FC1AFF8A-8E3F-48AD-9681-B0DB4BFDA243}" dt="2022-12-13T05:29:46.425" v="58"/>
        <pc:sldMkLst>
          <pc:docMk/>
          <pc:sldMk cId="3137811553" sldId="268"/>
        </pc:sldMkLst>
        <pc:picChg chg="add del mod">
          <ac:chgData name="Leonie Smith" userId="fed1330f33f5650e" providerId="LiveId" clId="{FC1AFF8A-8E3F-48AD-9681-B0DB4BFDA243}" dt="2022-12-13T05:28:49.568" v="48"/>
          <ac:picMkLst>
            <pc:docMk/>
            <pc:sldMk cId="3137811553" sldId="268"/>
            <ac:picMk id="8" creationId="{8C009566-BE87-A884-ED03-29ADC997010B}"/>
          </ac:picMkLst>
        </pc:picChg>
        <pc:picChg chg="add del mod">
          <ac:chgData name="Leonie Smith" userId="fed1330f33f5650e" providerId="LiveId" clId="{FC1AFF8A-8E3F-48AD-9681-B0DB4BFDA243}" dt="2022-12-13T05:28:57.518" v="49"/>
          <ac:picMkLst>
            <pc:docMk/>
            <pc:sldMk cId="3137811553" sldId="268"/>
            <ac:picMk id="13" creationId="{30D41BA5-8D9E-C1CE-A9DA-AAE09DE201CA}"/>
          </ac:picMkLst>
        </pc:picChg>
        <pc:picChg chg="add del mod">
          <ac:chgData name="Leonie Smith" userId="fed1330f33f5650e" providerId="LiveId" clId="{FC1AFF8A-8E3F-48AD-9681-B0DB4BFDA243}" dt="2022-12-13T05:29:01.189" v="51"/>
          <ac:picMkLst>
            <pc:docMk/>
            <pc:sldMk cId="3137811553" sldId="268"/>
            <ac:picMk id="14" creationId="{26773C78-3C64-A360-E08E-2646054EE793}"/>
          </ac:picMkLst>
        </pc:picChg>
        <pc:picChg chg="add del mod ord">
          <ac:chgData name="Leonie Smith" userId="fed1330f33f5650e" providerId="LiveId" clId="{FC1AFF8A-8E3F-48AD-9681-B0DB4BFDA243}" dt="2022-12-13T05:29:08.853" v="52"/>
          <ac:picMkLst>
            <pc:docMk/>
            <pc:sldMk cId="3137811553" sldId="268"/>
            <ac:picMk id="17" creationId="{9DA7DE65-EB9B-6956-73DF-5A3402A1F5E5}"/>
          </ac:picMkLst>
        </pc:picChg>
        <pc:picChg chg="add del mod">
          <ac:chgData name="Leonie Smith" userId="fed1330f33f5650e" providerId="LiveId" clId="{FC1AFF8A-8E3F-48AD-9681-B0DB4BFDA243}" dt="2022-12-13T05:29:11.224" v="54"/>
          <ac:picMkLst>
            <pc:docMk/>
            <pc:sldMk cId="3137811553" sldId="268"/>
            <ac:picMk id="18" creationId="{1C51F9AA-3A27-10BC-9792-C6E842C46CA7}"/>
          </ac:picMkLst>
        </pc:picChg>
        <pc:picChg chg="add del mod ord">
          <ac:chgData name="Leonie Smith" userId="fed1330f33f5650e" providerId="LiveId" clId="{FC1AFF8A-8E3F-48AD-9681-B0DB4BFDA243}" dt="2022-12-13T05:29:24.268" v="55"/>
          <ac:picMkLst>
            <pc:docMk/>
            <pc:sldMk cId="3137811553" sldId="268"/>
            <ac:picMk id="21" creationId="{F2220DE1-DBE2-87F4-E93A-47EA2E647EA4}"/>
          </ac:picMkLst>
        </pc:picChg>
        <pc:picChg chg="add del mod">
          <ac:chgData name="Leonie Smith" userId="fed1330f33f5650e" providerId="LiveId" clId="{FC1AFF8A-8E3F-48AD-9681-B0DB4BFDA243}" dt="2022-12-13T05:29:31.563" v="57"/>
          <ac:picMkLst>
            <pc:docMk/>
            <pc:sldMk cId="3137811553" sldId="268"/>
            <ac:picMk id="22" creationId="{769D699E-D03C-FB0C-99E7-07EA3DEF812A}"/>
          </ac:picMkLst>
        </pc:picChg>
        <pc:picChg chg="add del mod ord">
          <ac:chgData name="Leonie Smith" userId="fed1330f33f5650e" providerId="LiveId" clId="{FC1AFF8A-8E3F-48AD-9681-B0DB4BFDA243}" dt="2022-12-13T05:29:46.425" v="58"/>
          <ac:picMkLst>
            <pc:docMk/>
            <pc:sldMk cId="3137811553" sldId="268"/>
            <ac:picMk id="25" creationId="{EC68C35B-0800-CE43-CA2F-F9FEF6450045}"/>
          </ac:picMkLst>
        </pc:picChg>
        <pc:picChg chg="add mod">
          <ac:chgData name="Leonie Smith" userId="fed1330f33f5650e" providerId="LiveId" clId="{FC1AFF8A-8E3F-48AD-9681-B0DB4BFDA243}" dt="2022-12-13T05:29:46.425" v="58"/>
          <ac:picMkLst>
            <pc:docMk/>
            <pc:sldMk cId="3137811553" sldId="268"/>
            <ac:picMk id="26" creationId="{9D2BE230-30F5-34DC-EFC3-F0376F88FBD0}"/>
          </ac:picMkLst>
        </pc:picChg>
      </pc:sldChg>
      <pc:sldChg chg="addSp modSp">
        <pc:chgData name="Leonie Smith" userId="fed1330f33f5650e" providerId="LiveId" clId="{FC1AFF8A-8E3F-48AD-9681-B0DB4BFDA243}" dt="2022-12-13T05:33:19.597" v="66"/>
        <pc:sldMkLst>
          <pc:docMk/>
          <pc:sldMk cId="100491716" sldId="269"/>
        </pc:sldMkLst>
        <pc:picChg chg="add mod">
          <ac:chgData name="Leonie Smith" userId="fed1330f33f5650e" providerId="LiveId" clId="{FC1AFF8A-8E3F-48AD-9681-B0DB4BFDA243}" dt="2022-12-13T05:33:19.597" v="66"/>
          <ac:picMkLst>
            <pc:docMk/>
            <pc:sldMk cId="100491716" sldId="269"/>
            <ac:picMk id="8" creationId="{B5C6C1A1-9A3F-04D2-B99E-217C9AF3DBA7}"/>
          </ac:picMkLst>
        </pc:picChg>
      </pc:sldChg>
      <pc:sldChg chg="addSp delSp modSp mod modTransition modAnim">
        <pc:chgData name="Leonie Smith" userId="fed1330f33f5650e" providerId="LiveId" clId="{FC1AFF8A-8E3F-48AD-9681-B0DB4BFDA243}" dt="2022-12-13T05:37:21.752" v="79"/>
        <pc:sldMkLst>
          <pc:docMk/>
          <pc:sldMk cId="3166251957" sldId="283"/>
        </pc:sldMkLst>
        <pc:picChg chg="add del mod">
          <ac:chgData name="Leonie Smith" userId="fed1330f33f5650e" providerId="LiveId" clId="{FC1AFF8A-8E3F-48AD-9681-B0DB4BFDA243}" dt="2022-12-13T05:35:00.462" v="69"/>
          <ac:picMkLst>
            <pc:docMk/>
            <pc:sldMk cId="3166251957" sldId="283"/>
            <ac:picMk id="8" creationId="{6A83CEA9-0024-266A-4273-01221ECB532F}"/>
          </ac:picMkLst>
        </pc:picChg>
        <pc:picChg chg="add del mod">
          <ac:chgData name="Leonie Smith" userId="fed1330f33f5650e" providerId="LiveId" clId="{FC1AFF8A-8E3F-48AD-9681-B0DB4BFDA243}" dt="2022-12-13T05:35:13.732" v="70"/>
          <ac:picMkLst>
            <pc:docMk/>
            <pc:sldMk cId="3166251957" sldId="283"/>
            <ac:picMk id="11" creationId="{DE180A0F-582D-BD0D-183A-4534CA2119D4}"/>
          </ac:picMkLst>
        </pc:picChg>
        <pc:picChg chg="add del mod">
          <ac:chgData name="Leonie Smith" userId="fed1330f33f5650e" providerId="LiveId" clId="{FC1AFF8A-8E3F-48AD-9681-B0DB4BFDA243}" dt="2022-12-13T05:35:23.038" v="72"/>
          <ac:picMkLst>
            <pc:docMk/>
            <pc:sldMk cId="3166251957" sldId="283"/>
            <ac:picMk id="12" creationId="{44B07C0B-703A-A5E7-6CEB-1DDCB6E23144}"/>
          </ac:picMkLst>
        </pc:picChg>
        <pc:picChg chg="add del mod ord">
          <ac:chgData name="Leonie Smith" userId="fed1330f33f5650e" providerId="LiveId" clId="{FC1AFF8A-8E3F-48AD-9681-B0DB4BFDA243}" dt="2022-12-13T05:35:39.359" v="73"/>
          <ac:picMkLst>
            <pc:docMk/>
            <pc:sldMk cId="3166251957" sldId="283"/>
            <ac:picMk id="15" creationId="{3ADF191A-9945-AAFB-39D6-0CB4616335DF}"/>
          </ac:picMkLst>
        </pc:picChg>
        <pc:picChg chg="add del mod">
          <ac:chgData name="Leonie Smith" userId="fed1330f33f5650e" providerId="LiveId" clId="{FC1AFF8A-8E3F-48AD-9681-B0DB4BFDA243}" dt="2022-12-13T05:36:29.710" v="75"/>
          <ac:picMkLst>
            <pc:docMk/>
            <pc:sldMk cId="3166251957" sldId="283"/>
            <ac:picMk id="16" creationId="{A68DFBCD-05C4-C4BB-3184-EA8108D70AA6}"/>
          </ac:picMkLst>
        </pc:picChg>
        <pc:picChg chg="add del mod ord">
          <ac:chgData name="Leonie Smith" userId="fed1330f33f5650e" providerId="LiveId" clId="{FC1AFF8A-8E3F-48AD-9681-B0DB4BFDA243}" dt="2022-12-13T05:36:45.850" v="76"/>
          <ac:picMkLst>
            <pc:docMk/>
            <pc:sldMk cId="3166251957" sldId="283"/>
            <ac:picMk id="21" creationId="{D05EAA45-A57C-2AFC-CE0D-2F977935868C}"/>
          </ac:picMkLst>
        </pc:picChg>
        <pc:picChg chg="add del mod">
          <ac:chgData name="Leonie Smith" userId="fed1330f33f5650e" providerId="LiveId" clId="{FC1AFF8A-8E3F-48AD-9681-B0DB4BFDA243}" dt="2022-12-13T05:37:06.706" v="78"/>
          <ac:picMkLst>
            <pc:docMk/>
            <pc:sldMk cId="3166251957" sldId="283"/>
            <ac:picMk id="22" creationId="{866E5C18-C539-2C1F-FB33-21A085C92935}"/>
          </ac:picMkLst>
        </pc:picChg>
        <pc:picChg chg="add del mod ord">
          <ac:chgData name="Leonie Smith" userId="fed1330f33f5650e" providerId="LiveId" clId="{FC1AFF8A-8E3F-48AD-9681-B0DB4BFDA243}" dt="2022-12-13T05:37:21.752" v="79"/>
          <ac:picMkLst>
            <pc:docMk/>
            <pc:sldMk cId="3166251957" sldId="283"/>
            <ac:picMk id="27" creationId="{47A6BB0B-E641-4F20-513C-876E5D36EBC0}"/>
          </ac:picMkLst>
        </pc:picChg>
        <pc:picChg chg="add mod">
          <ac:chgData name="Leonie Smith" userId="fed1330f33f5650e" providerId="LiveId" clId="{FC1AFF8A-8E3F-48AD-9681-B0DB4BFDA243}" dt="2022-12-13T05:37:21.752" v="79"/>
          <ac:picMkLst>
            <pc:docMk/>
            <pc:sldMk cId="3166251957" sldId="283"/>
            <ac:picMk id="28" creationId="{B89038B6-4783-E173-7D8C-6757A02115C9}"/>
          </ac:picMkLst>
        </pc:picChg>
      </pc:sldChg>
      <pc:sldChg chg="addSp delSp modSp mod modTransition modAnim">
        <pc:chgData name="Leonie Smith" userId="fed1330f33f5650e" providerId="LiveId" clId="{FC1AFF8A-8E3F-48AD-9681-B0DB4BFDA243}" dt="2022-12-13T05:39:36.714" v="83"/>
        <pc:sldMkLst>
          <pc:docMk/>
          <pc:sldMk cId="1522780631" sldId="285"/>
        </pc:sldMkLst>
        <pc:picChg chg="add del mod">
          <ac:chgData name="Leonie Smith" userId="fed1330f33f5650e" providerId="LiveId" clId="{FC1AFF8A-8E3F-48AD-9681-B0DB4BFDA243}" dt="2022-12-13T05:39:26.118" v="82"/>
          <ac:picMkLst>
            <pc:docMk/>
            <pc:sldMk cId="1522780631" sldId="285"/>
            <ac:picMk id="9" creationId="{E9BBE16A-BF9B-250B-007B-4CCDCD242B26}"/>
          </ac:picMkLst>
        </pc:picChg>
        <pc:picChg chg="add del mod">
          <ac:chgData name="Leonie Smith" userId="fed1330f33f5650e" providerId="LiveId" clId="{FC1AFF8A-8E3F-48AD-9681-B0DB4BFDA243}" dt="2022-12-13T05:39:36.714" v="83"/>
          <ac:picMkLst>
            <pc:docMk/>
            <pc:sldMk cId="1522780631" sldId="285"/>
            <ac:picMk id="13" creationId="{EAA998C2-88ED-E1D5-5AA5-495FE453A285}"/>
          </ac:picMkLst>
        </pc:picChg>
        <pc:picChg chg="add mod">
          <ac:chgData name="Leonie Smith" userId="fed1330f33f5650e" providerId="LiveId" clId="{FC1AFF8A-8E3F-48AD-9681-B0DB4BFDA243}" dt="2022-12-13T05:39:36.714" v="83"/>
          <ac:picMkLst>
            <pc:docMk/>
            <pc:sldMk cId="1522780631" sldId="285"/>
            <ac:picMk id="14" creationId="{5776C6A4-0E83-D15A-ABC2-0B6D9AE17D2D}"/>
          </ac:picMkLst>
        </pc:picChg>
      </pc:sldChg>
      <pc:sldChg chg="addSp modSp">
        <pc:chgData name="Leonie Smith" userId="fed1330f33f5650e" providerId="LiveId" clId="{FC1AFF8A-8E3F-48AD-9681-B0DB4BFDA243}" dt="2022-12-13T05:40:56.495" v="84"/>
        <pc:sldMkLst>
          <pc:docMk/>
          <pc:sldMk cId="2332778949" sldId="287"/>
        </pc:sldMkLst>
        <pc:picChg chg="add mod">
          <ac:chgData name="Leonie Smith" userId="fed1330f33f5650e" providerId="LiveId" clId="{FC1AFF8A-8E3F-48AD-9681-B0DB4BFDA243}" dt="2022-12-13T05:40:56.495" v="84"/>
          <ac:picMkLst>
            <pc:docMk/>
            <pc:sldMk cId="2332778949" sldId="287"/>
            <ac:picMk id="8" creationId="{D14570CA-7396-E265-7A74-E9B8F15DF2BD}"/>
          </ac:picMkLst>
        </pc:picChg>
      </pc:sldChg>
      <pc:sldChg chg="addSp delSp modSp mod modTransition modAnim">
        <pc:chgData name="Leonie Smith" userId="fed1330f33f5650e" providerId="LiveId" clId="{FC1AFF8A-8E3F-48AD-9681-B0DB4BFDA243}" dt="2022-12-13T06:04:10.978" v="152"/>
        <pc:sldMkLst>
          <pc:docMk/>
          <pc:sldMk cId="2219299321" sldId="293"/>
        </pc:sldMkLst>
        <pc:picChg chg="add del mod">
          <ac:chgData name="Leonie Smith" userId="fed1330f33f5650e" providerId="LiveId" clId="{FC1AFF8A-8E3F-48AD-9681-B0DB4BFDA243}" dt="2022-12-13T05:57:35.849" v="128"/>
          <ac:picMkLst>
            <pc:docMk/>
            <pc:sldMk cId="2219299321" sldId="293"/>
            <ac:picMk id="9" creationId="{2B428A78-AB86-64C0-3E72-75FE359B967A}"/>
          </ac:picMkLst>
        </pc:picChg>
        <pc:picChg chg="add del mod">
          <ac:chgData name="Leonie Smith" userId="fed1330f33f5650e" providerId="LiveId" clId="{FC1AFF8A-8E3F-48AD-9681-B0DB4BFDA243}" dt="2022-12-13T05:57:50.951" v="129"/>
          <ac:picMkLst>
            <pc:docMk/>
            <pc:sldMk cId="2219299321" sldId="293"/>
            <ac:picMk id="12" creationId="{65C68719-7CAB-230F-6721-AFD2B095158D}"/>
          </ac:picMkLst>
        </pc:picChg>
        <pc:picChg chg="add del mod">
          <ac:chgData name="Leonie Smith" userId="fed1330f33f5650e" providerId="LiveId" clId="{FC1AFF8A-8E3F-48AD-9681-B0DB4BFDA243}" dt="2022-12-13T06:03:56.585" v="151"/>
          <ac:picMkLst>
            <pc:docMk/>
            <pc:sldMk cId="2219299321" sldId="293"/>
            <ac:picMk id="13" creationId="{3B6D51C1-F0EF-4F19-93DC-1317C5C1B373}"/>
          </ac:picMkLst>
        </pc:picChg>
        <pc:picChg chg="add del mod ord">
          <ac:chgData name="Leonie Smith" userId="fed1330f33f5650e" providerId="LiveId" clId="{FC1AFF8A-8E3F-48AD-9681-B0DB4BFDA243}" dt="2022-12-13T06:04:10.978" v="152"/>
          <ac:picMkLst>
            <pc:docMk/>
            <pc:sldMk cId="2219299321" sldId="293"/>
            <ac:picMk id="22" creationId="{1C0C8C56-AEA4-3E05-9203-A303FD40AA44}"/>
          </ac:picMkLst>
        </pc:picChg>
        <pc:picChg chg="add mod">
          <ac:chgData name="Leonie Smith" userId="fed1330f33f5650e" providerId="LiveId" clId="{FC1AFF8A-8E3F-48AD-9681-B0DB4BFDA243}" dt="2022-12-13T06:04:10.978" v="152"/>
          <ac:picMkLst>
            <pc:docMk/>
            <pc:sldMk cId="2219299321" sldId="293"/>
            <ac:picMk id="23" creationId="{88AB03BC-B9D3-E601-8C0A-5DD99D13880D}"/>
          </ac:picMkLst>
        </pc:picChg>
      </pc:sldChg>
      <pc:sldChg chg="addSp delSp modSp mod modTransition modAnim">
        <pc:chgData name="Leonie Smith" userId="fed1330f33f5650e" providerId="LiveId" clId="{FC1AFF8A-8E3F-48AD-9681-B0DB4BFDA243}" dt="2022-12-13T06:09:25.189" v="168"/>
        <pc:sldMkLst>
          <pc:docMk/>
          <pc:sldMk cId="3570388082" sldId="303"/>
        </pc:sldMkLst>
        <pc:picChg chg="add del mod">
          <ac:chgData name="Leonie Smith" userId="fed1330f33f5650e" providerId="LiveId" clId="{FC1AFF8A-8E3F-48AD-9681-B0DB4BFDA243}" dt="2022-12-13T06:08:41.714" v="164"/>
          <ac:picMkLst>
            <pc:docMk/>
            <pc:sldMk cId="3570388082" sldId="303"/>
            <ac:picMk id="7" creationId="{327168AC-9843-4386-9C64-04BAA96CA634}"/>
          </ac:picMkLst>
        </pc:picChg>
        <pc:picChg chg="add del mod">
          <ac:chgData name="Leonie Smith" userId="fed1330f33f5650e" providerId="LiveId" clId="{FC1AFF8A-8E3F-48AD-9681-B0DB4BFDA243}" dt="2022-12-13T06:09:00.904" v="165"/>
          <ac:picMkLst>
            <pc:docMk/>
            <pc:sldMk cId="3570388082" sldId="303"/>
            <ac:picMk id="10" creationId="{46EAF3DA-080C-8620-4801-1E24C2EA49FC}"/>
          </ac:picMkLst>
        </pc:picChg>
        <pc:picChg chg="add del mod">
          <ac:chgData name="Leonie Smith" userId="fed1330f33f5650e" providerId="LiveId" clId="{FC1AFF8A-8E3F-48AD-9681-B0DB4BFDA243}" dt="2022-12-13T06:09:05.852" v="167"/>
          <ac:picMkLst>
            <pc:docMk/>
            <pc:sldMk cId="3570388082" sldId="303"/>
            <ac:picMk id="11" creationId="{63EE71C4-8E49-8453-C6CE-F74322D648E4}"/>
          </ac:picMkLst>
        </pc:picChg>
        <pc:picChg chg="add del mod ord">
          <ac:chgData name="Leonie Smith" userId="fed1330f33f5650e" providerId="LiveId" clId="{FC1AFF8A-8E3F-48AD-9681-B0DB4BFDA243}" dt="2022-12-13T06:09:25.189" v="168"/>
          <ac:picMkLst>
            <pc:docMk/>
            <pc:sldMk cId="3570388082" sldId="303"/>
            <ac:picMk id="14" creationId="{F3F59727-6324-B617-B805-8EFB6FC17CD4}"/>
          </ac:picMkLst>
        </pc:picChg>
        <pc:picChg chg="add mod">
          <ac:chgData name="Leonie Smith" userId="fed1330f33f5650e" providerId="LiveId" clId="{FC1AFF8A-8E3F-48AD-9681-B0DB4BFDA243}" dt="2022-12-13T06:09:25.189" v="168"/>
          <ac:picMkLst>
            <pc:docMk/>
            <pc:sldMk cId="3570388082" sldId="303"/>
            <ac:picMk id="15" creationId="{720DBCA6-5A04-079E-DAF5-9C87CD1D9908}"/>
          </ac:picMkLst>
        </pc:picChg>
      </pc:sldChg>
      <pc:sldChg chg="addSp delSp modSp mod modTransition modAnim">
        <pc:chgData name="Leonie Smith" userId="fed1330f33f5650e" providerId="LiveId" clId="{FC1AFF8A-8E3F-48AD-9681-B0DB4BFDA243}" dt="2022-12-13T05:31:36.412" v="65"/>
        <pc:sldMkLst>
          <pc:docMk/>
          <pc:sldMk cId="3612747898" sldId="307"/>
        </pc:sldMkLst>
        <pc:picChg chg="add del mod">
          <ac:chgData name="Leonie Smith" userId="fed1330f33f5650e" providerId="LiveId" clId="{FC1AFF8A-8E3F-48AD-9681-B0DB4BFDA243}" dt="2022-12-13T05:31:06.545" v="61"/>
          <ac:picMkLst>
            <pc:docMk/>
            <pc:sldMk cId="3612747898" sldId="307"/>
            <ac:picMk id="8" creationId="{66890517-B647-CEA6-5342-CD19E9EA1D71}"/>
          </ac:picMkLst>
        </pc:picChg>
        <pc:picChg chg="add del mod">
          <ac:chgData name="Leonie Smith" userId="fed1330f33f5650e" providerId="LiveId" clId="{FC1AFF8A-8E3F-48AD-9681-B0DB4BFDA243}" dt="2022-12-13T05:31:14.508" v="62"/>
          <ac:picMkLst>
            <pc:docMk/>
            <pc:sldMk cId="3612747898" sldId="307"/>
            <ac:picMk id="11" creationId="{0981D369-4E84-CDC6-7A7C-753395F613E0}"/>
          </ac:picMkLst>
        </pc:picChg>
        <pc:picChg chg="add del mod">
          <ac:chgData name="Leonie Smith" userId="fed1330f33f5650e" providerId="LiveId" clId="{FC1AFF8A-8E3F-48AD-9681-B0DB4BFDA243}" dt="2022-12-13T05:31:18.781" v="64"/>
          <ac:picMkLst>
            <pc:docMk/>
            <pc:sldMk cId="3612747898" sldId="307"/>
            <ac:picMk id="12" creationId="{0545C4D5-0BB2-FBF2-F3C2-E2C262E70D02}"/>
          </ac:picMkLst>
        </pc:picChg>
        <pc:picChg chg="add del mod ord">
          <ac:chgData name="Leonie Smith" userId="fed1330f33f5650e" providerId="LiveId" clId="{FC1AFF8A-8E3F-48AD-9681-B0DB4BFDA243}" dt="2022-12-13T05:31:36.412" v="65"/>
          <ac:picMkLst>
            <pc:docMk/>
            <pc:sldMk cId="3612747898" sldId="307"/>
            <ac:picMk id="15" creationId="{91FCC90D-6386-4642-71FB-A50DD53FCC1F}"/>
          </ac:picMkLst>
        </pc:picChg>
        <pc:picChg chg="add mod">
          <ac:chgData name="Leonie Smith" userId="fed1330f33f5650e" providerId="LiveId" clId="{FC1AFF8A-8E3F-48AD-9681-B0DB4BFDA243}" dt="2022-12-13T05:31:36.412" v="65"/>
          <ac:picMkLst>
            <pc:docMk/>
            <pc:sldMk cId="3612747898" sldId="307"/>
            <ac:picMk id="16" creationId="{D7E9ADDA-26C3-D356-D730-9C79EDC28D74}"/>
          </ac:picMkLst>
        </pc:picChg>
      </pc:sldChg>
      <pc:sldChg chg="addSp delSp modSp mod modTransition modAnim">
        <pc:chgData name="Leonie Smith" userId="fed1330f33f5650e" providerId="LiveId" clId="{FC1AFF8A-8E3F-48AD-9681-B0DB4BFDA243}" dt="2022-12-14T05:43:07.853" v="193"/>
        <pc:sldMkLst>
          <pc:docMk/>
          <pc:sldMk cId="1283331505" sldId="336"/>
        </pc:sldMkLst>
        <pc:picChg chg="add del mod">
          <ac:chgData name="Leonie Smith" userId="fed1330f33f5650e" providerId="LiveId" clId="{FC1AFF8A-8E3F-48AD-9681-B0DB4BFDA243}" dt="2022-12-14T05:39:48.111" v="183"/>
          <ac:picMkLst>
            <pc:docMk/>
            <pc:sldMk cId="1283331505" sldId="336"/>
            <ac:picMk id="7" creationId="{A2938E1A-2CD3-6A73-F701-12C0E5C8B738}"/>
          </ac:picMkLst>
        </pc:picChg>
        <pc:picChg chg="add del mod">
          <ac:chgData name="Leonie Smith" userId="fed1330f33f5650e" providerId="LiveId" clId="{FC1AFF8A-8E3F-48AD-9681-B0DB4BFDA243}" dt="2022-12-14T05:39:55.058" v="184"/>
          <ac:picMkLst>
            <pc:docMk/>
            <pc:sldMk cId="1283331505" sldId="336"/>
            <ac:picMk id="8" creationId="{0A140DE8-93CD-1C39-5791-1266DBB6E5C3}"/>
          </ac:picMkLst>
        </pc:picChg>
        <pc:picChg chg="add del mod">
          <ac:chgData name="Leonie Smith" userId="fed1330f33f5650e" providerId="LiveId" clId="{FC1AFF8A-8E3F-48AD-9681-B0DB4BFDA243}" dt="2022-12-14T05:40:00.458" v="186"/>
          <ac:picMkLst>
            <pc:docMk/>
            <pc:sldMk cId="1283331505" sldId="336"/>
            <ac:picMk id="9" creationId="{2BF1C2A5-EAA0-1664-1015-3ABBC59829EB}"/>
          </ac:picMkLst>
        </pc:picChg>
        <pc:picChg chg="add del mod ord">
          <ac:chgData name="Leonie Smith" userId="fed1330f33f5650e" providerId="LiveId" clId="{FC1AFF8A-8E3F-48AD-9681-B0DB4BFDA243}" dt="2022-12-14T05:40:25.293" v="187"/>
          <ac:picMkLst>
            <pc:docMk/>
            <pc:sldMk cId="1283331505" sldId="336"/>
            <ac:picMk id="12" creationId="{EE991C5C-F372-92AD-E299-50F27AABF11B}"/>
          </ac:picMkLst>
        </pc:picChg>
        <pc:picChg chg="add del mod">
          <ac:chgData name="Leonie Smith" userId="fed1330f33f5650e" providerId="LiveId" clId="{FC1AFF8A-8E3F-48AD-9681-B0DB4BFDA243}" dt="2022-12-14T05:41:45.720" v="189"/>
          <ac:picMkLst>
            <pc:docMk/>
            <pc:sldMk cId="1283331505" sldId="336"/>
            <ac:picMk id="13" creationId="{512615D9-7A6C-93CB-6C0B-FF3F5CF19FD0}"/>
          </ac:picMkLst>
        </pc:picChg>
        <pc:picChg chg="add del mod ord">
          <ac:chgData name="Leonie Smith" userId="fed1330f33f5650e" providerId="LiveId" clId="{FC1AFF8A-8E3F-48AD-9681-B0DB4BFDA243}" dt="2022-12-14T05:42:08.846" v="190"/>
          <ac:picMkLst>
            <pc:docMk/>
            <pc:sldMk cId="1283331505" sldId="336"/>
            <ac:picMk id="16" creationId="{E82EB522-417D-2354-7F5E-A5E43327BABB}"/>
          </ac:picMkLst>
        </pc:picChg>
        <pc:picChg chg="add del mod">
          <ac:chgData name="Leonie Smith" userId="fed1330f33f5650e" providerId="LiveId" clId="{FC1AFF8A-8E3F-48AD-9681-B0DB4BFDA243}" dt="2022-12-14T05:42:46.225" v="192"/>
          <ac:picMkLst>
            <pc:docMk/>
            <pc:sldMk cId="1283331505" sldId="336"/>
            <ac:picMk id="17" creationId="{B9BA544E-16AB-396C-BA1B-65403E249AB3}"/>
          </ac:picMkLst>
        </pc:picChg>
        <pc:picChg chg="add del mod ord">
          <ac:chgData name="Leonie Smith" userId="fed1330f33f5650e" providerId="LiveId" clId="{FC1AFF8A-8E3F-48AD-9681-B0DB4BFDA243}" dt="2022-12-14T05:43:07.853" v="193"/>
          <ac:picMkLst>
            <pc:docMk/>
            <pc:sldMk cId="1283331505" sldId="336"/>
            <ac:picMk id="22" creationId="{15E4A5CF-40F0-FBB4-E10C-14BE640FD083}"/>
          </ac:picMkLst>
        </pc:picChg>
        <pc:picChg chg="add mod">
          <ac:chgData name="Leonie Smith" userId="fed1330f33f5650e" providerId="LiveId" clId="{FC1AFF8A-8E3F-48AD-9681-B0DB4BFDA243}" dt="2022-12-14T05:43:07.853" v="193"/>
          <ac:picMkLst>
            <pc:docMk/>
            <pc:sldMk cId="1283331505" sldId="336"/>
            <ac:picMk id="23" creationId="{ADE68D8C-095A-798B-D52D-5375672F532D}"/>
          </ac:picMkLst>
        </pc:picChg>
      </pc:sldChg>
      <pc:sldChg chg="addSp delSp modSp mod modTransition modAnim">
        <pc:chgData name="Leonie Smith" userId="fed1330f33f5650e" providerId="LiveId" clId="{FC1AFF8A-8E3F-48AD-9681-B0DB4BFDA243}" dt="2022-12-13T05:47:26.099" v="92"/>
        <pc:sldMkLst>
          <pc:docMk/>
          <pc:sldMk cId="2991300377" sldId="338"/>
        </pc:sldMkLst>
        <pc:picChg chg="add del mod">
          <ac:chgData name="Leonie Smith" userId="fed1330f33f5650e" providerId="LiveId" clId="{FC1AFF8A-8E3F-48AD-9681-B0DB4BFDA243}" dt="2022-12-13T05:46:51.451" v="88"/>
          <ac:picMkLst>
            <pc:docMk/>
            <pc:sldMk cId="2991300377" sldId="338"/>
            <ac:picMk id="8" creationId="{E669BE79-FD32-FA82-B5FC-80FEC25F58FC}"/>
          </ac:picMkLst>
        </pc:picChg>
        <pc:picChg chg="add del mod">
          <ac:chgData name="Leonie Smith" userId="fed1330f33f5650e" providerId="LiveId" clId="{FC1AFF8A-8E3F-48AD-9681-B0DB4BFDA243}" dt="2022-12-13T05:47:02.065" v="89"/>
          <ac:picMkLst>
            <pc:docMk/>
            <pc:sldMk cId="2991300377" sldId="338"/>
            <ac:picMk id="11" creationId="{BD903FF9-3169-7C04-AF05-F8538873A3DE}"/>
          </ac:picMkLst>
        </pc:picChg>
        <pc:picChg chg="add del mod">
          <ac:chgData name="Leonie Smith" userId="fed1330f33f5650e" providerId="LiveId" clId="{FC1AFF8A-8E3F-48AD-9681-B0DB4BFDA243}" dt="2022-12-13T05:47:06.107" v="91"/>
          <ac:picMkLst>
            <pc:docMk/>
            <pc:sldMk cId="2991300377" sldId="338"/>
            <ac:picMk id="12" creationId="{EB0D12EB-CCE5-D8DA-0594-915C3DFD8219}"/>
          </ac:picMkLst>
        </pc:picChg>
        <pc:picChg chg="add del mod ord">
          <ac:chgData name="Leonie Smith" userId="fed1330f33f5650e" providerId="LiveId" clId="{FC1AFF8A-8E3F-48AD-9681-B0DB4BFDA243}" dt="2022-12-13T05:47:26.099" v="92"/>
          <ac:picMkLst>
            <pc:docMk/>
            <pc:sldMk cId="2991300377" sldId="338"/>
            <ac:picMk id="15" creationId="{0344BD77-E92A-3B24-F204-2F71F068D829}"/>
          </ac:picMkLst>
        </pc:picChg>
        <pc:picChg chg="add mod">
          <ac:chgData name="Leonie Smith" userId="fed1330f33f5650e" providerId="LiveId" clId="{FC1AFF8A-8E3F-48AD-9681-B0DB4BFDA243}" dt="2022-12-13T05:47:26.099" v="92"/>
          <ac:picMkLst>
            <pc:docMk/>
            <pc:sldMk cId="2991300377" sldId="338"/>
            <ac:picMk id="16" creationId="{225866BC-5691-1C2E-145A-F620CCA5A7A7}"/>
          </ac:picMkLst>
        </pc:picChg>
      </pc:sldChg>
      <pc:sldChg chg="addSp delSp modSp mod modTransition modAnim">
        <pc:chgData name="Leonie Smith" userId="fed1330f33f5650e" providerId="LiveId" clId="{FC1AFF8A-8E3F-48AD-9681-B0DB4BFDA243}" dt="2022-12-13T05:50:20.225" v="99"/>
        <pc:sldMkLst>
          <pc:docMk/>
          <pc:sldMk cId="1069810825" sldId="340"/>
        </pc:sldMkLst>
        <pc:picChg chg="add del mod">
          <ac:chgData name="Leonie Smith" userId="fed1330f33f5650e" providerId="LiveId" clId="{FC1AFF8A-8E3F-48AD-9681-B0DB4BFDA243}" dt="2022-12-13T05:49:51.323" v="95"/>
          <ac:picMkLst>
            <pc:docMk/>
            <pc:sldMk cId="1069810825" sldId="340"/>
            <ac:picMk id="8" creationId="{2A5D4869-49CC-C099-E8B4-299BFCAAF36F}"/>
          </ac:picMkLst>
        </pc:picChg>
        <pc:picChg chg="add del mod">
          <ac:chgData name="Leonie Smith" userId="fed1330f33f5650e" providerId="LiveId" clId="{FC1AFF8A-8E3F-48AD-9681-B0DB4BFDA243}" dt="2022-12-13T05:49:59.490" v="96"/>
          <ac:picMkLst>
            <pc:docMk/>
            <pc:sldMk cId="1069810825" sldId="340"/>
            <ac:picMk id="13" creationId="{63B6519D-D38F-B070-E4AF-A9DD70763A17}"/>
          </ac:picMkLst>
        </pc:picChg>
        <pc:picChg chg="add del mod">
          <ac:chgData name="Leonie Smith" userId="fed1330f33f5650e" providerId="LiveId" clId="{FC1AFF8A-8E3F-48AD-9681-B0DB4BFDA243}" dt="2022-12-13T05:50:01.787" v="98"/>
          <ac:picMkLst>
            <pc:docMk/>
            <pc:sldMk cId="1069810825" sldId="340"/>
            <ac:picMk id="14" creationId="{67BF4199-8C44-CBDD-7693-2A9003B59C61}"/>
          </ac:picMkLst>
        </pc:picChg>
        <pc:picChg chg="add del mod ord">
          <ac:chgData name="Leonie Smith" userId="fed1330f33f5650e" providerId="LiveId" clId="{FC1AFF8A-8E3F-48AD-9681-B0DB4BFDA243}" dt="2022-12-13T05:50:20.225" v="99"/>
          <ac:picMkLst>
            <pc:docMk/>
            <pc:sldMk cId="1069810825" sldId="340"/>
            <ac:picMk id="17" creationId="{0E8420F3-BD92-DE7D-6CE5-30FCE75E0570}"/>
          </ac:picMkLst>
        </pc:picChg>
        <pc:picChg chg="add mod">
          <ac:chgData name="Leonie Smith" userId="fed1330f33f5650e" providerId="LiveId" clId="{FC1AFF8A-8E3F-48AD-9681-B0DB4BFDA243}" dt="2022-12-13T05:50:20.225" v="99"/>
          <ac:picMkLst>
            <pc:docMk/>
            <pc:sldMk cId="1069810825" sldId="340"/>
            <ac:picMk id="18" creationId="{291C2B9F-7EB6-F89D-261B-56343406D269}"/>
          </ac:picMkLst>
        </pc:picChg>
      </pc:sldChg>
      <pc:sldChg chg="addSp delSp modSp mod modTransition modAnim">
        <pc:chgData name="Leonie Smith" userId="fed1330f33f5650e" providerId="LiveId" clId="{FC1AFF8A-8E3F-48AD-9681-B0DB4BFDA243}" dt="2022-12-13T05:52:46.485" v="115"/>
        <pc:sldMkLst>
          <pc:docMk/>
          <pc:sldMk cId="3245013568" sldId="346"/>
        </pc:sldMkLst>
        <pc:picChg chg="add del mod">
          <ac:chgData name="Leonie Smith" userId="fed1330f33f5650e" providerId="LiveId" clId="{FC1AFF8A-8E3F-48AD-9681-B0DB4BFDA243}" dt="2022-12-13T05:51:27.454" v="102"/>
          <ac:picMkLst>
            <pc:docMk/>
            <pc:sldMk cId="3245013568" sldId="346"/>
            <ac:picMk id="8" creationId="{D116664F-9408-6712-4EAB-4C90559AE78C}"/>
          </ac:picMkLst>
        </pc:picChg>
        <pc:picChg chg="add del mod">
          <ac:chgData name="Leonie Smith" userId="fed1330f33f5650e" providerId="LiveId" clId="{FC1AFF8A-8E3F-48AD-9681-B0DB4BFDA243}" dt="2022-12-13T05:51:39.772" v="103"/>
          <ac:picMkLst>
            <pc:docMk/>
            <pc:sldMk cId="3245013568" sldId="346"/>
            <ac:picMk id="11" creationId="{FD1630BC-74E6-022D-FB63-05DF967CE92F}"/>
          </ac:picMkLst>
        </pc:picChg>
        <pc:picChg chg="add del mod">
          <ac:chgData name="Leonie Smith" userId="fed1330f33f5650e" providerId="LiveId" clId="{FC1AFF8A-8E3F-48AD-9681-B0DB4BFDA243}" dt="2022-12-13T05:51:44.490" v="105"/>
          <ac:picMkLst>
            <pc:docMk/>
            <pc:sldMk cId="3245013568" sldId="346"/>
            <ac:picMk id="12" creationId="{83618343-DEA2-D9BE-37EF-05E4624BE3B5}"/>
          </ac:picMkLst>
        </pc:picChg>
        <pc:picChg chg="add del mod ord">
          <ac:chgData name="Leonie Smith" userId="fed1330f33f5650e" providerId="LiveId" clId="{FC1AFF8A-8E3F-48AD-9681-B0DB4BFDA243}" dt="2022-12-13T05:51:57.197" v="106"/>
          <ac:picMkLst>
            <pc:docMk/>
            <pc:sldMk cId="3245013568" sldId="346"/>
            <ac:picMk id="15" creationId="{FFBFC932-F74F-E4DE-BD43-9B867A198EFC}"/>
          </ac:picMkLst>
        </pc:picChg>
        <pc:picChg chg="add del mod">
          <ac:chgData name="Leonie Smith" userId="fed1330f33f5650e" providerId="LiveId" clId="{FC1AFF8A-8E3F-48AD-9681-B0DB4BFDA243}" dt="2022-12-13T05:52:08.121" v="108"/>
          <ac:picMkLst>
            <pc:docMk/>
            <pc:sldMk cId="3245013568" sldId="346"/>
            <ac:picMk id="16" creationId="{CAFC1B66-DBDF-622E-F196-E9951A840F2F}"/>
          </ac:picMkLst>
        </pc:picChg>
        <pc:picChg chg="add del mod ord">
          <ac:chgData name="Leonie Smith" userId="fed1330f33f5650e" providerId="LiveId" clId="{FC1AFF8A-8E3F-48AD-9681-B0DB4BFDA243}" dt="2022-12-13T05:52:16.177" v="109"/>
          <ac:picMkLst>
            <pc:docMk/>
            <pc:sldMk cId="3245013568" sldId="346"/>
            <ac:picMk id="19" creationId="{65B91B9F-CE14-4B09-A316-237DE2B6D091}"/>
          </ac:picMkLst>
        </pc:picChg>
        <pc:picChg chg="add del mod">
          <ac:chgData name="Leonie Smith" userId="fed1330f33f5650e" providerId="LiveId" clId="{FC1AFF8A-8E3F-48AD-9681-B0DB4BFDA243}" dt="2022-12-13T05:52:19.655" v="111"/>
          <ac:picMkLst>
            <pc:docMk/>
            <pc:sldMk cId="3245013568" sldId="346"/>
            <ac:picMk id="20" creationId="{742A4BDA-8454-E9A2-0340-E0662D476DD3}"/>
          </ac:picMkLst>
        </pc:picChg>
        <pc:picChg chg="add del mod ord">
          <ac:chgData name="Leonie Smith" userId="fed1330f33f5650e" providerId="LiveId" clId="{FC1AFF8A-8E3F-48AD-9681-B0DB4BFDA243}" dt="2022-12-13T05:52:27.250" v="112"/>
          <ac:picMkLst>
            <pc:docMk/>
            <pc:sldMk cId="3245013568" sldId="346"/>
            <ac:picMk id="23" creationId="{E1C53D23-E858-4289-FEC4-1E7DF9EDDE03}"/>
          </ac:picMkLst>
        </pc:picChg>
        <pc:picChg chg="add del mod">
          <ac:chgData name="Leonie Smith" userId="fed1330f33f5650e" providerId="LiveId" clId="{FC1AFF8A-8E3F-48AD-9681-B0DB4BFDA243}" dt="2022-12-13T05:52:32.805" v="114"/>
          <ac:picMkLst>
            <pc:docMk/>
            <pc:sldMk cId="3245013568" sldId="346"/>
            <ac:picMk id="24" creationId="{11211DB9-52B8-3963-9519-377DC09FEF13}"/>
          </ac:picMkLst>
        </pc:picChg>
        <pc:picChg chg="add del mod ord">
          <ac:chgData name="Leonie Smith" userId="fed1330f33f5650e" providerId="LiveId" clId="{FC1AFF8A-8E3F-48AD-9681-B0DB4BFDA243}" dt="2022-12-13T05:52:46.485" v="115"/>
          <ac:picMkLst>
            <pc:docMk/>
            <pc:sldMk cId="3245013568" sldId="346"/>
            <ac:picMk id="27" creationId="{B14F5CF0-3DC3-C9A2-59B1-7C836E6D3402}"/>
          </ac:picMkLst>
        </pc:picChg>
        <pc:picChg chg="add mod">
          <ac:chgData name="Leonie Smith" userId="fed1330f33f5650e" providerId="LiveId" clId="{FC1AFF8A-8E3F-48AD-9681-B0DB4BFDA243}" dt="2022-12-13T05:52:46.485" v="115"/>
          <ac:picMkLst>
            <pc:docMk/>
            <pc:sldMk cId="3245013568" sldId="346"/>
            <ac:picMk id="28" creationId="{BBA13BF1-653E-6430-FDDC-0B130D8560A9}"/>
          </ac:picMkLst>
        </pc:picChg>
      </pc:sldChg>
      <pc:sldChg chg="addSp delSp modSp mod modTransition modAnim">
        <pc:chgData name="Leonie Smith" userId="fed1330f33f5650e" providerId="LiveId" clId="{FC1AFF8A-8E3F-48AD-9681-B0DB4BFDA243}" dt="2022-12-14T08:03:29.009" v="212"/>
        <pc:sldMkLst>
          <pc:docMk/>
          <pc:sldMk cId="3798550184" sldId="348"/>
        </pc:sldMkLst>
        <pc:spChg chg="mod">
          <ac:chgData name="Leonie Smith" userId="fed1330f33f5650e" providerId="LiveId" clId="{FC1AFF8A-8E3F-48AD-9681-B0DB4BFDA243}" dt="2022-12-14T08:01:23.686" v="203" actId="20577"/>
          <ac:spMkLst>
            <pc:docMk/>
            <pc:sldMk cId="3798550184" sldId="348"/>
            <ac:spMk id="4" creationId="{EE2AC625-9141-A801-F431-DD5F79396320}"/>
          </ac:spMkLst>
        </pc:spChg>
        <pc:picChg chg="add del mod">
          <ac:chgData name="Leonie Smith" userId="fed1330f33f5650e" providerId="LiveId" clId="{FC1AFF8A-8E3F-48AD-9681-B0DB4BFDA243}" dt="2022-12-13T05:53:48.558" v="118"/>
          <ac:picMkLst>
            <pc:docMk/>
            <pc:sldMk cId="3798550184" sldId="348"/>
            <ac:picMk id="8" creationId="{2AC6452D-14F2-FF3F-DDF6-B1CFB8422A04}"/>
          </ac:picMkLst>
        </pc:picChg>
        <pc:picChg chg="add del mod">
          <ac:chgData name="Leonie Smith" userId="fed1330f33f5650e" providerId="LiveId" clId="{FC1AFF8A-8E3F-48AD-9681-B0DB4BFDA243}" dt="2022-12-13T05:54:04.971" v="119"/>
          <ac:picMkLst>
            <pc:docMk/>
            <pc:sldMk cId="3798550184" sldId="348"/>
            <ac:picMk id="12" creationId="{75FB72D9-46FD-3F74-04DA-966B9A1F6A94}"/>
          </ac:picMkLst>
        </pc:picChg>
        <pc:picChg chg="add del mod">
          <ac:chgData name="Leonie Smith" userId="fed1330f33f5650e" providerId="LiveId" clId="{FC1AFF8A-8E3F-48AD-9681-B0DB4BFDA243}" dt="2022-12-13T05:54:40.447" v="121"/>
          <ac:picMkLst>
            <pc:docMk/>
            <pc:sldMk cId="3798550184" sldId="348"/>
            <ac:picMk id="13" creationId="{19A26E93-8D3E-8127-D63A-D819F07A7C8C}"/>
          </ac:picMkLst>
        </pc:picChg>
        <pc:picChg chg="add del mod ord">
          <ac:chgData name="Leonie Smith" userId="fed1330f33f5650e" providerId="LiveId" clId="{FC1AFF8A-8E3F-48AD-9681-B0DB4BFDA243}" dt="2022-12-14T08:02:38.158" v="206"/>
          <ac:picMkLst>
            <pc:docMk/>
            <pc:sldMk cId="3798550184" sldId="348"/>
            <ac:picMk id="14" creationId="{F3E52953-9F29-440E-8C9C-DFAE3626FE76}"/>
          </ac:picMkLst>
        </pc:picChg>
        <pc:picChg chg="add del mod">
          <ac:chgData name="Leonie Smith" userId="fed1330f33f5650e" providerId="LiveId" clId="{FC1AFF8A-8E3F-48AD-9681-B0DB4BFDA243}" dt="2022-12-14T08:02:57.247" v="208"/>
          <ac:picMkLst>
            <pc:docMk/>
            <pc:sldMk cId="3798550184" sldId="348"/>
            <ac:picMk id="15" creationId="{11B8FCEA-7FEA-2BFD-647F-FFC84760F6AA}"/>
          </ac:picMkLst>
        </pc:picChg>
        <pc:picChg chg="add del mod ord">
          <ac:chgData name="Leonie Smith" userId="fed1330f33f5650e" providerId="LiveId" clId="{FC1AFF8A-8E3F-48AD-9681-B0DB4BFDA243}" dt="2022-12-13T05:54:57.687" v="122"/>
          <ac:picMkLst>
            <pc:docMk/>
            <pc:sldMk cId="3798550184" sldId="348"/>
            <ac:picMk id="19" creationId="{72953037-E5AF-D91D-C966-5FCC19FFDA02}"/>
          </ac:picMkLst>
        </pc:picChg>
        <pc:picChg chg="add del mod ord">
          <ac:chgData name="Leonie Smith" userId="fed1330f33f5650e" providerId="LiveId" clId="{FC1AFF8A-8E3F-48AD-9681-B0DB4BFDA243}" dt="2022-12-14T08:03:08.740" v="209"/>
          <ac:picMkLst>
            <pc:docMk/>
            <pc:sldMk cId="3798550184" sldId="348"/>
            <ac:picMk id="19" creationId="{F5D7494E-8244-1549-9EF2-73AB2E1DBABF}"/>
          </ac:picMkLst>
        </pc:picChg>
        <pc:picChg chg="add del mod">
          <ac:chgData name="Leonie Smith" userId="fed1330f33f5650e" providerId="LiveId" clId="{FC1AFF8A-8E3F-48AD-9681-B0DB4BFDA243}" dt="2022-12-13T05:55:21.133" v="124"/>
          <ac:picMkLst>
            <pc:docMk/>
            <pc:sldMk cId="3798550184" sldId="348"/>
            <ac:picMk id="20" creationId="{B7EB83AB-8E21-7A8E-586E-A140D05E976B}"/>
          </ac:picMkLst>
        </pc:picChg>
        <pc:picChg chg="add del mod">
          <ac:chgData name="Leonie Smith" userId="fed1330f33f5650e" providerId="LiveId" clId="{FC1AFF8A-8E3F-48AD-9681-B0DB4BFDA243}" dt="2022-12-14T08:03:11.275" v="211"/>
          <ac:picMkLst>
            <pc:docMk/>
            <pc:sldMk cId="3798550184" sldId="348"/>
            <ac:picMk id="20" creationId="{BF49FCC6-4A71-2AB1-8BD0-344A931B3829}"/>
          </ac:picMkLst>
        </pc:picChg>
        <pc:picChg chg="add del mod ord">
          <ac:chgData name="Leonie Smith" userId="fed1330f33f5650e" providerId="LiveId" clId="{FC1AFF8A-8E3F-48AD-9681-B0DB4BFDA243}" dt="2022-12-14T08:03:29.009" v="212"/>
          <ac:picMkLst>
            <pc:docMk/>
            <pc:sldMk cId="3798550184" sldId="348"/>
            <ac:picMk id="23" creationId="{2AB82E43-C2FB-61D4-0CD5-EACCEEFBC004}"/>
          </ac:picMkLst>
        </pc:picChg>
        <pc:picChg chg="add mod">
          <ac:chgData name="Leonie Smith" userId="fed1330f33f5650e" providerId="LiveId" clId="{FC1AFF8A-8E3F-48AD-9681-B0DB4BFDA243}" dt="2022-12-14T08:03:29.009" v="212"/>
          <ac:picMkLst>
            <pc:docMk/>
            <pc:sldMk cId="3798550184" sldId="348"/>
            <ac:picMk id="24" creationId="{080DB542-46D3-920B-6E3A-989575702500}"/>
          </ac:picMkLst>
        </pc:picChg>
        <pc:picChg chg="add del mod ord">
          <ac:chgData name="Leonie Smith" userId="fed1330f33f5650e" providerId="LiveId" clId="{FC1AFF8A-8E3F-48AD-9681-B0DB4BFDA243}" dt="2022-12-13T05:55:38.443" v="125"/>
          <ac:picMkLst>
            <pc:docMk/>
            <pc:sldMk cId="3798550184" sldId="348"/>
            <ac:picMk id="25" creationId="{B149F6DB-DD6A-FC9E-8149-9F1250A4F123}"/>
          </ac:picMkLst>
        </pc:picChg>
        <pc:picChg chg="add del mod">
          <ac:chgData name="Leonie Smith" userId="fed1330f33f5650e" providerId="LiveId" clId="{FC1AFF8A-8E3F-48AD-9681-B0DB4BFDA243}" dt="2022-12-14T08:02:19.488" v="205"/>
          <ac:picMkLst>
            <pc:docMk/>
            <pc:sldMk cId="3798550184" sldId="348"/>
            <ac:picMk id="26" creationId="{0E657BC8-2B48-F99A-C96D-51DA74717677}"/>
          </ac:picMkLst>
        </pc:picChg>
      </pc:sldChg>
      <pc:sldChg chg="addSp delSp modSp add mod modTransition modAnim">
        <pc:chgData name="Leonie Smith" userId="fed1330f33f5650e" providerId="LiveId" clId="{FC1AFF8A-8E3F-48AD-9681-B0DB4BFDA243}" dt="2022-12-13T06:24:31.591" v="181" actId="20577"/>
        <pc:sldMkLst>
          <pc:docMk/>
          <pc:sldMk cId="2843739401" sldId="350"/>
        </pc:sldMkLst>
        <pc:spChg chg="mod">
          <ac:chgData name="Leonie Smith" userId="fed1330f33f5650e" providerId="LiveId" clId="{FC1AFF8A-8E3F-48AD-9681-B0DB4BFDA243}" dt="2022-12-13T06:03:21.601" v="149" actId="403"/>
          <ac:spMkLst>
            <pc:docMk/>
            <pc:sldMk cId="2843739401" sldId="350"/>
            <ac:spMk id="3" creationId="{A58184BD-88F1-BA02-40C1-D8403D0EEC0D}"/>
          </ac:spMkLst>
        </pc:spChg>
        <pc:spChg chg="mod">
          <ac:chgData name="Leonie Smith" userId="fed1330f33f5650e" providerId="LiveId" clId="{FC1AFF8A-8E3F-48AD-9681-B0DB4BFDA243}" dt="2022-12-13T06:24:31.591" v="181" actId="20577"/>
          <ac:spMkLst>
            <pc:docMk/>
            <pc:sldMk cId="2843739401" sldId="350"/>
            <ac:spMk id="4" creationId="{EE2AC625-9141-A801-F431-DD5F79396320}"/>
          </ac:spMkLst>
        </pc:spChg>
        <pc:picChg chg="add del mod ord">
          <ac:chgData name="Leonie Smith" userId="fed1330f33f5650e" providerId="LiveId" clId="{FC1AFF8A-8E3F-48AD-9681-B0DB4BFDA243}" dt="2022-12-13T06:05:08.558" v="155"/>
          <ac:picMkLst>
            <pc:docMk/>
            <pc:sldMk cId="2843739401" sldId="350"/>
            <ac:picMk id="9" creationId="{DE8B0A5A-8CD9-1493-4BD3-2977603251D5}"/>
          </ac:picMkLst>
        </pc:picChg>
        <pc:picChg chg="add del mod">
          <ac:chgData name="Leonie Smith" userId="fed1330f33f5650e" providerId="LiveId" clId="{FC1AFF8A-8E3F-48AD-9681-B0DB4BFDA243}" dt="2022-12-13T06:05:11.896" v="157"/>
          <ac:picMkLst>
            <pc:docMk/>
            <pc:sldMk cId="2843739401" sldId="350"/>
            <ac:picMk id="10" creationId="{1BAA671E-4BA0-82FB-6CA5-2AED8764F330}"/>
          </ac:picMkLst>
        </pc:picChg>
        <pc:picChg chg="del">
          <ac:chgData name="Leonie Smith" userId="fed1330f33f5650e" providerId="LiveId" clId="{FC1AFF8A-8E3F-48AD-9681-B0DB4BFDA243}" dt="2022-12-13T06:04:57.357" v="154"/>
          <ac:picMkLst>
            <pc:docMk/>
            <pc:sldMk cId="2843739401" sldId="350"/>
            <ac:picMk id="13" creationId="{3B6D51C1-F0EF-4F19-93DC-1317C5C1B373}"/>
          </ac:picMkLst>
        </pc:picChg>
        <pc:picChg chg="add del mod ord">
          <ac:chgData name="Leonie Smith" userId="fed1330f33f5650e" providerId="LiveId" clId="{FC1AFF8A-8E3F-48AD-9681-B0DB4BFDA243}" dt="2022-12-13T06:05:20.509" v="158"/>
          <ac:picMkLst>
            <pc:docMk/>
            <pc:sldMk cId="2843739401" sldId="350"/>
            <ac:picMk id="14" creationId="{7C3B63EB-71C0-2FB6-604B-77DADDFF139F}"/>
          </ac:picMkLst>
        </pc:picChg>
        <pc:picChg chg="add del mod">
          <ac:chgData name="Leonie Smith" userId="fed1330f33f5650e" providerId="LiveId" clId="{FC1AFF8A-8E3F-48AD-9681-B0DB4BFDA243}" dt="2022-12-13T06:05:28.114" v="160"/>
          <ac:picMkLst>
            <pc:docMk/>
            <pc:sldMk cId="2843739401" sldId="350"/>
            <ac:picMk id="15" creationId="{B41E47F8-D90C-E16B-A410-38BEA911F097}"/>
          </ac:picMkLst>
        </pc:picChg>
        <pc:picChg chg="add del mod ord">
          <ac:chgData name="Leonie Smith" userId="fed1330f33f5650e" providerId="LiveId" clId="{FC1AFF8A-8E3F-48AD-9681-B0DB4BFDA243}" dt="2022-12-13T06:05:44.559" v="161"/>
          <ac:picMkLst>
            <pc:docMk/>
            <pc:sldMk cId="2843739401" sldId="350"/>
            <ac:picMk id="18" creationId="{AFED3ACF-3F36-68ED-BC2F-5377B1853EB3}"/>
          </ac:picMkLst>
        </pc:picChg>
        <pc:picChg chg="add del mod">
          <ac:chgData name="Leonie Smith" userId="fed1330f33f5650e" providerId="LiveId" clId="{FC1AFF8A-8E3F-48AD-9681-B0DB4BFDA243}" dt="2022-12-13T06:16:39.551" v="170"/>
          <ac:picMkLst>
            <pc:docMk/>
            <pc:sldMk cId="2843739401" sldId="350"/>
            <ac:picMk id="19" creationId="{5F54D841-5327-8C67-527C-D3D4B1CE0DCA}"/>
          </ac:picMkLst>
        </pc:picChg>
        <pc:picChg chg="add del mod ord">
          <ac:chgData name="Leonie Smith" userId="fed1330f33f5650e" providerId="LiveId" clId="{FC1AFF8A-8E3F-48AD-9681-B0DB4BFDA243}" dt="2022-12-13T06:16:57.595" v="171"/>
          <ac:picMkLst>
            <pc:docMk/>
            <pc:sldMk cId="2843739401" sldId="350"/>
            <ac:picMk id="29" creationId="{5A5E8E39-BF80-7ADC-41F4-B4305EDECF32}"/>
          </ac:picMkLst>
        </pc:picChg>
        <pc:picChg chg="add del mod">
          <ac:chgData name="Leonie Smith" userId="fed1330f33f5650e" providerId="LiveId" clId="{FC1AFF8A-8E3F-48AD-9681-B0DB4BFDA243}" dt="2022-12-13T06:17:08.567" v="173"/>
          <ac:picMkLst>
            <pc:docMk/>
            <pc:sldMk cId="2843739401" sldId="350"/>
            <ac:picMk id="30" creationId="{5D09D694-0651-1259-D4A9-6544F4BB578F}"/>
          </ac:picMkLst>
        </pc:picChg>
        <pc:picChg chg="add del mod ord">
          <ac:chgData name="Leonie Smith" userId="fed1330f33f5650e" providerId="LiveId" clId="{FC1AFF8A-8E3F-48AD-9681-B0DB4BFDA243}" dt="2022-12-13T06:17:25.479" v="174"/>
          <ac:picMkLst>
            <pc:docMk/>
            <pc:sldMk cId="2843739401" sldId="350"/>
            <ac:picMk id="34" creationId="{FAC91A9F-55E1-5C03-7A73-5A232AE50921}"/>
          </ac:picMkLst>
        </pc:picChg>
        <pc:picChg chg="add mod">
          <ac:chgData name="Leonie Smith" userId="fed1330f33f5650e" providerId="LiveId" clId="{FC1AFF8A-8E3F-48AD-9681-B0DB4BFDA243}" dt="2022-12-13T06:17:25.479" v="174"/>
          <ac:picMkLst>
            <pc:docMk/>
            <pc:sldMk cId="2843739401" sldId="350"/>
            <ac:picMk id="35" creationId="{94A32B55-E91E-674B-AC60-9FF83E249206}"/>
          </ac:picMkLst>
        </pc:picChg>
      </pc:sldChg>
    </pc:docChg>
  </pc:docChgLst>
  <pc:docChgLst>
    <pc:chgData name="Alfred Smith" userId="3c60a3631c0db8ad" providerId="LiveId" clId="{107681AD-EA4F-421B-A8E9-170682E83DB5}"/>
    <pc:docChg chg="undo custSel modSld">
      <pc:chgData name="Alfred Smith" userId="3c60a3631c0db8ad" providerId="LiveId" clId="{107681AD-EA4F-421B-A8E9-170682E83DB5}" dt="2024-07-23T11:32:19.013" v="149" actId="20577"/>
      <pc:docMkLst>
        <pc:docMk/>
      </pc:docMkLst>
      <pc:sldChg chg="addSp delSp modSp mod">
        <pc:chgData name="Alfred Smith" userId="3c60a3631c0db8ad" providerId="LiveId" clId="{107681AD-EA4F-421B-A8E9-170682E83DB5}" dt="2024-07-23T08:31:37.408" v="1"/>
        <pc:sldMkLst>
          <pc:docMk/>
          <pc:sldMk cId="1499918570" sldId="257"/>
        </pc:sldMkLst>
        <pc:spChg chg="del">
          <ac:chgData name="Alfred Smith" userId="3c60a3631c0db8ad" providerId="LiveId" clId="{107681AD-EA4F-421B-A8E9-170682E83DB5}" dt="2024-07-23T08:31:35.869" v="0" actId="478"/>
          <ac:spMkLst>
            <pc:docMk/>
            <pc:sldMk cId="1499918570" sldId="257"/>
            <ac:spMk id="3" creationId="{0228937D-0D81-2DA1-1C55-FD99B23FE1AE}"/>
          </ac:spMkLst>
        </pc:spChg>
        <pc:spChg chg="add mod">
          <ac:chgData name="Alfred Smith" userId="3c60a3631c0db8ad" providerId="LiveId" clId="{107681AD-EA4F-421B-A8E9-170682E83DB5}" dt="2024-07-23T08:31:37.408" v="1"/>
          <ac:spMkLst>
            <pc:docMk/>
            <pc:sldMk cId="1499918570" sldId="257"/>
            <ac:spMk id="4" creationId="{5EACC70F-4AE1-5825-00FA-9D3A63EBE437}"/>
          </ac:spMkLst>
        </pc:spChg>
      </pc:sldChg>
      <pc:sldChg chg="modSp mod">
        <pc:chgData name="Alfred Smith" userId="3c60a3631c0db8ad" providerId="LiveId" clId="{107681AD-EA4F-421B-A8E9-170682E83DB5}" dt="2024-07-23T08:54:01.403" v="6"/>
        <pc:sldMkLst>
          <pc:docMk/>
          <pc:sldMk cId="2346136586" sldId="260"/>
        </pc:sldMkLst>
        <pc:spChg chg="mod">
          <ac:chgData name="Alfred Smith" userId="3c60a3631c0db8ad" providerId="LiveId" clId="{107681AD-EA4F-421B-A8E9-170682E83DB5}" dt="2024-07-23T08:54:01.403" v="6"/>
          <ac:spMkLst>
            <pc:docMk/>
            <pc:sldMk cId="2346136586" sldId="260"/>
            <ac:spMk id="4" creationId="{EE2AC625-9141-A801-F431-DD5F79396320}"/>
          </ac:spMkLst>
        </pc:spChg>
      </pc:sldChg>
      <pc:sldChg chg="modSp mod">
        <pc:chgData name="Alfred Smith" userId="3c60a3631c0db8ad" providerId="LiveId" clId="{107681AD-EA4F-421B-A8E9-170682E83DB5}" dt="2024-07-23T08:54:14.113" v="8"/>
        <pc:sldMkLst>
          <pc:docMk/>
          <pc:sldMk cId="4037329247" sldId="261"/>
        </pc:sldMkLst>
        <pc:spChg chg="mod">
          <ac:chgData name="Alfred Smith" userId="3c60a3631c0db8ad" providerId="LiveId" clId="{107681AD-EA4F-421B-A8E9-170682E83DB5}" dt="2024-07-23T08:54:14.113" v="8"/>
          <ac:spMkLst>
            <pc:docMk/>
            <pc:sldMk cId="4037329247" sldId="261"/>
            <ac:spMk id="4" creationId="{EE2AC625-9141-A801-F431-DD5F79396320}"/>
          </ac:spMkLst>
        </pc:spChg>
      </pc:sldChg>
      <pc:sldChg chg="modSp mod">
        <pc:chgData name="Alfred Smith" userId="3c60a3631c0db8ad" providerId="LiveId" clId="{107681AD-EA4F-421B-A8E9-170682E83DB5}" dt="2024-07-23T08:54:29.777" v="12"/>
        <pc:sldMkLst>
          <pc:docMk/>
          <pc:sldMk cId="1909638311" sldId="262"/>
        </pc:sldMkLst>
        <pc:spChg chg="mod">
          <ac:chgData name="Alfred Smith" userId="3c60a3631c0db8ad" providerId="LiveId" clId="{107681AD-EA4F-421B-A8E9-170682E83DB5}" dt="2024-07-23T08:54:29.777" v="12"/>
          <ac:spMkLst>
            <pc:docMk/>
            <pc:sldMk cId="1909638311" sldId="262"/>
            <ac:spMk id="4" creationId="{EE2AC625-9141-A801-F431-DD5F79396320}"/>
          </ac:spMkLst>
        </pc:spChg>
      </pc:sldChg>
      <pc:sldChg chg="modSp mod">
        <pc:chgData name="Alfred Smith" userId="3c60a3631c0db8ad" providerId="LiveId" clId="{107681AD-EA4F-421B-A8E9-170682E83DB5}" dt="2024-07-23T08:54:45.104" v="14"/>
        <pc:sldMkLst>
          <pc:docMk/>
          <pc:sldMk cId="641208035" sldId="263"/>
        </pc:sldMkLst>
        <pc:spChg chg="mod">
          <ac:chgData name="Alfred Smith" userId="3c60a3631c0db8ad" providerId="LiveId" clId="{107681AD-EA4F-421B-A8E9-170682E83DB5}" dt="2024-07-23T08:54:45.104" v="14"/>
          <ac:spMkLst>
            <pc:docMk/>
            <pc:sldMk cId="641208035" sldId="263"/>
            <ac:spMk id="4" creationId="{EE2AC625-9141-A801-F431-DD5F79396320}"/>
          </ac:spMkLst>
        </pc:spChg>
      </pc:sldChg>
      <pc:sldChg chg="modSp mod">
        <pc:chgData name="Alfred Smith" userId="3c60a3631c0db8ad" providerId="LiveId" clId="{107681AD-EA4F-421B-A8E9-170682E83DB5}" dt="2024-07-23T08:54:58.510" v="16"/>
        <pc:sldMkLst>
          <pc:docMk/>
          <pc:sldMk cId="4044745628" sldId="264"/>
        </pc:sldMkLst>
        <pc:spChg chg="mod">
          <ac:chgData name="Alfred Smith" userId="3c60a3631c0db8ad" providerId="LiveId" clId="{107681AD-EA4F-421B-A8E9-170682E83DB5}" dt="2024-07-23T08:54:58.510" v="16"/>
          <ac:spMkLst>
            <pc:docMk/>
            <pc:sldMk cId="4044745628" sldId="264"/>
            <ac:spMk id="4" creationId="{EE2AC625-9141-A801-F431-DD5F79396320}"/>
          </ac:spMkLst>
        </pc:spChg>
      </pc:sldChg>
      <pc:sldChg chg="modSp mod">
        <pc:chgData name="Alfred Smith" userId="3c60a3631c0db8ad" providerId="LiveId" clId="{107681AD-EA4F-421B-A8E9-170682E83DB5}" dt="2024-07-23T08:55:14.653" v="18"/>
        <pc:sldMkLst>
          <pc:docMk/>
          <pc:sldMk cId="978260341" sldId="265"/>
        </pc:sldMkLst>
        <pc:spChg chg="mod">
          <ac:chgData name="Alfred Smith" userId="3c60a3631c0db8ad" providerId="LiveId" clId="{107681AD-EA4F-421B-A8E9-170682E83DB5}" dt="2024-07-23T08:55:14.653" v="18"/>
          <ac:spMkLst>
            <pc:docMk/>
            <pc:sldMk cId="978260341" sldId="265"/>
            <ac:spMk id="4" creationId="{EE2AC625-9141-A801-F431-DD5F79396320}"/>
          </ac:spMkLst>
        </pc:spChg>
      </pc:sldChg>
      <pc:sldChg chg="modSp mod">
        <pc:chgData name="Alfred Smith" userId="3c60a3631c0db8ad" providerId="LiveId" clId="{107681AD-EA4F-421B-A8E9-170682E83DB5}" dt="2024-07-23T08:55:34.938" v="20"/>
        <pc:sldMkLst>
          <pc:docMk/>
          <pc:sldMk cId="3575870363" sldId="266"/>
        </pc:sldMkLst>
        <pc:spChg chg="mod">
          <ac:chgData name="Alfred Smith" userId="3c60a3631c0db8ad" providerId="LiveId" clId="{107681AD-EA4F-421B-A8E9-170682E83DB5}" dt="2024-07-23T08:55:34.938" v="20"/>
          <ac:spMkLst>
            <pc:docMk/>
            <pc:sldMk cId="3575870363" sldId="266"/>
            <ac:spMk id="4" creationId="{EE2AC625-9141-A801-F431-DD5F79396320}"/>
          </ac:spMkLst>
        </pc:spChg>
      </pc:sldChg>
      <pc:sldChg chg="modSp mod">
        <pc:chgData name="Alfred Smith" userId="3c60a3631c0db8ad" providerId="LiveId" clId="{107681AD-EA4F-421B-A8E9-170682E83DB5}" dt="2024-07-23T08:55:57.507" v="22"/>
        <pc:sldMkLst>
          <pc:docMk/>
          <pc:sldMk cId="4017137865" sldId="267"/>
        </pc:sldMkLst>
        <pc:spChg chg="mod">
          <ac:chgData name="Alfred Smith" userId="3c60a3631c0db8ad" providerId="LiveId" clId="{107681AD-EA4F-421B-A8E9-170682E83DB5}" dt="2024-07-23T08:55:57.507" v="22"/>
          <ac:spMkLst>
            <pc:docMk/>
            <pc:sldMk cId="4017137865" sldId="267"/>
            <ac:spMk id="4" creationId="{EE2AC625-9141-A801-F431-DD5F79396320}"/>
          </ac:spMkLst>
        </pc:spChg>
      </pc:sldChg>
      <pc:sldChg chg="modSp mod">
        <pc:chgData name="Alfred Smith" userId="3c60a3631c0db8ad" providerId="LiveId" clId="{107681AD-EA4F-421B-A8E9-170682E83DB5}" dt="2024-07-23T08:56:10.660" v="24"/>
        <pc:sldMkLst>
          <pc:docMk/>
          <pc:sldMk cId="3137811553" sldId="268"/>
        </pc:sldMkLst>
        <pc:spChg chg="mod">
          <ac:chgData name="Alfred Smith" userId="3c60a3631c0db8ad" providerId="LiveId" clId="{107681AD-EA4F-421B-A8E9-170682E83DB5}" dt="2024-07-23T08:56:10.660" v="24"/>
          <ac:spMkLst>
            <pc:docMk/>
            <pc:sldMk cId="3137811553" sldId="268"/>
            <ac:spMk id="4" creationId="{EE2AC625-9141-A801-F431-DD5F79396320}"/>
          </ac:spMkLst>
        </pc:spChg>
      </pc:sldChg>
      <pc:sldChg chg="modSp mod">
        <pc:chgData name="Alfred Smith" userId="3c60a3631c0db8ad" providerId="LiveId" clId="{107681AD-EA4F-421B-A8E9-170682E83DB5}" dt="2024-07-23T08:57:45.911" v="34"/>
        <pc:sldMkLst>
          <pc:docMk/>
          <pc:sldMk cId="100491716" sldId="269"/>
        </pc:sldMkLst>
        <pc:spChg chg="mod">
          <ac:chgData name="Alfred Smith" userId="3c60a3631c0db8ad" providerId="LiveId" clId="{107681AD-EA4F-421B-A8E9-170682E83DB5}" dt="2024-07-23T08:57:45.911" v="34"/>
          <ac:spMkLst>
            <pc:docMk/>
            <pc:sldMk cId="100491716" sldId="269"/>
            <ac:spMk id="4" creationId="{EE2AC625-9141-A801-F431-DD5F79396320}"/>
          </ac:spMkLst>
        </pc:spChg>
      </pc:sldChg>
      <pc:sldChg chg="addSp modSp mod">
        <pc:chgData name="Alfred Smith" userId="3c60a3631c0db8ad" providerId="LiveId" clId="{107681AD-EA4F-421B-A8E9-170682E83DB5}" dt="2024-07-23T08:32:11.630" v="4" actId="1076"/>
        <pc:sldMkLst>
          <pc:docMk/>
          <pc:sldMk cId="4120481681" sldId="270"/>
        </pc:sldMkLst>
        <pc:spChg chg="mod">
          <ac:chgData name="Alfred Smith" userId="3c60a3631c0db8ad" providerId="LiveId" clId="{107681AD-EA4F-421B-A8E9-170682E83DB5}" dt="2024-07-23T08:31:55.751" v="2" actId="1076"/>
          <ac:spMkLst>
            <pc:docMk/>
            <pc:sldMk cId="4120481681" sldId="270"/>
            <ac:spMk id="3" creationId="{BFEFC3C7-D373-428A-8E54-88F825EFAB5C}"/>
          </ac:spMkLst>
        </pc:spChg>
        <pc:spChg chg="add mod">
          <ac:chgData name="Alfred Smith" userId="3c60a3631c0db8ad" providerId="LiveId" clId="{107681AD-EA4F-421B-A8E9-170682E83DB5}" dt="2024-07-23T08:32:11.630" v="4" actId="1076"/>
          <ac:spMkLst>
            <pc:docMk/>
            <pc:sldMk cId="4120481681" sldId="270"/>
            <ac:spMk id="4" creationId="{407F020A-E80F-F4EE-F9A7-BFE7DE93B17A}"/>
          </ac:spMkLst>
        </pc:spChg>
      </pc:sldChg>
      <pc:sldChg chg="modSp mod">
        <pc:chgData name="Alfred Smith" userId="3c60a3631c0db8ad" providerId="LiveId" clId="{107681AD-EA4F-421B-A8E9-170682E83DB5}" dt="2024-07-23T08:58:14.897" v="36"/>
        <pc:sldMkLst>
          <pc:docMk/>
          <pc:sldMk cId="3166251957" sldId="283"/>
        </pc:sldMkLst>
        <pc:spChg chg="mod">
          <ac:chgData name="Alfred Smith" userId="3c60a3631c0db8ad" providerId="LiveId" clId="{107681AD-EA4F-421B-A8E9-170682E83DB5}" dt="2024-07-23T08:58:14.897" v="36"/>
          <ac:spMkLst>
            <pc:docMk/>
            <pc:sldMk cId="3166251957" sldId="283"/>
            <ac:spMk id="4" creationId="{EE2AC625-9141-A801-F431-DD5F79396320}"/>
          </ac:spMkLst>
        </pc:spChg>
      </pc:sldChg>
      <pc:sldChg chg="modSp mod">
        <pc:chgData name="Alfred Smith" userId="3c60a3631c0db8ad" providerId="LiveId" clId="{107681AD-EA4F-421B-A8E9-170682E83DB5}" dt="2024-07-23T08:58:27.624" v="38"/>
        <pc:sldMkLst>
          <pc:docMk/>
          <pc:sldMk cId="1522780631" sldId="285"/>
        </pc:sldMkLst>
        <pc:spChg chg="mod">
          <ac:chgData name="Alfred Smith" userId="3c60a3631c0db8ad" providerId="LiveId" clId="{107681AD-EA4F-421B-A8E9-170682E83DB5}" dt="2024-07-23T08:58:27.624" v="38"/>
          <ac:spMkLst>
            <pc:docMk/>
            <pc:sldMk cId="1522780631" sldId="285"/>
            <ac:spMk id="4" creationId="{EE2AC625-9141-A801-F431-DD5F79396320}"/>
          </ac:spMkLst>
        </pc:spChg>
      </pc:sldChg>
      <pc:sldChg chg="modSp mod">
        <pc:chgData name="Alfred Smith" userId="3c60a3631c0db8ad" providerId="LiveId" clId="{107681AD-EA4F-421B-A8E9-170682E83DB5}" dt="2024-07-23T08:58:41.140" v="40"/>
        <pc:sldMkLst>
          <pc:docMk/>
          <pc:sldMk cId="2332778949" sldId="287"/>
        </pc:sldMkLst>
        <pc:spChg chg="mod">
          <ac:chgData name="Alfred Smith" userId="3c60a3631c0db8ad" providerId="LiveId" clId="{107681AD-EA4F-421B-A8E9-170682E83DB5}" dt="2024-07-23T08:58:41.140" v="40"/>
          <ac:spMkLst>
            <pc:docMk/>
            <pc:sldMk cId="2332778949" sldId="287"/>
            <ac:spMk id="4" creationId="{EE2AC625-9141-A801-F431-DD5F79396320}"/>
          </ac:spMkLst>
        </pc:spChg>
      </pc:sldChg>
      <pc:sldChg chg="modSp mod">
        <pc:chgData name="Alfred Smith" userId="3c60a3631c0db8ad" providerId="LiveId" clId="{107681AD-EA4F-421B-A8E9-170682E83DB5}" dt="2024-07-23T11:25:28.157" v="112"/>
        <pc:sldMkLst>
          <pc:docMk/>
          <pc:sldMk cId="2219299321" sldId="293"/>
        </pc:sldMkLst>
        <pc:spChg chg="mod">
          <ac:chgData name="Alfred Smith" userId="3c60a3631c0db8ad" providerId="LiveId" clId="{107681AD-EA4F-421B-A8E9-170682E83DB5}" dt="2024-07-23T11:23:52.469" v="111"/>
          <ac:spMkLst>
            <pc:docMk/>
            <pc:sldMk cId="2219299321" sldId="293"/>
            <ac:spMk id="3" creationId="{A58184BD-88F1-BA02-40C1-D8403D0EEC0D}"/>
          </ac:spMkLst>
        </pc:spChg>
        <pc:spChg chg="mod">
          <ac:chgData name="Alfred Smith" userId="3c60a3631c0db8ad" providerId="LiveId" clId="{107681AD-EA4F-421B-A8E9-170682E83DB5}" dt="2024-07-23T11:25:28.157" v="112"/>
          <ac:spMkLst>
            <pc:docMk/>
            <pc:sldMk cId="2219299321" sldId="293"/>
            <ac:spMk id="4" creationId="{EE2AC625-9141-A801-F431-DD5F79396320}"/>
          </ac:spMkLst>
        </pc:spChg>
      </pc:sldChg>
      <pc:sldChg chg="modSp mod">
        <pc:chgData name="Alfred Smith" userId="3c60a3631c0db8ad" providerId="LiveId" clId="{107681AD-EA4F-421B-A8E9-170682E83DB5}" dt="2024-07-23T11:27:44.345" v="114" actId="20577"/>
        <pc:sldMkLst>
          <pc:docMk/>
          <pc:sldMk cId="2859407553" sldId="294"/>
        </pc:sldMkLst>
        <pc:spChg chg="mod">
          <ac:chgData name="Alfred Smith" userId="3c60a3631c0db8ad" providerId="LiveId" clId="{107681AD-EA4F-421B-A8E9-170682E83DB5}" dt="2024-07-23T11:27:44.345" v="114" actId="20577"/>
          <ac:spMkLst>
            <pc:docMk/>
            <pc:sldMk cId="2859407553" sldId="294"/>
            <ac:spMk id="2" creationId="{AA1CBB40-6A5E-6898-AB26-FC9FA222A242}"/>
          </ac:spMkLst>
        </pc:spChg>
      </pc:sldChg>
      <pc:sldChg chg="modSp mod">
        <pc:chgData name="Alfred Smith" userId="3c60a3631c0db8ad" providerId="LiveId" clId="{107681AD-EA4F-421B-A8E9-170682E83DB5}" dt="2024-07-23T11:32:19.013" v="149" actId="20577"/>
        <pc:sldMkLst>
          <pc:docMk/>
          <pc:sldMk cId="3570388082" sldId="303"/>
        </pc:sldMkLst>
        <pc:spChg chg="mod">
          <ac:chgData name="Alfred Smith" userId="3c60a3631c0db8ad" providerId="LiveId" clId="{107681AD-EA4F-421B-A8E9-170682E83DB5}" dt="2024-07-23T11:28:49.934" v="123" actId="20577"/>
          <ac:spMkLst>
            <pc:docMk/>
            <pc:sldMk cId="3570388082" sldId="303"/>
            <ac:spMk id="3" creationId="{A58184BD-88F1-BA02-40C1-D8403D0EEC0D}"/>
          </ac:spMkLst>
        </pc:spChg>
        <pc:spChg chg="mod">
          <ac:chgData name="Alfred Smith" userId="3c60a3631c0db8ad" providerId="LiveId" clId="{107681AD-EA4F-421B-A8E9-170682E83DB5}" dt="2024-07-23T11:32:19.013" v="149" actId="20577"/>
          <ac:spMkLst>
            <pc:docMk/>
            <pc:sldMk cId="3570388082" sldId="303"/>
            <ac:spMk id="4" creationId="{EE2AC625-9141-A801-F431-DD5F79396320}"/>
          </ac:spMkLst>
        </pc:spChg>
      </pc:sldChg>
      <pc:sldChg chg="modSp mod">
        <pc:chgData name="Alfred Smith" userId="3c60a3631c0db8ad" providerId="LiveId" clId="{107681AD-EA4F-421B-A8E9-170682E83DB5}" dt="2024-07-23T08:56:40.341" v="25"/>
        <pc:sldMkLst>
          <pc:docMk/>
          <pc:sldMk cId="3612747898" sldId="307"/>
        </pc:sldMkLst>
        <pc:spChg chg="mod">
          <ac:chgData name="Alfred Smith" userId="3c60a3631c0db8ad" providerId="LiveId" clId="{107681AD-EA4F-421B-A8E9-170682E83DB5}" dt="2024-07-23T08:56:40.341" v="25"/>
          <ac:spMkLst>
            <pc:docMk/>
            <pc:sldMk cId="3612747898" sldId="307"/>
            <ac:spMk id="4" creationId="{EE2AC625-9141-A801-F431-DD5F79396320}"/>
          </ac:spMkLst>
        </pc:spChg>
      </pc:sldChg>
      <pc:sldChg chg="modSp mod">
        <pc:chgData name="Alfred Smith" userId="3c60a3631c0db8ad" providerId="LiveId" clId="{107681AD-EA4F-421B-A8E9-170682E83DB5}" dt="2024-07-23T09:05:46.840" v="65" actId="20577"/>
        <pc:sldMkLst>
          <pc:docMk/>
          <pc:sldMk cId="1283331505" sldId="336"/>
        </pc:sldMkLst>
        <pc:spChg chg="mod">
          <ac:chgData name="Alfred Smith" userId="3c60a3631c0db8ad" providerId="LiveId" clId="{107681AD-EA4F-421B-A8E9-170682E83DB5}" dt="2024-07-23T09:03:23.912" v="56" actId="20577"/>
          <ac:spMkLst>
            <pc:docMk/>
            <pc:sldMk cId="1283331505" sldId="336"/>
            <ac:spMk id="3" creationId="{A58184BD-88F1-BA02-40C1-D8403D0EEC0D}"/>
          </ac:spMkLst>
        </pc:spChg>
        <pc:spChg chg="mod">
          <ac:chgData name="Alfred Smith" userId="3c60a3631c0db8ad" providerId="LiveId" clId="{107681AD-EA4F-421B-A8E9-170682E83DB5}" dt="2024-07-23T09:05:46.840" v="65" actId="20577"/>
          <ac:spMkLst>
            <pc:docMk/>
            <pc:sldMk cId="1283331505" sldId="336"/>
            <ac:spMk id="4" creationId="{EE2AC625-9141-A801-F431-DD5F79396320}"/>
          </ac:spMkLst>
        </pc:spChg>
      </pc:sldChg>
      <pc:sldChg chg="addSp delSp modSp mod">
        <pc:chgData name="Alfred Smith" userId="3c60a3631c0db8ad" providerId="LiveId" clId="{107681AD-EA4F-421B-A8E9-170682E83DB5}" dt="2024-07-23T09:08:46.369" v="84" actId="20577"/>
        <pc:sldMkLst>
          <pc:docMk/>
          <pc:sldMk cId="2061852267" sldId="337"/>
        </pc:sldMkLst>
        <pc:spChg chg="del mod">
          <ac:chgData name="Alfred Smith" userId="3c60a3631c0db8ad" providerId="LiveId" clId="{107681AD-EA4F-421B-A8E9-170682E83DB5}" dt="2024-07-23T09:03:10.153" v="49"/>
          <ac:spMkLst>
            <pc:docMk/>
            <pc:sldMk cId="2061852267" sldId="337"/>
            <ac:spMk id="2" creationId="{E039A35E-E80F-F85D-A0F7-6703000B3D3B}"/>
          </ac:spMkLst>
        </pc:spChg>
        <pc:spChg chg="add del">
          <ac:chgData name="Alfred Smith" userId="3c60a3631c0db8ad" providerId="LiveId" clId="{107681AD-EA4F-421B-A8E9-170682E83DB5}" dt="2024-07-23T09:05:56.175" v="67" actId="22"/>
          <ac:spMkLst>
            <pc:docMk/>
            <pc:sldMk cId="2061852267" sldId="337"/>
            <ac:spMk id="5" creationId="{7A869949-7F46-12B5-F96F-B1998114E329}"/>
          </ac:spMkLst>
        </pc:spChg>
        <pc:spChg chg="add del">
          <ac:chgData name="Alfred Smith" userId="3c60a3631c0db8ad" providerId="LiveId" clId="{107681AD-EA4F-421B-A8E9-170682E83DB5}" dt="2024-07-23T09:06:21.875" v="69" actId="22"/>
          <ac:spMkLst>
            <pc:docMk/>
            <pc:sldMk cId="2061852267" sldId="337"/>
            <ac:spMk id="7" creationId="{5A57CA0E-64D5-5763-FB8D-1EB6364A59F3}"/>
          </ac:spMkLst>
        </pc:spChg>
        <pc:spChg chg="add mod">
          <ac:chgData name="Alfred Smith" userId="3c60a3631c0db8ad" providerId="LiveId" clId="{107681AD-EA4F-421B-A8E9-170682E83DB5}" dt="2024-07-23T09:08:46.369" v="84" actId="20577"/>
          <ac:spMkLst>
            <pc:docMk/>
            <pc:sldMk cId="2061852267" sldId="337"/>
            <ac:spMk id="8" creationId="{75D429B5-FE84-9688-FDBA-DA7E97B030D0}"/>
          </ac:spMkLst>
        </pc:spChg>
      </pc:sldChg>
      <pc:sldChg chg="modSp mod">
        <pc:chgData name="Alfred Smith" userId="3c60a3631c0db8ad" providerId="LiveId" clId="{107681AD-EA4F-421B-A8E9-170682E83DB5}" dt="2024-07-23T09:07:54.940" v="81"/>
        <pc:sldMkLst>
          <pc:docMk/>
          <pc:sldMk cId="2991300377" sldId="338"/>
        </pc:sldMkLst>
        <pc:spChg chg="mod">
          <ac:chgData name="Alfred Smith" userId="3c60a3631c0db8ad" providerId="LiveId" clId="{107681AD-EA4F-421B-A8E9-170682E83DB5}" dt="2024-07-23T09:07:54.940" v="81"/>
          <ac:spMkLst>
            <pc:docMk/>
            <pc:sldMk cId="2991300377" sldId="338"/>
            <ac:spMk id="4" creationId="{EE2AC625-9141-A801-F431-DD5F79396320}"/>
          </ac:spMkLst>
        </pc:spChg>
      </pc:sldChg>
      <pc:sldChg chg="addSp delSp modSp mod">
        <pc:chgData name="Alfred Smith" userId="3c60a3631c0db8ad" providerId="LiveId" clId="{107681AD-EA4F-421B-A8E9-170682E83DB5}" dt="2024-07-23T09:10:04.183" v="86"/>
        <pc:sldMkLst>
          <pc:docMk/>
          <pc:sldMk cId="3668900418" sldId="339"/>
        </pc:sldMkLst>
        <pc:spChg chg="del">
          <ac:chgData name="Alfred Smith" userId="3c60a3631c0db8ad" providerId="LiveId" clId="{107681AD-EA4F-421B-A8E9-170682E83DB5}" dt="2024-07-23T09:10:03.635" v="85" actId="478"/>
          <ac:spMkLst>
            <pc:docMk/>
            <pc:sldMk cId="3668900418" sldId="339"/>
            <ac:spMk id="2" creationId="{302B10B8-F802-5EA4-362E-781E11985E02}"/>
          </ac:spMkLst>
        </pc:spChg>
        <pc:spChg chg="add mod">
          <ac:chgData name="Alfred Smith" userId="3c60a3631c0db8ad" providerId="LiveId" clId="{107681AD-EA4F-421B-A8E9-170682E83DB5}" dt="2024-07-23T09:10:04.183" v="86"/>
          <ac:spMkLst>
            <pc:docMk/>
            <pc:sldMk cId="3668900418" sldId="339"/>
            <ac:spMk id="4" creationId="{2EA49574-1C13-B4A3-E7BB-F41791911FFF}"/>
          </ac:spMkLst>
        </pc:spChg>
      </pc:sldChg>
      <pc:sldChg chg="modSp mod">
        <pc:chgData name="Alfred Smith" userId="3c60a3631c0db8ad" providerId="LiveId" clId="{107681AD-EA4F-421B-A8E9-170682E83DB5}" dt="2024-07-23T09:10:49.115" v="89" actId="6549"/>
        <pc:sldMkLst>
          <pc:docMk/>
          <pc:sldMk cId="1069810825" sldId="340"/>
        </pc:sldMkLst>
        <pc:spChg chg="mod">
          <ac:chgData name="Alfred Smith" userId="3c60a3631c0db8ad" providerId="LiveId" clId="{107681AD-EA4F-421B-A8E9-170682E83DB5}" dt="2024-07-23T09:10:49.115" v="89" actId="6549"/>
          <ac:spMkLst>
            <pc:docMk/>
            <pc:sldMk cId="1069810825" sldId="340"/>
            <ac:spMk id="4" creationId="{EE2AC625-9141-A801-F431-DD5F79396320}"/>
          </ac:spMkLst>
        </pc:spChg>
      </pc:sldChg>
      <pc:sldChg chg="modSp mod">
        <pc:chgData name="Alfred Smith" userId="3c60a3631c0db8ad" providerId="LiveId" clId="{107681AD-EA4F-421B-A8E9-170682E83DB5}" dt="2024-07-23T09:12:25.969" v="90"/>
        <pc:sldMkLst>
          <pc:docMk/>
          <pc:sldMk cId="1075439356" sldId="341"/>
        </pc:sldMkLst>
        <pc:spChg chg="mod">
          <ac:chgData name="Alfred Smith" userId="3c60a3631c0db8ad" providerId="LiveId" clId="{107681AD-EA4F-421B-A8E9-170682E83DB5}" dt="2024-07-23T09:12:25.969" v="90"/>
          <ac:spMkLst>
            <pc:docMk/>
            <pc:sldMk cId="1075439356" sldId="341"/>
            <ac:spMk id="2" creationId="{AFA98744-8A5B-2CD5-8ABA-545A9E982A4E}"/>
          </ac:spMkLst>
        </pc:spChg>
      </pc:sldChg>
      <pc:sldChg chg="modSp mod">
        <pc:chgData name="Alfred Smith" userId="3c60a3631c0db8ad" providerId="LiveId" clId="{107681AD-EA4F-421B-A8E9-170682E83DB5}" dt="2024-07-23T09:13:17.457" v="94"/>
        <pc:sldMkLst>
          <pc:docMk/>
          <pc:sldMk cId="3245013568" sldId="346"/>
        </pc:sldMkLst>
        <pc:spChg chg="mod">
          <ac:chgData name="Alfred Smith" userId="3c60a3631c0db8ad" providerId="LiveId" clId="{107681AD-EA4F-421B-A8E9-170682E83DB5}" dt="2024-07-23T09:13:17.457" v="94"/>
          <ac:spMkLst>
            <pc:docMk/>
            <pc:sldMk cId="3245013568" sldId="346"/>
            <ac:spMk id="4" creationId="{EE2AC625-9141-A801-F431-DD5F79396320}"/>
          </ac:spMkLst>
        </pc:spChg>
      </pc:sldChg>
      <pc:sldChg chg="modSp mod">
        <pc:chgData name="Alfred Smith" userId="3c60a3631c0db8ad" providerId="LiveId" clId="{107681AD-EA4F-421B-A8E9-170682E83DB5}" dt="2024-07-23T09:13:33.833" v="96" actId="20577"/>
        <pc:sldMkLst>
          <pc:docMk/>
          <pc:sldMk cId="681815875" sldId="347"/>
        </pc:sldMkLst>
        <pc:spChg chg="mod">
          <ac:chgData name="Alfred Smith" userId="3c60a3631c0db8ad" providerId="LiveId" clId="{107681AD-EA4F-421B-A8E9-170682E83DB5}" dt="2024-07-23T09:13:33.833" v="96" actId="20577"/>
          <ac:spMkLst>
            <pc:docMk/>
            <pc:sldMk cId="681815875" sldId="347"/>
            <ac:spMk id="2" creationId="{6A7A586B-ACEE-8784-F78F-5C9658EBA5E7}"/>
          </ac:spMkLst>
        </pc:spChg>
      </pc:sldChg>
      <pc:sldChg chg="modSp mod">
        <pc:chgData name="Alfred Smith" userId="3c60a3631c0db8ad" providerId="LiveId" clId="{107681AD-EA4F-421B-A8E9-170682E83DB5}" dt="2024-07-23T09:14:31.641" v="108" actId="20577"/>
        <pc:sldMkLst>
          <pc:docMk/>
          <pc:sldMk cId="3798550184" sldId="348"/>
        </pc:sldMkLst>
        <pc:spChg chg="mod">
          <ac:chgData name="Alfred Smith" userId="3c60a3631c0db8ad" providerId="LiveId" clId="{107681AD-EA4F-421B-A8E9-170682E83DB5}" dt="2024-07-23T09:14:31.641" v="108" actId="20577"/>
          <ac:spMkLst>
            <pc:docMk/>
            <pc:sldMk cId="3798550184" sldId="348"/>
            <ac:spMk id="4" creationId="{EE2AC625-9141-A801-F431-DD5F79396320}"/>
          </ac:spMkLst>
        </pc:spChg>
      </pc:sldChg>
      <pc:sldChg chg="modSp mod">
        <pc:chgData name="Alfred Smith" userId="3c60a3631c0db8ad" providerId="LiveId" clId="{107681AD-EA4F-421B-A8E9-170682E83DB5}" dt="2024-07-23T09:14:50.159" v="110" actId="20577"/>
        <pc:sldMkLst>
          <pc:docMk/>
          <pc:sldMk cId="72589382" sldId="349"/>
        </pc:sldMkLst>
        <pc:spChg chg="mod">
          <ac:chgData name="Alfred Smith" userId="3c60a3631c0db8ad" providerId="LiveId" clId="{107681AD-EA4F-421B-A8E9-170682E83DB5}" dt="2024-07-23T09:14:50.159" v="110" actId="20577"/>
          <ac:spMkLst>
            <pc:docMk/>
            <pc:sldMk cId="72589382" sldId="349"/>
            <ac:spMk id="2" creationId="{59CB8125-855E-1C39-A62F-150834F07453}"/>
          </ac:spMkLst>
        </pc:spChg>
      </pc:sldChg>
      <pc:sldChg chg="modSp mod">
        <pc:chgData name="Alfred Smith" userId="3c60a3631c0db8ad" providerId="LiveId" clId="{107681AD-EA4F-421B-A8E9-170682E83DB5}" dt="2024-07-23T11:28:13.025" v="117"/>
        <pc:sldMkLst>
          <pc:docMk/>
          <pc:sldMk cId="2843739401" sldId="350"/>
        </pc:sldMkLst>
        <pc:spChg chg="mod">
          <ac:chgData name="Alfred Smith" userId="3c60a3631c0db8ad" providerId="LiveId" clId="{107681AD-EA4F-421B-A8E9-170682E83DB5}" dt="2024-07-23T11:28:13.025" v="117"/>
          <ac:spMkLst>
            <pc:docMk/>
            <pc:sldMk cId="2843739401" sldId="350"/>
            <ac:spMk id="4" creationId="{EE2AC625-9141-A801-F431-DD5F79396320}"/>
          </ac:spMkLst>
        </pc:spChg>
      </pc:sldChg>
    </pc:docChg>
  </pc:docChgLst>
  <pc:docChgLst>
    <pc:chgData name="Leonie Smith" userId="fed1330f33f5650e" providerId="LiveId" clId="{A8953127-9676-44DD-B0E8-3C8894AD895D}"/>
    <pc:docChg chg="custSel modSld">
      <pc:chgData name="Leonie Smith" userId="fed1330f33f5650e" providerId="LiveId" clId="{A8953127-9676-44DD-B0E8-3C8894AD895D}" dt="2024-01-10T04:04:45.622" v="91" actId="20577"/>
      <pc:docMkLst>
        <pc:docMk/>
      </pc:docMkLst>
      <pc:sldChg chg="addSp delSp modSp mod modTransition modAnim modNotesTx">
        <pc:chgData name="Leonie Smith" userId="fed1330f33f5650e" providerId="LiveId" clId="{A8953127-9676-44DD-B0E8-3C8894AD895D}" dt="2024-01-10T04:04:45.622" v="91" actId="20577"/>
        <pc:sldMkLst>
          <pc:docMk/>
          <pc:sldMk cId="1499918570" sldId="257"/>
        </pc:sldMkLst>
        <pc:picChg chg="add del mod">
          <ac:chgData name="Leonie Smith" userId="fed1330f33f5650e" providerId="LiveId" clId="{A8953127-9676-44DD-B0E8-3C8894AD895D}" dt="2024-01-09T02:56:08.309" v="2"/>
          <ac:picMkLst>
            <pc:docMk/>
            <pc:sldMk cId="1499918570" sldId="257"/>
            <ac:picMk id="5" creationId="{C659FEFC-5B51-44BA-696F-812B7ECC7F57}"/>
          </ac:picMkLst>
        </pc:picChg>
        <pc:picChg chg="add mod">
          <ac:chgData name="Leonie Smith" userId="fed1330f33f5650e" providerId="LiveId" clId="{A8953127-9676-44DD-B0E8-3C8894AD895D}" dt="2024-01-09T02:56:08.309" v="2"/>
          <ac:picMkLst>
            <pc:docMk/>
            <pc:sldMk cId="1499918570" sldId="257"/>
            <ac:picMk id="6" creationId="{BF68DA3F-2D69-CC97-C713-992B73218712}"/>
          </ac:picMkLst>
        </pc:picChg>
        <pc:picChg chg="del">
          <ac:chgData name="Leonie Smith" userId="fed1330f33f5650e" providerId="LiveId" clId="{A8953127-9676-44DD-B0E8-3C8894AD895D}" dt="2024-01-09T02:56:01.227" v="1"/>
          <ac:picMkLst>
            <pc:docMk/>
            <pc:sldMk cId="1499918570" sldId="257"/>
            <ac:picMk id="9" creationId="{E83DE2DD-6780-2033-E798-8CDA2D3E5102}"/>
          </ac:picMkLst>
        </pc:picChg>
      </pc:sldChg>
      <pc:sldChg chg="addSp delSp modSp mod modTransition modAnim">
        <pc:chgData name="Leonie Smith" userId="fed1330f33f5650e" providerId="LiveId" clId="{A8953127-9676-44DD-B0E8-3C8894AD895D}" dt="2024-01-09T02:56:20.161" v="5"/>
        <pc:sldMkLst>
          <pc:docMk/>
          <pc:sldMk cId="454763615" sldId="259"/>
        </pc:sldMkLst>
        <pc:picChg chg="add del mod ord">
          <ac:chgData name="Leonie Smith" userId="fed1330f33f5650e" providerId="LiveId" clId="{A8953127-9676-44DD-B0E8-3C8894AD895D}" dt="2024-01-09T02:56:20.161" v="5"/>
          <ac:picMkLst>
            <pc:docMk/>
            <pc:sldMk cId="454763615" sldId="259"/>
            <ac:picMk id="5" creationId="{FAFBCEF7-909B-C86F-861B-082CC6341066}"/>
          </ac:picMkLst>
        </pc:picChg>
        <pc:picChg chg="add mod">
          <ac:chgData name="Leonie Smith" userId="fed1330f33f5650e" providerId="LiveId" clId="{A8953127-9676-44DD-B0E8-3C8894AD895D}" dt="2024-01-09T02:56:20.161" v="5"/>
          <ac:picMkLst>
            <pc:docMk/>
            <pc:sldMk cId="454763615" sldId="259"/>
            <ac:picMk id="6" creationId="{8E0B9621-38AE-E83C-B589-4B36B3FD69D0}"/>
          </ac:picMkLst>
        </pc:picChg>
        <pc:picChg chg="del">
          <ac:chgData name="Leonie Smith" userId="fed1330f33f5650e" providerId="LiveId" clId="{A8953127-9676-44DD-B0E8-3C8894AD895D}" dt="2024-01-09T02:56:13.649" v="4"/>
          <ac:picMkLst>
            <pc:docMk/>
            <pc:sldMk cId="454763615" sldId="259"/>
            <ac:picMk id="15" creationId="{C3F0431D-4F5C-5FFE-BCBF-782FC9434204}"/>
          </ac:picMkLst>
        </pc:picChg>
      </pc:sldChg>
      <pc:sldChg chg="addSp delSp modSp mod modTransition modAnim">
        <pc:chgData name="Leonie Smith" userId="fed1330f33f5650e" providerId="LiveId" clId="{A8953127-9676-44DD-B0E8-3C8894AD895D}" dt="2024-01-09T02:56:36.233" v="8"/>
        <pc:sldMkLst>
          <pc:docMk/>
          <pc:sldMk cId="2346136586" sldId="260"/>
        </pc:sldMkLst>
        <pc:picChg chg="add del mod ord">
          <ac:chgData name="Leonie Smith" userId="fed1330f33f5650e" providerId="LiveId" clId="{A8953127-9676-44DD-B0E8-3C8894AD895D}" dt="2024-01-09T02:56:36.233" v="8"/>
          <ac:picMkLst>
            <pc:docMk/>
            <pc:sldMk cId="2346136586" sldId="260"/>
            <ac:picMk id="5" creationId="{12BCFB41-B18A-8C8F-82AF-B9430B8E8154}"/>
          </ac:picMkLst>
        </pc:picChg>
        <pc:picChg chg="add mod">
          <ac:chgData name="Leonie Smith" userId="fed1330f33f5650e" providerId="LiveId" clId="{A8953127-9676-44DD-B0E8-3C8894AD895D}" dt="2024-01-09T02:56:36.233" v="8"/>
          <ac:picMkLst>
            <pc:docMk/>
            <pc:sldMk cId="2346136586" sldId="260"/>
            <ac:picMk id="6" creationId="{E149BE8B-3B87-6BF7-65D5-1BAB79BDAD9C}"/>
          </ac:picMkLst>
        </pc:picChg>
        <pc:picChg chg="del">
          <ac:chgData name="Leonie Smith" userId="fed1330f33f5650e" providerId="LiveId" clId="{A8953127-9676-44DD-B0E8-3C8894AD895D}" dt="2024-01-09T02:56:24.201" v="7"/>
          <ac:picMkLst>
            <pc:docMk/>
            <pc:sldMk cId="2346136586" sldId="260"/>
            <ac:picMk id="17" creationId="{E8371D1D-384B-B064-21FC-95E977546A41}"/>
          </ac:picMkLst>
        </pc:picChg>
      </pc:sldChg>
      <pc:sldChg chg="addSp delSp modSp mod modTransition modAnim">
        <pc:chgData name="Leonie Smith" userId="fed1330f33f5650e" providerId="LiveId" clId="{A8953127-9676-44DD-B0E8-3C8894AD895D}" dt="2024-01-09T02:57:00.411" v="11"/>
        <pc:sldMkLst>
          <pc:docMk/>
          <pc:sldMk cId="4037329247" sldId="261"/>
        </pc:sldMkLst>
        <pc:picChg chg="add del mod">
          <ac:chgData name="Leonie Smith" userId="fed1330f33f5650e" providerId="LiveId" clId="{A8953127-9676-44DD-B0E8-3C8894AD895D}" dt="2024-01-09T02:57:00.411" v="11"/>
          <ac:picMkLst>
            <pc:docMk/>
            <pc:sldMk cId="4037329247" sldId="261"/>
            <ac:picMk id="5" creationId="{0A8CCDAD-1FE1-C1EA-EB41-E6F99B5423EB}"/>
          </ac:picMkLst>
        </pc:picChg>
        <pc:picChg chg="add mod">
          <ac:chgData name="Leonie Smith" userId="fed1330f33f5650e" providerId="LiveId" clId="{A8953127-9676-44DD-B0E8-3C8894AD895D}" dt="2024-01-09T02:57:00.411" v="11"/>
          <ac:picMkLst>
            <pc:docMk/>
            <pc:sldMk cId="4037329247" sldId="261"/>
            <ac:picMk id="6" creationId="{E246D7B1-0BAA-C784-5964-555A642BBD48}"/>
          </ac:picMkLst>
        </pc:picChg>
        <pc:picChg chg="del">
          <ac:chgData name="Leonie Smith" userId="fed1330f33f5650e" providerId="LiveId" clId="{A8953127-9676-44DD-B0E8-3C8894AD895D}" dt="2024-01-09T02:56:39.684" v="10"/>
          <ac:picMkLst>
            <pc:docMk/>
            <pc:sldMk cId="4037329247" sldId="261"/>
            <ac:picMk id="7" creationId="{F386E0CE-CCBD-5A4C-02BC-D8691F9C66BB}"/>
          </ac:picMkLst>
        </pc:picChg>
      </pc:sldChg>
      <pc:sldChg chg="addSp delSp modSp mod modTransition modAnim">
        <pc:chgData name="Leonie Smith" userId="fed1330f33f5650e" providerId="LiveId" clId="{A8953127-9676-44DD-B0E8-3C8894AD895D}" dt="2024-01-09T02:57:19.509" v="14"/>
        <pc:sldMkLst>
          <pc:docMk/>
          <pc:sldMk cId="1909638311" sldId="262"/>
        </pc:sldMkLst>
        <pc:picChg chg="add del mod ord">
          <ac:chgData name="Leonie Smith" userId="fed1330f33f5650e" providerId="LiveId" clId="{A8953127-9676-44DD-B0E8-3C8894AD895D}" dt="2024-01-09T02:57:19.509" v="14"/>
          <ac:picMkLst>
            <pc:docMk/>
            <pc:sldMk cId="1909638311" sldId="262"/>
            <ac:picMk id="5" creationId="{E37B48C9-DA46-4240-5530-491FD3400670}"/>
          </ac:picMkLst>
        </pc:picChg>
        <pc:picChg chg="add mod">
          <ac:chgData name="Leonie Smith" userId="fed1330f33f5650e" providerId="LiveId" clId="{A8953127-9676-44DD-B0E8-3C8894AD895D}" dt="2024-01-09T02:57:19.509" v="14"/>
          <ac:picMkLst>
            <pc:docMk/>
            <pc:sldMk cId="1909638311" sldId="262"/>
            <ac:picMk id="6" creationId="{45AD8ED8-828A-49CF-4A05-608BB5064792}"/>
          </ac:picMkLst>
        </pc:picChg>
        <pc:picChg chg="del">
          <ac:chgData name="Leonie Smith" userId="fed1330f33f5650e" providerId="LiveId" clId="{A8953127-9676-44DD-B0E8-3C8894AD895D}" dt="2024-01-09T02:57:04.095" v="13"/>
          <ac:picMkLst>
            <pc:docMk/>
            <pc:sldMk cId="1909638311" sldId="262"/>
            <ac:picMk id="32" creationId="{DB35F75A-DC73-76FF-72A0-D89B0A93C232}"/>
          </ac:picMkLst>
        </pc:picChg>
      </pc:sldChg>
      <pc:sldChg chg="addSp delSp modSp mod modTransition modAnim">
        <pc:chgData name="Leonie Smith" userId="fed1330f33f5650e" providerId="LiveId" clId="{A8953127-9676-44DD-B0E8-3C8894AD895D}" dt="2024-01-09T02:57:36.819" v="17"/>
        <pc:sldMkLst>
          <pc:docMk/>
          <pc:sldMk cId="641208035" sldId="263"/>
        </pc:sldMkLst>
        <pc:picChg chg="add del mod">
          <ac:chgData name="Leonie Smith" userId="fed1330f33f5650e" providerId="LiveId" clId="{A8953127-9676-44DD-B0E8-3C8894AD895D}" dt="2024-01-09T02:57:36.819" v="17"/>
          <ac:picMkLst>
            <pc:docMk/>
            <pc:sldMk cId="641208035" sldId="263"/>
            <ac:picMk id="5" creationId="{CF3FC990-D84F-60DB-329A-3269AB2DF9A9}"/>
          </ac:picMkLst>
        </pc:picChg>
        <pc:picChg chg="add mod">
          <ac:chgData name="Leonie Smith" userId="fed1330f33f5650e" providerId="LiveId" clId="{A8953127-9676-44DD-B0E8-3C8894AD895D}" dt="2024-01-09T02:57:36.819" v="17"/>
          <ac:picMkLst>
            <pc:docMk/>
            <pc:sldMk cId="641208035" sldId="263"/>
            <ac:picMk id="6" creationId="{56798CFB-50C1-15B8-3F95-3B2543BB0649}"/>
          </ac:picMkLst>
        </pc:picChg>
        <pc:picChg chg="del">
          <ac:chgData name="Leonie Smith" userId="fed1330f33f5650e" providerId="LiveId" clId="{A8953127-9676-44DD-B0E8-3C8894AD895D}" dt="2024-01-09T02:57:23.379" v="16"/>
          <ac:picMkLst>
            <pc:docMk/>
            <pc:sldMk cId="641208035" sldId="263"/>
            <ac:picMk id="8" creationId="{8A400E37-839E-CDD2-C320-BCAA37FBD31D}"/>
          </ac:picMkLst>
        </pc:picChg>
      </pc:sldChg>
      <pc:sldChg chg="addSp delSp modSp mod modTransition modAnim">
        <pc:chgData name="Leonie Smith" userId="fed1330f33f5650e" providerId="LiveId" clId="{A8953127-9676-44DD-B0E8-3C8894AD895D}" dt="2024-01-09T02:57:54.654" v="20"/>
        <pc:sldMkLst>
          <pc:docMk/>
          <pc:sldMk cId="4044745628" sldId="264"/>
        </pc:sldMkLst>
        <pc:picChg chg="add del mod">
          <ac:chgData name="Leonie Smith" userId="fed1330f33f5650e" providerId="LiveId" clId="{A8953127-9676-44DD-B0E8-3C8894AD895D}" dt="2024-01-09T02:57:54.654" v="20"/>
          <ac:picMkLst>
            <pc:docMk/>
            <pc:sldMk cId="4044745628" sldId="264"/>
            <ac:picMk id="5" creationId="{F73033E7-59DD-C06D-E6D8-2C61FEB388B5}"/>
          </ac:picMkLst>
        </pc:picChg>
        <pc:picChg chg="add mod">
          <ac:chgData name="Leonie Smith" userId="fed1330f33f5650e" providerId="LiveId" clId="{A8953127-9676-44DD-B0E8-3C8894AD895D}" dt="2024-01-09T02:57:54.654" v="20"/>
          <ac:picMkLst>
            <pc:docMk/>
            <pc:sldMk cId="4044745628" sldId="264"/>
            <ac:picMk id="6" creationId="{B5380ECE-B2BF-8544-5916-3AA2089BDC14}"/>
          </ac:picMkLst>
        </pc:picChg>
        <pc:picChg chg="del">
          <ac:chgData name="Leonie Smith" userId="fed1330f33f5650e" providerId="LiveId" clId="{A8953127-9676-44DD-B0E8-3C8894AD895D}" dt="2024-01-09T02:57:41.029" v="19"/>
          <ac:picMkLst>
            <pc:docMk/>
            <pc:sldMk cId="4044745628" sldId="264"/>
            <ac:picMk id="8" creationId="{4AA73185-4EDB-B875-46A4-EDC54D76CBAD}"/>
          </ac:picMkLst>
        </pc:picChg>
      </pc:sldChg>
      <pc:sldChg chg="addSp delSp modSp mod modTransition modAnim">
        <pc:chgData name="Leonie Smith" userId="fed1330f33f5650e" providerId="LiveId" clId="{A8953127-9676-44DD-B0E8-3C8894AD895D}" dt="2024-01-09T02:58:09.987" v="23"/>
        <pc:sldMkLst>
          <pc:docMk/>
          <pc:sldMk cId="978260341" sldId="265"/>
        </pc:sldMkLst>
        <pc:picChg chg="add del mod ord">
          <ac:chgData name="Leonie Smith" userId="fed1330f33f5650e" providerId="LiveId" clId="{A8953127-9676-44DD-B0E8-3C8894AD895D}" dt="2024-01-09T02:58:09.987" v="23"/>
          <ac:picMkLst>
            <pc:docMk/>
            <pc:sldMk cId="978260341" sldId="265"/>
            <ac:picMk id="5" creationId="{0FA1B24A-CB72-5900-7E28-BE2D53E3AB6A}"/>
          </ac:picMkLst>
        </pc:picChg>
        <pc:picChg chg="add mod">
          <ac:chgData name="Leonie Smith" userId="fed1330f33f5650e" providerId="LiveId" clId="{A8953127-9676-44DD-B0E8-3C8894AD895D}" dt="2024-01-09T02:58:09.987" v="23"/>
          <ac:picMkLst>
            <pc:docMk/>
            <pc:sldMk cId="978260341" sldId="265"/>
            <ac:picMk id="6" creationId="{7413DB96-29C7-6A8C-D3EE-67FEF6E255C0}"/>
          </ac:picMkLst>
        </pc:picChg>
        <pc:picChg chg="del">
          <ac:chgData name="Leonie Smith" userId="fed1330f33f5650e" providerId="LiveId" clId="{A8953127-9676-44DD-B0E8-3C8894AD895D}" dt="2024-01-09T02:57:58.889" v="22"/>
          <ac:picMkLst>
            <pc:docMk/>
            <pc:sldMk cId="978260341" sldId="265"/>
            <ac:picMk id="11" creationId="{0FBB37B8-7B39-4055-ED33-08E173076EB9}"/>
          </ac:picMkLst>
        </pc:picChg>
      </pc:sldChg>
      <pc:sldChg chg="addSp delSp modSp mod modTransition modAnim">
        <pc:chgData name="Leonie Smith" userId="fed1330f33f5650e" providerId="LiveId" clId="{A8953127-9676-44DD-B0E8-3C8894AD895D}" dt="2024-01-09T02:58:35.409" v="29"/>
        <pc:sldMkLst>
          <pc:docMk/>
          <pc:sldMk cId="3575870363" sldId="266"/>
        </pc:sldMkLst>
        <pc:picChg chg="add del mod ord">
          <ac:chgData name="Leonie Smith" userId="fed1330f33f5650e" providerId="LiveId" clId="{A8953127-9676-44DD-B0E8-3C8894AD895D}" dt="2024-01-09T02:58:24.073" v="26"/>
          <ac:picMkLst>
            <pc:docMk/>
            <pc:sldMk cId="3575870363" sldId="266"/>
            <ac:picMk id="5" creationId="{7AC31172-562C-FE7E-26E1-06341FEE68C1}"/>
          </ac:picMkLst>
        </pc:picChg>
        <pc:picChg chg="add del mod">
          <ac:chgData name="Leonie Smith" userId="fed1330f33f5650e" providerId="LiveId" clId="{A8953127-9676-44DD-B0E8-3C8894AD895D}" dt="2024-01-09T02:58:25.871" v="28"/>
          <ac:picMkLst>
            <pc:docMk/>
            <pc:sldMk cId="3575870363" sldId="266"/>
            <ac:picMk id="6" creationId="{08C764F6-4046-9948-86DB-30ADD94390A3}"/>
          </ac:picMkLst>
        </pc:picChg>
        <pc:picChg chg="add del mod ord">
          <ac:chgData name="Leonie Smith" userId="fed1330f33f5650e" providerId="LiveId" clId="{A8953127-9676-44DD-B0E8-3C8894AD895D}" dt="2024-01-09T02:58:35.409" v="29"/>
          <ac:picMkLst>
            <pc:docMk/>
            <pc:sldMk cId="3575870363" sldId="266"/>
            <ac:picMk id="9" creationId="{F90DBDEC-94CE-BA6F-AA87-58907B7B2011}"/>
          </ac:picMkLst>
        </pc:picChg>
        <pc:picChg chg="add mod">
          <ac:chgData name="Leonie Smith" userId="fed1330f33f5650e" providerId="LiveId" clId="{A8953127-9676-44DD-B0E8-3C8894AD895D}" dt="2024-01-09T02:58:35.409" v="29"/>
          <ac:picMkLst>
            <pc:docMk/>
            <pc:sldMk cId="3575870363" sldId="266"/>
            <ac:picMk id="10" creationId="{591F58EE-D133-ACF6-CCCF-5D8849A0E97D}"/>
          </ac:picMkLst>
        </pc:picChg>
        <pc:picChg chg="del">
          <ac:chgData name="Leonie Smith" userId="fed1330f33f5650e" providerId="LiveId" clId="{A8953127-9676-44DD-B0E8-3C8894AD895D}" dt="2024-01-09T02:58:14.698" v="25"/>
          <ac:picMkLst>
            <pc:docMk/>
            <pc:sldMk cId="3575870363" sldId="266"/>
            <ac:picMk id="11" creationId="{1A3AF701-2F1D-75FA-84AE-DB93A4574366}"/>
          </ac:picMkLst>
        </pc:picChg>
      </pc:sldChg>
      <pc:sldChg chg="addSp delSp modSp mod modTransition modAnim">
        <pc:chgData name="Leonie Smith" userId="fed1330f33f5650e" providerId="LiveId" clId="{A8953127-9676-44DD-B0E8-3C8894AD895D}" dt="2024-01-09T02:59:04.008" v="32"/>
        <pc:sldMkLst>
          <pc:docMk/>
          <pc:sldMk cId="4017137865" sldId="267"/>
        </pc:sldMkLst>
        <pc:picChg chg="add del mod ord">
          <ac:chgData name="Leonie Smith" userId="fed1330f33f5650e" providerId="LiveId" clId="{A8953127-9676-44DD-B0E8-3C8894AD895D}" dt="2024-01-09T02:59:04.008" v="32"/>
          <ac:picMkLst>
            <pc:docMk/>
            <pc:sldMk cId="4017137865" sldId="267"/>
            <ac:picMk id="5" creationId="{4B1516AF-AEE1-3D95-6C6E-60F13234E335}"/>
          </ac:picMkLst>
        </pc:picChg>
        <pc:picChg chg="add mod">
          <ac:chgData name="Leonie Smith" userId="fed1330f33f5650e" providerId="LiveId" clId="{A8953127-9676-44DD-B0E8-3C8894AD895D}" dt="2024-01-09T02:59:04.008" v="32"/>
          <ac:picMkLst>
            <pc:docMk/>
            <pc:sldMk cId="4017137865" sldId="267"/>
            <ac:picMk id="6" creationId="{FFA1CDEB-3110-CD53-F731-F2767B62A87F}"/>
          </ac:picMkLst>
        </pc:picChg>
        <pc:picChg chg="del">
          <ac:chgData name="Leonie Smith" userId="fed1330f33f5650e" providerId="LiveId" clId="{A8953127-9676-44DD-B0E8-3C8894AD895D}" dt="2024-01-09T02:58:52.287" v="31"/>
          <ac:picMkLst>
            <pc:docMk/>
            <pc:sldMk cId="4017137865" sldId="267"/>
            <ac:picMk id="12" creationId="{6AD64578-FCA4-BA1A-CBD0-77BFFCC0DB68}"/>
          </ac:picMkLst>
        </pc:picChg>
      </pc:sldChg>
      <pc:sldChg chg="addSp delSp modSp mod modTransition modAnim">
        <pc:chgData name="Leonie Smith" userId="fed1330f33f5650e" providerId="LiveId" clId="{A8953127-9676-44DD-B0E8-3C8894AD895D}" dt="2024-01-09T02:59:21.629" v="35"/>
        <pc:sldMkLst>
          <pc:docMk/>
          <pc:sldMk cId="3137811553" sldId="268"/>
        </pc:sldMkLst>
        <pc:picChg chg="add del mod ord">
          <ac:chgData name="Leonie Smith" userId="fed1330f33f5650e" providerId="LiveId" clId="{A8953127-9676-44DD-B0E8-3C8894AD895D}" dt="2024-01-09T02:59:21.629" v="35"/>
          <ac:picMkLst>
            <pc:docMk/>
            <pc:sldMk cId="3137811553" sldId="268"/>
            <ac:picMk id="5" creationId="{72AE29BD-74CA-069A-09E8-217A338258C0}"/>
          </ac:picMkLst>
        </pc:picChg>
        <pc:picChg chg="add mod">
          <ac:chgData name="Leonie Smith" userId="fed1330f33f5650e" providerId="LiveId" clId="{A8953127-9676-44DD-B0E8-3C8894AD895D}" dt="2024-01-09T02:59:21.629" v="35"/>
          <ac:picMkLst>
            <pc:docMk/>
            <pc:sldMk cId="3137811553" sldId="268"/>
            <ac:picMk id="6" creationId="{D5F78598-4340-0757-3F2A-60CECCEFCBB3}"/>
          </ac:picMkLst>
        </pc:picChg>
        <pc:picChg chg="del">
          <ac:chgData name="Leonie Smith" userId="fed1330f33f5650e" providerId="LiveId" clId="{A8953127-9676-44DD-B0E8-3C8894AD895D}" dt="2024-01-09T02:59:07.809" v="34"/>
          <ac:picMkLst>
            <pc:docMk/>
            <pc:sldMk cId="3137811553" sldId="268"/>
            <ac:picMk id="26" creationId="{9D2BE230-30F5-34DC-EFC3-F0376F88FBD0}"/>
          </ac:picMkLst>
        </pc:picChg>
      </pc:sldChg>
      <pc:sldChg chg="addSp delSp modSp mod modTransition modAnim">
        <pc:chgData name="Leonie Smith" userId="fed1330f33f5650e" providerId="LiveId" clId="{A8953127-9676-44DD-B0E8-3C8894AD895D}" dt="2024-01-09T03:00:36.414" v="47"/>
        <pc:sldMkLst>
          <pc:docMk/>
          <pc:sldMk cId="100491716" sldId="269"/>
        </pc:sldMkLst>
        <pc:picChg chg="add del mod">
          <ac:chgData name="Leonie Smith" userId="fed1330f33f5650e" providerId="LiveId" clId="{A8953127-9676-44DD-B0E8-3C8894AD895D}" dt="2024-01-09T03:00:14.947" v="44"/>
          <ac:picMkLst>
            <pc:docMk/>
            <pc:sldMk cId="100491716" sldId="269"/>
            <ac:picMk id="5" creationId="{3EE87118-C3F5-7982-2203-1BB8D2C10D54}"/>
          </ac:picMkLst>
        </pc:picChg>
        <pc:picChg chg="add del mod">
          <ac:chgData name="Leonie Smith" userId="fed1330f33f5650e" providerId="LiveId" clId="{A8953127-9676-44DD-B0E8-3C8894AD895D}" dt="2024-01-09T03:00:17.242" v="46"/>
          <ac:picMkLst>
            <pc:docMk/>
            <pc:sldMk cId="100491716" sldId="269"/>
            <ac:picMk id="6" creationId="{6EFD4314-CB4A-CB4D-62CD-7DB52D59214B}"/>
          </ac:picMkLst>
        </pc:picChg>
        <pc:picChg chg="del">
          <ac:chgData name="Leonie Smith" userId="fed1330f33f5650e" providerId="LiveId" clId="{A8953127-9676-44DD-B0E8-3C8894AD895D}" dt="2024-01-09T02:59:56.246" v="43"/>
          <ac:picMkLst>
            <pc:docMk/>
            <pc:sldMk cId="100491716" sldId="269"/>
            <ac:picMk id="8" creationId="{B5C6C1A1-9A3F-04D2-B99E-217C9AF3DBA7}"/>
          </ac:picMkLst>
        </pc:picChg>
        <pc:picChg chg="add del mod ord">
          <ac:chgData name="Leonie Smith" userId="fed1330f33f5650e" providerId="LiveId" clId="{A8953127-9676-44DD-B0E8-3C8894AD895D}" dt="2024-01-09T03:00:36.414" v="47"/>
          <ac:picMkLst>
            <pc:docMk/>
            <pc:sldMk cId="100491716" sldId="269"/>
            <ac:picMk id="10" creationId="{557B8FC4-9416-52BF-1280-7AC6044F85F3}"/>
          </ac:picMkLst>
        </pc:picChg>
        <pc:picChg chg="add mod">
          <ac:chgData name="Leonie Smith" userId="fed1330f33f5650e" providerId="LiveId" clId="{A8953127-9676-44DD-B0E8-3C8894AD895D}" dt="2024-01-09T03:00:36.414" v="47"/>
          <ac:picMkLst>
            <pc:docMk/>
            <pc:sldMk cId="100491716" sldId="269"/>
            <ac:picMk id="11" creationId="{1F80D374-7C04-B232-8112-472A05A2F31B}"/>
          </ac:picMkLst>
        </pc:picChg>
      </pc:sldChg>
      <pc:sldChg chg="addSp delSp modSp mod modTransition modAnim">
        <pc:chgData name="Leonie Smith" userId="fed1330f33f5650e" providerId="LiveId" clId="{A8953127-9676-44DD-B0E8-3C8894AD895D}" dt="2024-01-09T03:00:56.619" v="50"/>
        <pc:sldMkLst>
          <pc:docMk/>
          <pc:sldMk cId="3166251957" sldId="283"/>
        </pc:sldMkLst>
        <pc:picChg chg="add del mod ord">
          <ac:chgData name="Leonie Smith" userId="fed1330f33f5650e" providerId="LiveId" clId="{A8953127-9676-44DD-B0E8-3C8894AD895D}" dt="2024-01-09T03:00:56.619" v="50"/>
          <ac:picMkLst>
            <pc:docMk/>
            <pc:sldMk cId="3166251957" sldId="283"/>
            <ac:picMk id="5" creationId="{40E6C910-280E-0210-C42C-2DCA2069E6E1}"/>
          </ac:picMkLst>
        </pc:picChg>
        <pc:picChg chg="add mod">
          <ac:chgData name="Leonie Smith" userId="fed1330f33f5650e" providerId="LiveId" clId="{A8953127-9676-44DD-B0E8-3C8894AD895D}" dt="2024-01-09T03:00:56.619" v="50"/>
          <ac:picMkLst>
            <pc:docMk/>
            <pc:sldMk cId="3166251957" sldId="283"/>
            <ac:picMk id="6" creationId="{A27F958A-95A7-5D77-FA76-8A3EC6140BF6}"/>
          </ac:picMkLst>
        </pc:picChg>
        <pc:picChg chg="del">
          <ac:chgData name="Leonie Smith" userId="fed1330f33f5650e" providerId="LiveId" clId="{A8953127-9676-44DD-B0E8-3C8894AD895D}" dt="2024-01-09T03:00:40.373" v="49"/>
          <ac:picMkLst>
            <pc:docMk/>
            <pc:sldMk cId="3166251957" sldId="283"/>
            <ac:picMk id="28" creationId="{B89038B6-4783-E173-7D8C-6757A02115C9}"/>
          </ac:picMkLst>
        </pc:picChg>
      </pc:sldChg>
      <pc:sldChg chg="addSp delSp modSp mod modTransition modAnim">
        <pc:chgData name="Leonie Smith" userId="fed1330f33f5650e" providerId="LiveId" clId="{A8953127-9676-44DD-B0E8-3C8894AD895D}" dt="2024-01-09T03:01:10.951" v="53"/>
        <pc:sldMkLst>
          <pc:docMk/>
          <pc:sldMk cId="1522780631" sldId="285"/>
        </pc:sldMkLst>
        <pc:picChg chg="add del mod ord">
          <ac:chgData name="Leonie Smith" userId="fed1330f33f5650e" providerId="LiveId" clId="{A8953127-9676-44DD-B0E8-3C8894AD895D}" dt="2024-01-09T03:01:10.951" v="53"/>
          <ac:picMkLst>
            <pc:docMk/>
            <pc:sldMk cId="1522780631" sldId="285"/>
            <ac:picMk id="5" creationId="{B5F3686C-3299-6425-E7F7-154E642AA4C8}"/>
          </ac:picMkLst>
        </pc:picChg>
        <pc:picChg chg="add mod">
          <ac:chgData name="Leonie Smith" userId="fed1330f33f5650e" providerId="LiveId" clId="{A8953127-9676-44DD-B0E8-3C8894AD895D}" dt="2024-01-09T03:01:10.951" v="53"/>
          <ac:picMkLst>
            <pc:docMk/>
            <pc:sldMk cId="1522780631" sldId="285"/>
            <ac:picMk id="6" creationId="{F19501DD-DAF1-DF30-88C1-A4FA6A301CA3}"/>
          </ac:picMkLst>
        </pc:picChg>
        <pc:picChg chg="del">
          <ac:chgData name="Leonie Smith" userId="fed1330f33f5650e" providerId="LiveId" clId="{A8953127-9676-44DD-B0E8-3C8894AD895D}" dt="2024-01-09T03:01:00.200" v="52"/>
          <ac:picMkLst>
            <pc:docMk/>
            <pc:sldMk cId="1522780631" sldId="285"/>
            <ac:picMk id="14" creationId="{5776C6A4-0E83-D15A-ABC2-0B6D9AE17D2D}"/>
          </ac:picMkLst>
        </pc:picChg>
      </pc:sldChg>
      <pc:sldChg chg="addSp delSp modSp mod modTransition modAnim">
        <pc:chgData name="Leonie Smith" userId="fed1330f33f5650e" providerId="LiveId" clId="{A8953127-9676-44DD-B0E8-3C8894AD895D}" dt="2024-01-09T03:01:28.413" v="56"/>
        <pc:sldMkLst>
          <pc:docMk/>
          <pc:sldMk cId="2332778949" sldId="287"/>
        </pc:sldMkLst>
        <pc:picChg chg="add del mod">
          <ac:chgData name="Leonie Smith" userId="fed1330f33f5650e" providerId="LiveId" clId="{A8953127-9676-44DD-B0E8-3C8894AD895D}" dt="2024-01-09T03:01:28.413" v="56"/>
          <ac:picMkLst>
            <pc:docMk/>
            <pc:sldMk cId="2332778949" sldId="287"/>
            <ac:picMk id="5" creationId="{40D4ACB8-E1A4-5406-D559-57B1F9E697AE}"/>
          </ac:picMkLst>
        </pc:picChg>
        <pc:picChg chg="add mod">
          <ac:chgData name="Leonie Smith" userId="fed1330f33f5650e" providerId="LiveId" clId="{A8953127-9676-44DD-B0E8-3C8894AD895D}" dt="2024-01-09T03:01:28.413" v="56"/>
          <ac:picMkLst>
            <pc:docMk/>
            <pc:sldMk cId="2332778949" sldId="287"/>
            <ac:picMk id="6" creationId="{9AC5F42C-BB88-DC34-25F3-311DC80B23AB}"/>
          </ac:picMkLst>
        </pc:picChg>
        <pc:picChg chg="del">
          <ac:chgData name="Leonie Smith" userId="fed1330f33f5650e" providerId="LiveId" clId="{A8953127-9676-44DD-B0E8-3C8894AD895D}" dt="2024-01-09T03:01:15.326" v="55"/>
          <ac:picMkLst>
            <pc:docMk/>
            <pc:sldMk cId="2332778949" sldId="287"/>
            <ac:picMk id="8" creationId="{D14570CA-7396-E265-7A74-E9B8F15DF2BD}"/>
          </ac:picMkLst>
        </pc:picChg>
      </pc:sldChg>
      <pc:sldChg chg="addSp delSp modSp mod modTransition modAnim">
        <pc:chgData name="Leonie Smith" userId="fed1330f33f5650e" providerId="LiveId" clId="{A8953127-9676-44DD-B0E8-3C8894AD895D}" dt="2024-01-09T03:03:39.754" v="74"/>
        <pc:sldMkLst>
          <pc:docMk/>
          <pc:sldMk cId="2219299321" sldId="293"/>
        </pc:sldMkLst>
        <pc:picChg chg="add del mod ord">
          <ac:chgData name="Leonie Smith" userId="fed1330f33f5650e" providerId="LiveId" clId="{A8953127-9676-44DD-B0E8-3C8894AD895D}" dt="2024-01-09T03:03:39.754" v="74"/>
          <ac:picMkLst>
            <pc:docMk/>
            <pc:sldMk cId="2219299321" sldId="293"/>
            <ac:picMk id="5" creationId="{8C519C00-B84C-445F-3C90-CA1A8DEB124C}"/>
          </ac:picMkLst>
        </pc:picChg>
        <pc:picChg chg="add mod">
          <ac:chgData name="Leonie Smith" userId="fed1330f33f5650e" providerId="LiveId" clId="{A8953127-9676-44DD-B0E8-3C8894AD895D}" dt="2024-01-09T03:03:39.754" v="74"/>
          <ac:picMkLst>
            <pc:docMk/>
            <pc:sldMk cId="2219299321" sldId="293"/>
            <ac:picMk id="6" creationId="{965394F3-C42E-CBDB-E8B1-C860D9BA2E4C}"/>
          </ac:picMkLst>
        </pc:picChg>
        <pc:picChg chg="del">
          <ac:chgData name="Leonie Smith" userId="fed1330f33f5650e" providerId="LiveId" clId="{A8953127-9676-44DD-B0E8-3C8894AD895D}" dt="2024-01-09T03:03:25.282" v="73"/>
          <ac:picMkLst>
            <pc:docMk/>
            <pc:sldMk cId="2219299321" sldId="293"/>
            <ac:picMk id="23" creationId="{88AB03BC-B9D3-E601-8C0A-5DD99D13880D}"/>
          </ac:picMkLst>
        </pc:picChg>
      </pc:sldChg>
      <pc:sldChg chg="addSp delSp modSp mod modTransition modAnim">
        <pc:chgData name="Leonie Smith" userId="fed1330f33f5650e" providerId="LiveId" clId="{A8953127-9676-44DD-B0E8-3C8894AD895D}" dt="2024-01-09T03:04:24.777" v="80"/>
        <pc:sldMkLst>
          <pc:docMk/>
          <pc:sldMk cId="3570388082" sldId="303"/>
        </pc:sldMkLst>
        <pc:picChg chg="add del mod ord">
          <ac:chgData name="Leonie Smith" userId="fed1330f33f5650e" providerId="LiveId" clId="{A8953127-9676-44DD-B0E8-3C8894AD895D}" dt="2024-01-09T03:04:24.777" v="80"/>
          <ac:picMkLst>
            <pc:docMk/>
            <pc:sldMk cId="3570388082" sldId="303"/>
            <ac:picMk id="5" creationId="{A698415D-6CFB-D530-EF78-839CEA543A0F}"/>
          </ac:picMkLst>
        </pc:picChg>
        <pc:picChg chg="add mod">
          <ac:chgData name="Leonie Smith" userId="fed1330f33f5650e" providerId="LiveId" clId="{A8953127-9676-44DD-B0E8-3C8894AD895D}" dt="2024-01-09T03:04:24.777" v="80"/>
          <ac:picMkLst>
            <pc:docMk/>
            <pc:sldMk cId="3570388082" sldId="303"/>
            <ac:picMk id="6" creationId="{F112FF36-07B5-1116-C1E0-76CC1EA10161}"/>
          </ac:picMkLst>
        </pc:picChg>
        <pc:picChg chg="del">
          <ac:chgData name="Leonie Smith" userId="fed1330f33f5650e" providerId="LiveId" clId="{A8953127-9676-44DD-B0E8-3C8894AD895D}" dt="2024-01-09T03:04:05.413" v="79"/>
          <ac:picMkLst>
            <pc:docMk/>
            <pc:sldMk cId="3570388082" sldId="303"/>
            <ac:picMk id="15" creationId="{720DBCA6-5A04-079E-DAF5-9C87CD1D9908}"/>
          </ac:picMkLst>
        </pc:picChg>
      </pc:sldChg>
      <pc:sldChg chg="addSp delSp modSp mod modTransition modAnim">
        <pc:chgData name="Leonie Smith" userId="fed1330f33f5650e" providerId="LiveId" clId="{A8953127-9676-44DD-B0E8-3C8894AD895D}" dt="2024-01-09T02:59:51.493" v="41"/>
        <pc:sldMkLst>
          <pc:docMk/>
          <pc:sldMk cId="3612747898" sldId="307"/>
        </pc:sldMkLst>
        <pc:picChg chg="add del mod ord">
          <ac:chgData name="Leonie Smith" userId="fed1330f33f5650e" providerId="LiveId" clId="{A8953127-9676-44DD-B0E8-3C8894AD895D}" dt="2024-01-09T02:59:34.519" v="38"/>
          <ac:picMkLst>
            <pc:docMk/>
            <pc:sldMk cId="3612747898" sldId="307"/>
            <ac:picMk id="5" creationId="{AA407C85-E403-D0FB-0897-FB711CC4F2FE}"/>
          </ac:picMkLst>
        </pc:picChg>
        <pc:picChg chg="add del mod">
          <ac:chgData name="Leonie Smith" userId="fed1330f33f5650e" providerId="LiveId" clId="{A8953127-9676-44DD-B0E8-3C8894AD895D}" dt="2024-01-09T02:59:36.043" v="40"/>
          <ac:picMkLst>
            <pc:docMk/>
            <pc:sldMk cId="3612747898" sldId="307"/>
            <ac:picMk id="6" creationId="{8D0C139B-63C5-B69B-6062-910E20AD4A2A}"/>
          </ac:picMkLst>
        </pc:picChg>
        <pc:picChg chg="add del mod ord">
          <ac:chgData name="Leonie Smith" userId="fed1330f33f5650e" providerId="LiveId" clId="{A8953127-9676-44DD-B0E8-3C8894AD895D}" dt="2024-01-09T02:59:51.493" v="41"/>
          <ac:picMkLst>
            <pc:docMk/>
            <pc:sldMk cId="3612747898" sldId="307"/>
            <ac:picMk id="9" creationId="{E6A3D3D2-6E28-E847-1C6E-6701BAA9F4A6}"/>
          </ac:picMkLst>
        </pc:picChg>
        <pc:picChg chg="add mod">
          <ac:chgData name="Leonie Smith" userId="fed1330f33f5650e" providerId="LiveId" clId="{A8953127-9676-44DD-B0E8-3C8894AD895D}" dt="2024-01-09T02:59:51.493" v="41"/>
          <ac:picMkLst>
            <pc:docMk/>
            <pc:sldMk cId="3612747898" sldId="307"/>
            <ac:picMk id="10" creationId="{0E6419DD-C1E2-924C-2F03-BD446964BC40}"/>
          </ac:picMkLst>
        </pc:picChg>
        <pc:picChg chg="del">
          <ac:chgData name="Leonie Smith" userId="fed1330f33f5650e" providerId="LiveId" clId="{A8953127-9676-44DD-B0E8-3C8894AD895D}" dt="2024-01-09T02:59:25.244" v="37"/>
          <ac:picMkLst>
            <pc:docMk/>
            <pc:sldMk cId="3612747898" sldId="307"/>
            <ac:picMk id="16" creationId="{D7E9ADDA-26C3-D356-D730-9C79EDC28D74}"/>
          </ac:picMkLst>
        </pc:picChg>
      </pc:sldChg>
      <pc:sldChg chg="addSp delSp modSp mod modTransition modAnim">
        <pc:chgData name="Leonie Smith" userId="fed1330f33f5650e" providerId="LiveId" clId="{A8953127-9676-44DD-B0E8-3C8894AD895D}" dt="2024-01-09T03:01:50.282" v="59"/>
        <pc:sldMkLst>
          <pc:docMk/>
          <pc:sldMk cId="1283331505" sldId="336"/>
        </pc:sldMkLst>
        <pc:picChg chg="add del mod ord">
          <ac:chgData name="Leonie Smith" userId="fed1330f33f5650e" providerId="LiveId" clId="{A8953127-9676-44DD-B0E8-3C8894AD895D}" dt="2024-01-09T03:01:50.282" v="59"/>
          <ac:picMkLst>
            <pc:docMk/>
            <pc:sldMk cId="1283331505" sldId="336"/>
            <ac:picMk id="5" creationId="{0C431CF6-1911-F807-2556-FD26CCCCAFFB}"/>
          </ac:picMkLst>
        </pc:picChg>
        <pc:picChg chg="add mod">
          <ac:chgData name="Leonie Smith" userId="fed1330f33f5650e" providerId="LiveId" clId="{A8953127-9676-44DD-B0E8-3C8894AD895D}" dt="2024-01-09T03:01:50.282" v="59"/>
          <ac:picMkLst>
            <pc:docMk/>
            <pc:sldMk cId="1283331505" sldId="336"/>
            <ac:picMk id="6" creationId="{E8BB0B0A-4F5D-D89D-69AC-091218DB7094}"/>
          </ac:picMkLst>
        </pc:picChg>
        <pc:picChg chg="del">
          <ac:chgData name="Leonie Smith" userId="fed1330f33f5650e" providerId="LiveId" clId="{A8953127-9676-44DD-B0E8-3C8894AD895D}" dt="2024-01-09T03:01:31.931" v="58"/>
          <ac:picMkLst>
            <pc:docMk/>
            <pc:sldMk cId="1283331505" sldId="336"/>
            <ac:picMk id="23" creationId="{ADE68D8C-095A-798B-D52D-5375672F532D}"/>
          </ac:picMkLst>
        </pc:picChg>
      </pc:sldChg>
      <pc:sldChg chg="addSp delSp modSp mod modTransition modAnim">
        <pc:chgData name="Leonie Smith" userId="fed1330f33f5650e" providerId="LiveId" clId="{A8953127-9676-44DD-B0E8-3C8894AD895D}" dt="2024-01-09T03:02:10.930" v="62"/>
        <pc:sldMkLst>
          <pc:docMk/>
          <pc:sldMk cId="2991300377" sldId="338"/>
        </pc:sldMkLst>
        <pc:picChg chg="add del mod ord">
          <ac:chgData name="Leonie Smith" userId="fed1330f33f5650e" providerId="LiveId" clId="{A8953127-9676-44DD-B0E8-3C8894AD895D}" dt="2024-01-09T03:02:10.930" v="62"/>
          <ac:picMkLst>
            <pc:docMk/>
            <pc:sldMk cId="2991300377" sldId="338"/>
            <ac:picMk id="5" creationId="{BC00298A-A947-F8FF-BA59-82072138D9E3}"/>
          </ac:picMkLst>
        </pc:picChg>
        <pc:picChg chg="add mod">
          <ac:chgData name="Leonie Smith" userId="fed1330f33f5650e" providerId="LiveId" clId="{A8953127-9676-44DD-B0E8-3C8894AD895D}" dt="2024-01-09T03:02:10.930" v="62"/>
          <ac:picMkLst>
            <pc:docMk/>
            <pc:sldMk cId="2991300377" sldId="338"/>
            <ac:picMk id="6" creationId="{ACD940DA-ED81-4C7A-D6F5-0545AA06B1D3}"/>
          </ac:picMkLst>
        </pc:picChg>
        <pc:picChg chg="del">
          <ac:chgData name="Leonie Smith" userId="fed1330f33f5650e" providerId="LiveId" clId="{A8953127-9676-44DD-B0E8-3C8894AD895D}" dt="2024-01-09T03:01:54.098" v="61"/>
          <ac:picMkLst>
            <pc:docMk/>
            <pc:sldMk cId="2991300377" sldId="338"/>
            <ac:picMk id="16" creationId="{225866BC-5691-1C2E-145A-F620CCA5A7A7}"/>
          </ac:picMkLst>
        </pc:picChg>
      </pc:sldChg>
      <pc:sldChg chg="addSp delSp modSp mod modTransition modAnim">
        <pc:chgData name="Leonie Smith" userId="fed1330f33f5650e" providerId="LiveId" clId="{A8953127-9676-44DD-B0E8-3C8894AD895D}" dt="2024-01-09T03:02:36.030" v="65"/>
        <pc:sldMkLst>
          <pc:docMk/>
          <pc:sldMk cId="1069810825" sldId="340"/>
        </pc:sldMkLst>
        <pc:picChg chg="add del mod ord">
          <ac:chgData name="Leonie Smith" userId="fed1330f33f5650e" providerId="LiveId" clId="{A8953127-9676-44DD-B0E8-3C8894AD895D}" dt="2024-01-09T03:02:36.030" v="65"/>
          <ac:picMkLst>
            <pc:docMk/>
            <pc:sldMk cId="1069810825" sldId="340"/>
            <ac:picMk id="5" creationId="{25175F46-7F98-B284-C573-DB4EB1F541B3}"/>
          </ac:picMkLst>
        </pc:picChg>
        <pc:picChg chg="add mod">
          <ac:chgData name="Leonie Smith" userId="fed1330f33f5650e" providerId="LiveId" clId="{A8953127-9676-44DD-B0E8-3C8894AD895D}" dt="2024-01-09T03:02:36.030" v="65"/>
          <ac:picMkLst>
            <pc:docMk/>
            <pc:sldMk cId="1069810825" sldId="340"/>
            <ac:picMk id="6" creationId="{5FE8D26E-A099-FA86-ACFB-7425B272A73D}"/>
          </ac:picMkLst>
        </pc:picChg>
        <pc:picChg chg="del">
          <ac:chgData name="Leonie Smith" userId="fed1330f33f5650e" providerId="LiveId" clId="{A8953127-9676-44DD-B0E8-3C8894AD895D}" dt="2024-01-09T03:02:14.730" v="64"/>
          <ac:picMkLst>
            <pc:docMk/>
            <pc:sldMk cId="1069810825" sldId="340"/>
            <ac:picMk id="18" creationId="{291C2B9F-7EB6-F89D-261B-56343406D269}"/>
          </ac:picMkLst>
        </pc:picChg>
      </pc:sldChg>
      <pc:sldChg chg="addSp delSp modSp mod modTransition modAnim">
        <pc:chgData name="Leonie Smith" userId="fed1330f33f5650e" providerId="LiveId" clId="{A8953127-9676-44DD-B0E8-3C8894AD895D}" dt="2024-01-09T03:02:56.167" v="68"/>
        <pc:sldMkLst>
          <pc:docMk/>
          <pc:sldMk cId="3245013568" sldId="346"/>
        </pc:sldMkLst>
        <pc:picChg chg="add del mod ord">
          <ac:chgData name="Leonie Smith" userId="fed1330f33f5650e" providerId="LiveId" clId="{A8953127-9676-44DD-B0E8-3C8894AD895D}" dt="2024-01-09T03:02:56.167" v="68"/>
          <ac:picMkLst>
            <pc:docMk/>
            <pc:sldMk cId="3245013568" sldId="346"/>
            <ac:picMk id="5" creationId="{03A0C8F9-AA75-A37D-B41C-E0F136814059}"/>
          </ac:picMkLst>
        </pc:picChg>
        <pc:picChg chg="add mod">
          <ac:chgData name="Leonie Smith" userId="fed1330f33f5650e" providerId="LiveId" clId="{A8953127-9676-44DD-B0E8-3C8894AD895D}" dt="2024-01-09T03:02:56.167" v="68"/>
          <ac:picMkLst>
            <pc:docMk/>
            <pc:sldMk cId="3245013568" sldId="346"/>
            <ac:picMk id="6" creationId="{54B7954F-24CA-7F44-8F26-142E7493E135}"/>
          </ac:picMkLst>
        </pc:picChg>
        <pc:picChg chg="del">
          <ac:chgData name="Leonie Smith" userId="fed1330f33f5650e" providerId="LiveId" clId="{A8953127-9676-44DD-B0E8-3C8894AD895D}" dt="2024-01-09T03:02:40.531" v="67"/>
          <ac:picMkLst>
            <pc:docMk/>
            <pc:sldMk cId="3245013568" sldId="346"/>
            <ac:picMk id="28" creationId="{BBA13BF1-653E-6430-FDDC-0B130D8560A9}"/>
          </ac:picMkLst>
        </pc:picChg>
      </pc:sldChg>
      <pc:sldChg chg="addSp delSp modSp mod modTransition modAnim">
        <pc:chgData name="Leonie Smith" userId="fed1330f33f5650e" providerId="LiveId" clId="{A8953127-9676-44DD-B0E8-3C8894AD895D}" dt="2024-01-09T03:03:21.465" v="71"/>
        <pc:sldMkLst>
          <pc:docMk/>
          <pc:sldMk cId="3798550184" sldId="348"/>
        </pc:sldMkLst>
        <pc:picChg chg="add del mod ord">
          <ac:chgData name="Leonie Smith" userId="fed1330f33f5650e" providerId="LiveId" clId="{A8953127-9676-44DD-B0E8-3C8894AD895D}" dt="2024-01-09T03:03:21.465" v="71"/>
          <ac:picMkLst>
            <pc:docMk/>
            <pc:sldMk cId="3798550184" sldId="348"/>
            <ac:picMk id="5" creationId="{A5086688-D4B5-DFA8-67A1-DC7F6503F426}"/>
          </ac:picMkLst>
        </pc:picChg>
        <pc:picChg chg="add mod">
          <ac:chgData name="Leonie Smith" userId="fed1330f33f5650e" providerId="LiveId" clId="{A8953127-9676-44DD-B0E8-3C8894AD895D}" dt="2024-01-09T03:03:21.465" v="71"/>
          <ac:picMkLst>
            <pc:docMk/>
            <pc:sldMk cId="3798550184" sldId="348"/>
            <ac:picMk id="6" creationId="{F079EAF4-F06E-CD2F-B83E-EEEAA2457A14}"/>
          </ac:picMkLst>
        </pc:picChg>
        <pc:picChg chg="del">
          <ac:chgData name="Leonie Smith" userId="fed1330f33f5650e" providerId="LiveId" clId="{A8953127-9676-44DD-B0E8-3C8894AD895D}" dt="2024-01-09T03:03:00.093" v="70"/>
          <ac:picMkLst>
            <pc:docMk/>
            <pc:sldMk cId="3798550184" sldId="348"/>
            <ac:picMk id="24" creationId="{080DB542-46D3-920B-6E3A-989575702500}"/>
          </ac:picMkLst>
        </pc:picChg>
      </pc:sldChg>
      <pc:sldChg chg="addSp delSp modSp mod modTransition modAnim">
        <pc:chgData name="Leonie Smith" userId="fed1330f33f5650e" providerId="LiveId" clId="{A8953127-9676-44DD-B0E8-3C8894AD895D}" dt="2024-01-09T03:04:01.496" v="77"/>
        <pc:sldMkLst>
          <pc:docMk/>
          <pc:sldMk cId="2843739401" sldId="350"/>
        </pc:sldMkLst>
        <pc:picChg chg="add del mod ord">
          <ac:chgData name="Leonie Smith" userId="fed1330f33f5650e" providerId="LiveId" clId="{A8953127-9676-44DD-B0E8-3C8894AD895D}" dt="2024-01-09T03:04:01.496" v="77"/>
          <ac:picMkLst>
            <pc:docMk/>
            <pc:sldMk cId="2843739401" sldId="350"/>
            <ac:picMk id="5" creationId="{6AE3020F-A3D0-FCA6-9664-7A86812D8AD1}"/>
          </ac:picMkLst>
        </pc:picChg>
        <pc:picChg chg="add mod">
          <ac:chgData name="Leonie Smith" userId="fed1330f33f5650e" providerId="LiveId" clId="{A8953127-9676-44DD-B0E8-3C8894AD895D}" dt="2024-01-09T03:04:01.496" v="77"/>
          <ac:picMkLst>
            <pc:docMk/>
            <pc:sldMk cId="2843739401" sldId="350"/>
            <ac:picMk id="6" creationId="{A650FFA3-B747-5DF0-85BD-364CD8EA80A5}"/>
          </ac:picMkLst>
        </pc:picChg>
        <pc:picChg chg="del">
          <ac:chgData name="Leonie Smith" userId="fed1330f33f5650e" providerId="LiveId" clId="{A8953127-9676-44DD-B0E8-3C8894AD895D}" dt="2024-01-09T03:03:43.741" v="76"/>
          <ac:picMkLst>
            <pc:docMk/>
            <pc:sldMk cId="2843739401" sldId="350"/>
            <ac:picMk id="35" creationId="{94A32B55-E91E-674B-AC60-9FF83E249206}"/>
          </ac:picMkLst>
        </pc:picChg>
      </pc:sldChg>
    </pc:docChg>
  </pc:docChgLst>
  <pc:docChgLst>
    <pc:chgData name="Leonie Smith" userId="fed1330f33f5650e" providerId="LiveId" clId="{F0393F1A-E4AC-439C-AF7D-195BBC9E9451}"/>
    <pc:docChg chg="addSld modSld">
      <pc:chgData name="Leonie Smith" userId="fed1330f33f5650e" providerId="LiveId" clId="{F0393F1A-E4AC-439C-AF7D-195BBC9E9451}" dt="2023-01-06T08:25:59.223" v="103" actId="20577"/>
      <pc:docMkLst>
        <pc:docMk/>
      </pc:docMkLst>
      <pc:sldChg chg="addSp modSp mod">
        <pc:chgData name="Leonie Smith" userId="fed1330f33f5650e" providerId="LiveId" clId="{F0393F1A-E4AC-439C-AF7D-195BBC9E9451}" dt="2023-01-06T08:18:49.997" v="8" actId="14100"/>
        <pc:sldMkLst>
          <pc:docMk/>
          <pc:sldMk cId="3788111665" sldId="258"/>
        </pc:sldMkLst>
        <pc:spChg chg="add mod">
          <ac:chgData name="Leonie Smith" userId="fed1330f33f5650e" providerId="LiveId" clId="{F0393F1A-E4AC-439C-AF7D-195BBC9E9451}" dt="2023-01-06T08:18:49.997" v="8" actId="14100"/>
          <ac:spMkLst>
            <pc:docMk/>
            <pc:sldMk cId="3788111665" sldId="258"/>
            <ac:spMk id="2" creationId="{7E10C96F-9529-C81D-9930-CBE951D26B17}"/>
          </ac:spMkLst>
        </pc:spChg>
      </pc:sldChg>
      <pc:sldChg chg="addSp modSp">
        <pc:chgData name="Leonie Smith" userId="fed1330f33f5650e" providerId="LiveId" clId="{F0393F1A-E4AC-439C-AF7D-195BBC9E9451}" dt="2023-01-06T08:18:54.654" v="9"/>
        <pc:sldMkLst>
          <pc:docMk/>
          <pc:sldMk cId="4120481681" sldId="270"/>
        </pc:sldMkLst>
        <pc:spChg chg="add mod">
          <ac:chgData name="Leonie Smith" userId="fed1330f33f5650e" providerId="LiveId" clId="{F0393F1A-E4AC-439C-AF7D-195BBC9E9451}" dt="2023-01-06T08:18:54.654" v="9"/>
          <ac:spMkLst>
            <pc:docMk/>
            <pc:sldMk cId="4120481681" sldId="270"/>
            <ac:spMk id="3" creationId="{BFEFC3C7-D373-428A-8E54-88F825EFAB5C}"/>
          </ac:spMkLst>
        </pc:spChg>
      </pc:sldChg>
      <pc:sldChg chg="addSp modSp mod">
        <pc:chgData name="Leonie Smith" userId="fed1330f33f5650e" providerId="LiveId" clId="{F0393F1A-E4AC-439C-AF7D-195BBC9E9451}" dt="2023-01-06T08:20:57.785" v="37" actId="20577"/>
        <pc:sldMkLst>
          <pc:docMk/>
          <pc:sldMk cId="939110669" sldId="271"/>
        </pc:sldMkLst>
        <pc:spChg chg="add mod">
          <ac:chgData name="Leonie Smith" userId="fed1330f33f5650e" providerId="LiveId" clId="{F0393F1A-E4AC-439C-AF7D-195BBC9E9451}" dt="2023-01-06T08:20:57.785" v="37" actId="20577"/>
          <ac:spMkLst>
            <pc:docMk/>
            <pc:sldMk cId="939110669" sldId="271"/>
            <ac:spMk id="2" creationId="{90161149-93B0-3252-B33D-A36FD2AC4C9A}"/>
          </ac:spMkLst>
        </pc:spChg>
      </pc:sldChg>
      <pc:sldChg chg="addSp modSp mod">
        <pc:chgData name="Leonie Smith" userId="fed1330f33f5650e" providerId="LiveId" clId="{F0393F1A-E4AC-439C-AF7D-195BBC9E9451}" dt="2023-01-06T08:21:06.546" v="40" actId="20577"/>
        <pc:sldMkLst>
          <pc:docMk/>
          <pc:sldMk cId="4024569785" sldId="272"/>
        </pc:sldMkLst>
        <pc:spChg chg="add mod">
          <ac:chgData name="Leonie Smith" userId="fed1330f33f5650e" providerId="LiveId" clId="{F0393F1A-E4AC-439C-AF7D-195BBC9E9451}" dt="2023-01-06T08:21:06.546" v="40" actId="20577"/>
          <ac:spMkLst>
            <pc:docMk/>
            <pc:sldMk cId="4024569785" sldId="272"/>
            <ac:spMk id="2" creationId="{DEE8E05F-A4E5-DA81-73A6-BA68936CA35D}"/>
          </ac:spMkLst>
        </pc:spChg>
      </pc:sldChg>
      <pc:sldChg chg="addSp modSp mod">
        <pc:chgData name="Leonie Smith" userId="fed1330f33f5650e" providerId="LiveId" clId="{F0393F1A-E4AC-439C-AF7D-195BBC9E9451}" dt="2023-01-06T08:21:14.213" v="42" actId="20577"/>
        <pc:sldMkLst>
          <pc:docMk/>
          <pc:sldMk cId="487179600" sldId="273"/>
        </pc:sldMkLst>
        <pc:spChg chg="add mod">
          <ac:chgData name="Leonie Smith" userId="fed1330f33f5650e" providerId="LiveId" clId="{F0393F1A-E4AC-439C-AF7D-195BBC9E9451}" dt="2023-01-06T08:21:14.213" v="42" actId="20577"/>
          <ac:spMkLst>
            <pc:docMk/>
            <pc:sldMk cId="487179600" sldId="273"/>
            <ac:spMk id="2" creationId="{472F0F37-A5FC-4C67-DA4D-5E34A77D0F91}"/>
          </ac:spMkLst>
        </pc:spChg>
      </pc:sldChg>
      <pc:sldChg chg="addSp modSp mod">
        <pc:chgData name="Leonie Smith" userId="fed1330f33f5650e" providerId="LiveId" clId="{F0393F1A-E4AC-439C-AF7D-195BBC9E9451}" dt="2023-01-06T08:21:21.313" v="44" actId="20577"/>
        <pc:sldMkLst>
          <pc:docMk/>
          <pc:sldMk cId="2168401200" sldId="274"/>
        </pc:sldMkLst>
        <pc:spChg chg="add mod">
          <ac:chgData name="Leonie Smith" userId="fed1330f33f5650e" providerId="LiveId" clId="{F0393F1A-E4AC-439C-AF7D-195BBC9E9451}" dt="2023-01-06T08:21:21.313" v="44" actId="20577"/>
          <ac:spMkLst>
            <pc:docMk/>
            <pc:sldMk cId="2168401200" sldId="274"/>
            <ac:spMk id="2" creationId="{518DEB0E-41B8-D0FB-52FC-DEF053DF0684}"/>
          </ac:spMkLst>
        </pc:spChg>
      </pc:sldChg>
      <pc:sldChg chg="addSp modSp mod">
        <pc:chgData name="Leonie Smith" userId="fed1330f33f5650e" providerId="LiveId" clId="{F0393F1A-E4AC-439C-AF7D-195BBC9E9451}" dt="2023-01-06T08:21:28.078" v="46" actId="20577"/>
        <pc:sldMkLst>
          <pc:docMk/>
          <pc:sldMk cId="2996969115" sldId="275"/>
        </pc:sldMkLst>
        <pc:spChg chg="add mod">
          <ac:chgData name="Leonie Smith" userId="fed1330f33f5650e" providerId="LiveId" clId="{F0393F1A-E4AC-439C-AF7D-195BBC9E9451}" dt="2023-01-06T08:21:28.078" v="46" actId="20577"/>
          <ac:spMkLst>
            <pc:docMk/>
            <pc:sldMk cId="2996969115" sldId="275"/>
            <ac:spMk id="2" creationId="{D32211B8-3F11-B994-9421-B3FCBB7E3623}"/>
          </ac:spMkLst>
        </pc:spChg>
      </pc:sldChg>
      <pc:sldChg chg="addSp modSp mod">
        <pc:chgData name="Leonie Smith" userId="fed1330f33f5650e" providerId="LiveId" clId="{F0393F1A-E4AC-439C-AF7D-195BBC9E9451}" dt="2023-01-06T08:21:35.891" v="48" actId="20577"/>
        <pc:sldMkLst>
          <pc:docMk/>
          <pc:sldMk cId="2390376940" sldId="276"/>
        </pc:sldMkLst>
        <pc:spChg chg="add mod">
          <ac:chgData name="Leonie Smith" userId="fed1330f33f5650e" providerId="LiveId" clId="{F0393F1A-E4AC-439C-AF7D-195BBC9E9451}" dt="2023-01-06T08:21:35.891" v="48" actId="20577"/>
          <ac:spMkLst>
            <pc:docMk/>
            <pc:sldMk cId="2390376940" sldId="276"/>
            <ac:spMk id="2" creationId="{7FD87739-2B7E-F1DA-DACD-FF81FA2750D3}"/>
          </ac:spMkLst>
        </pc:spChg>
      </pc:sldChg>
      <pc:sldChg chg="addSp modSp mod">
        <pc:chgData name="Leonie Smith" userId="fed1330f33f5650e" providerId="LiveId" clId="{F0393F1A-E4AC-439C-AF7D-195BBC9E9451}" dt="2023-01-06T08:21:44.476" v="50" actId="20577"/>
        <pc:sldMkLst>
          <pc:docMk/>
          <pc:sldMk cId="4265919077" sldId="277"/>
        </pc:sldMkLst>
        <pc:spChg chg="add mod">
          <ac:chgData name="Leonie Smith" userId="fed1330f33f5650e" providerId="LiveId" clId="{F0393F1A-E4AC-439C-AF7D-195BBC9E9451}" dt="2023-01-06T08:21:44.476" v="50" actId="20577"/>
          <ac:spMkLst>
            <pc:docMk/>
            <pc:sldMk cId="4265919077" sldId="277"/>
            <ac:spMk id="2" creationId="{DB89CB1B-9866-82C1-01CC-8EB116E72A5D}"/>
          </ac:spMkLst>
        </pc:spChg>
      </pc:sldChg>
      <pc:sldChg chg="addSp modSp mod">
        <pc:chgData name="Leonie Smith" userId="fed1330f33f5650e" providerId="LiveId" clId="{F0393F1A-E4AC-439C-AF7D-195BBC9E9451}" dt="2023-01-06T08:21:50.967" v="52" actId="20577"/>
        <pc:sldMkLst>
          <pc:docMk/>
          <pc:sldMk cId="210266664" sldId="278"/>
        </pc:sldMkLst>
        <pc:spChg chg="add mod">
          <ac:chgData name="Leonie Smith" userId="fed1330f33f5650e" providerId="LiveId" clId="{F0393F1A-E4AC-439C-AF7D-195BBC9E9451}" dt="2023-01-06T08:21:50.967" v="52" actId="20577"/>
          <ac:spMkLst>
            <pc:docMk/>
            <pc:sldMk cId="210266664" sldId="278"/>
            <ac:spMk id="2" creationId="{D52581F5-E64F-57B2-79C6-D34DEB9A09F4}"/>
          </ac:spMkLst>
        </pc:spChg>
      </pc:sldChg>
      <pc:sldChg chg="addSp modSp mod">
        <pc:chgData name="Leonie Smith" userId="fed1330f33f5650e" providerId="LiveId" clId="{F0393F1A-E4AC-439C-AF7D-195BBC9E9451}" dt="2023-01-06T08:21:57.229" v="54" actId="20577"/>
        <pc:sldMkLst>
          <pc:docMk/>
          <pc:sldMk cId="888433145" sldId="279"/>
        </pc:sldMkLst>
        <pc:spChg chg="add mod">
          <ac:chgData name="Leonie Smith" userId="fed1330f33f5650e" providerId="LiveId" clId="{F0393F1A-E4AC-439C-AF7D-195BBC9E9451}" dt="2023-01-06T08:21:57.229" v="54" actId="20577"/>
          <ac:spMkLst>
            <pc:docMk/>
            <pc:sldMk cId="888433145" sldId="279"/>
            <ac:spMk id="2" creationId="{8ACE18E8-9FE5-5A7B-4F99-531758E0ECDE}"/>
          </ac:spMkLst>
        </pc:spChg>
      </pc:sldChg>
      <pc:sldChg chg="addSp modSp mod">
        <pc:chgData name="Leonie Smith" userId="fed1330f33f5650e" providerId="LiveId" clId="{F0393F1A-E4AC-439C-AF7D-195BBC9E9451}" dt="2023-01-06T08:23:19.001" v="66" actId="1076"/>
        <pc:sldMkLst>
          <pc:docMk/>
          <pc:sldMk cId="1126511635" sldId="282"/>
        </pc:sldMkLst>
        <pc:spChg chg="add mod">
          <ac:chgData name="Leonie Smith" userId="fed1330f33f5650e" providerId="LiveId" clId="{F0393F1A-E4AC-439C-AF7D-195BBC9E9451}" dt="2023-01-06T08:23:19.001" v="66" actId="1076"/>
          <ac:spMkLst>
            <pc:docMk/>
            <pc:sldMk cId="1126511635" sldId="282"/>
            <ac:spMk id="2" creationId="{82DFD3A0-E824-A316-63AB-8A6DC81FDCD2}"/>
          </ac:spMkLst>
        </pc:spChg>
      </pc:sldChg>
      <pc:sldChg chg="addSp modSp mod">
        <pc:chgData name="Leonie Smith" userId="fed1330f33f5650e" providerId="LiveId" clId="{F0393F1A-E4AC-439C-AF7D-195BBC9E9451}" dt="2023-01-06T08:23:31.987" v="69" actId="1076"/>
        <pc:sldMkLst>
          <pc:docMk/>
          <pc:sldMk cId="3922583308" sldId="284"/>
        </pc:sldMkLst>
        <pc:spChg chg="add mod">
          <ac:chgData name="Leonie Smith" userId="fed1330f33f5650e" providerId="LiveId" clId="{F0393F1A-E4AC-439C-AF7D-195BBC9E9451}" dt="2023-01-06T08:23:31.987" v="69" actId="1076"/>
          <ac:spMkLst>
            <pc:docMk/>
            <pc:sldMk cId="3922583308" sldId="284"/>
            <ac:spMk id="2" creationId="{F785C26D-41E4-A3FC-BFC9-4E3E1061F77A}"/>
          </ac:spMkLst>
        </pc:spChg>
      </pc:sldChg>
      <pc:sldChg chg="addSp modSp mod">
        <pc:chgData name="Leonie Smith" userId="fed1330f33f5650e" providerId="LiveId" clId="{F0393F1A-E4AC-439C-AF7D-195BBC9E9451}" dt="2023-01-06T08:23:39.688" v="71" actId="20577"/>
        <pc:sldMkLst>
          <pc:docMk/>
          <pc:sldMk cId="1850742486" sldId="286"/>
        </pc:sldMkLst>
        <pc:spChg chg="add mod">
          <ac:chgData name="Leonie Smith" userId="fed1330f33f5650e" providerId="LiveId" clId="{F0393F1A-E4AC-439C-AF7D-195BBC9E9451}" dt="2023-01-06T08:23:39.688" v="71" actId="20577"/>
          <ac:spMkLst>
            <pc:docMk/>
            <pc:sldMk cId="1850742486" sldId="286"/>
            <ac:spMk id="2" creationId="{A91D4A5F-B58F-3ACA-CD71-1C9DD430F1C6}"/>
          </ac:spMkLst>
        </pc:spChg>
      </pc:sldChg>
      <pc:sldChg chg="addSp modSp mod">
        <pc:chgData name="Leonie Smith" userId="fed1330f33f5650e" providerId="LiveId" clId="{F0393F1A-E4AC-439C-AF7D-195BBC9E9451}" dt="2023-01-06T08:23:46.797" v="73" actId="20577"/>
        <pc:sldMkLst>
          <pc:docMk/>
          <pc:sldMk cId="1828872212" sldId="288"/>
        </pc:sldMkLst>
        <pc:spChg chg="add mod">
          <ac:chgData name="Leonie Smith" userId="fed1330f33f5650e" providerId="LiveId" clId="{F0393F1A-E4AC-439C-AF7D-195BBC9E9451}" dt="2023-01-06T08:23:46.797" v="73" actId="20577"/>
          <ac:spMkLst>
            <pc:docMk/>
            <pc:sldMk cId="1828872212" sldId="288"/>
            <ac:spMk id="2" creationId="{F86C1971-13E9-5A05-52EF-235656BDFBC2}"/>
          </ac:spMkLst>
        </pc:spChg>
      </pc:sldChg>
      <pc:sldChg chg="addSp modSp mod">
        <pc:chgData name="Leonie Smith" userId="fed1330f33f5650e" providerId="LiveId" clId="{F0393F1A-E4AC-439C-AF7D-195BBC9E9451}" dt="2023-01-06T08:25:48.531" v="101" actId="113"/>
        <pc:sldMkLst>
          <pc:docMk/>
          <pc:sldMk cId="2859407553" sldId="294"/>
        </pc:sldMkLst>
        <pc:spChg chg="add mod">
          <ac:chgData name="Leonie Smith" userId="fed1330f33f5650e" providerId="LiveId" clId="{F0393F1A-E4AC-439C-AF7D-195BBC9E9451}" dt="2023-01-06T08:25:48.531" v="101" actId="113"/>
          <ac:spMkLst>
            <pc:docMk/>
            <pc:sldMk cId="2859407553" sldId="294"/>
            <ac:spMk id="2" creationId="{AA1CBB40-6A5E-6898-AB26-FC9FA222A242}"/>
          </ac:spMkLst>
        </pc:spChg>
      </pc:sldChg>
      <pc:sldChg chg="addSp modSp mod">
        <pc:chgData name="Leonie Smith" userId="fed1330f33f5650e" providerId="LiveId" clId="{F0393F1A-E4AC-439C-AF7D-195BBC9E9451}" dt="2023-01-06T08:25:59.223" v="103" actId="20577"/>
        <pc:sldMkLst>
          <pc:docMk/>
          <pc:sldMk cId="643307880" sldId="304"/>
        </pc:sldMkLst>
        <pc:spChg chg="add mod">
          <ac:chgData name="Leonie Smith" userId="fed1330f33f5650e" providerId="LiveId" clId="{F0393F1A-E4AC-439C-AF7D-195BBC9E9451}" dt="2023-01-06T08:25:59.223" v="103" actId="20577"/>
          <ac:spMkLst>
            <pc:docMk/>
            <pc:sldMk cId="643307880" sldId="304"/>
            <ac:spMk id="3" creationId="{9F004952-FB2E-133D-359C-5E466C9FAE2C}"/>
          </ac:spMkLst>
        </pc:spChg>
      </pc:sldChg>
      <pc:sldChg chg="addSp modSp mod">
        <pc:chgData name="Leonie Smith" userId="fed1330f33f5650e" providerId="LiveId" clId="{F0393F1A-E4AC-439C-AF7D-195BBC9E9451}" dt="2023-01-06T08:23:05.631" v="63" actId="207"/>
        <pc:sldMkLst>
          <pc:docMk/>
          <pc:sldMk cId="1552084546" sldId="308"/>
        </pc:sldMkLst>
        <pc:spChg chg="add mod">
          <ac:chgData name="Leonie Smith" userId="fed1330f33f5650e" providerId="LiveId" clId="{F0393F1A-E4AC-439C-AF7D-195BBC9E9451}" dt="2023-01-06T08:23:05.631" v="63" actId="207"/>
          <ac:spMkLst>
            <pc:docMk/>
            <pc:sldMk cId="1552084546" sldId="308"/>
            <ac:spMk id="2" creationId="{A60B5107-C936-E9C4-284A-A6D46BA34C0A}"/>
          </ac:spMkLst>
        </pc:spChg>
      </pc:sldChg>
      <pc:sldChg chg="addSp modSp mod">
        <pc:chgData name="Leonie Smith" userId="fed1330f33f5650e" providerId="LiveId" clId="{F0393F1A-E4AC-439C-AF7D-195BBC9E9451}" dt="2023-01-06T08:23:56.242" v="75" actId="20577"/>
        <pc:sldMkLst>
          <pc:docMk/>
          <pc:sldMk cId="2061852267" sldId="337"/>
        </pc:sldMkLst>
        <pc:spChg chg="add mod">
          <ac:chgData name="Leonie Smith" userId="fed1330f33f5650e" providerId="LiveId" clId="{F0393F1A-E4AC-439C-AF7D-195BBC9E9451}" dt="2023-01-06T08:23:56.242" v="75" actId="20577"/>
          <ac:spMkLst>
            <pc:docMk/>
            <pc:sldMk cId="2061852267" sldId="337"/>
            <ac:spMk id="2" creationId="{E039A35E-E80F-F85D-A0F7-6703000B3D3B}"/>
          </ac:spMkLst>
        </pc:spChg>
      </pc:sldChg>
      <pc:sldChg chg="addSp modSp mod">
        <pc:chgData name="Leonie Smith" userId="fed1330f33f5650e" providerId="LiveId" clId="{F0393F1A-E4AC-439C-AF7D-195BBC9E9451}" dt="2023-01-06T08:24:23.603" v="83" actId="20577"/>
        <pc:sldMkLst>
          <pc:docMk/>
          <pc:sldMk cId="3668900418" sldId="339"/>
        </pc:sldMkLst>
        <pc:spChg chg="add mod">
          <ac:chgData name="Leonie Smith" userId="fed1330f33f5650e" providerId="LiveId" clId="{F0393F1A-E4AC-439C-AF7D-195BBC9E9451}" dt="2023-01-06T08:24:23.603" v="83" actId="20577"/>
          <ac:spMkLst>
            <pc:docMk/>
            <pc:sldMk cId="3668900418" sldId="339"/>
            <ac:spMk id="2" creationId="{302B10B8-F802-5EA4-362E-781E11985E02}"/>
          </ac:spMkLst>
        </pc:spChg>
      </pc:sldChg>
      <pc:sldChg chg="addSp modSp mod">
        <pc:chgData name="Leonie Smith" userId="fed1330f33f5650e" providerId="LiveId" clId="{F0393F1A-E4AC-439C-AF7D-195BBC9E9451}" dt="2023-01-06T08:24:35.492" v="85" actId="20577"/>
        <pc:sldMkLst>
          <pc:docMk/>
          <pc:sldMk cId="1075439356" sldId="341"/>
        </pc:sldMkLst>
        <pc:spChg chg="add mod">
          <ac:chgData name="Leonie Smith" userId="fed1330f33f5650e" providerId="LiveId" clId="{F0393F1A-E4AC-439C-AF7D-195BBC9E9451}" dt="2023-01-06T08:24:35.492" v="85" actId="20577"/>
          <ac:spMkLst>
            <pc:docMk/>
            <pc:sldMk cId="1075439356" sldId="341"/>
            <ac:spMk id="2" creationId="{AFA98744-8A5B-2CD5-8ABA-545A9E982A4E}"/>
          </ac:spMkLst>
        </pc:spChg>
      </pc:sldChg>
      <pc:sldChg chg="addSp modSp mod">
        <pc:chgData name="Leonie Smith" userId="fed1330f33f5650e" providerId="LiveId" clId="{F0393F1A-E4AC-439C-AF7D-195BBC9E9451}" dt="2023-01-06T08:24:42.963" v="87" actId="20577"/>
        <pc:sldMkLst>
          <pc:docMk/>
          <pc:sldMk cId="681815875" sldId="347"/>
        </pc:sldMkLst>
        <pc:spChg chg="add mod">
          <ac:chgData name="Leonie Smith" userId="fed1330f33f5650e" providerId="LiveId" clId="{F0393F1A-E4AC-439C-AF7D-195BBC9E9451}" dt="2023-01-06T08:24:42.963" v="87" actId="20577"/>
          <ac:spMkLst>
            <pc:docMk/>
            <pc:sldMk cId="681815875" sldId="347"/>
            <ac:spMk id="2" creationId="{6A7A586B-ACEE-8784-F78F-5C9658EBA5E7}"/>
          </ac:spMkLst>
        </pc:spChg>
      </pc:sldChg>
      <pc:sldChg chg="addSp modSp mod">
        <pc:chgData name="Leonie Smith" userId="fed1330f33f5650e" providerId="LiveId" clId="{F0393F1A-E4AC-439C-AF7D-195BBC9E9451}" dt="2023-01-06T08:24:52.340" v="89" actId="20577"/>
        <pc:sldMkLst>
          <pc:docMk/>
          <pc:sldMk cId="72589382" sldId="349"/>
        </pc:sldMkLst>
        <pc:spChg chg="add mod">
          <ac:chgData name="Leonie Smith" userId="fed1330f33f5650e" providerId="LiveId" clId="{F0393F1A-E4AC-439C-AF7D-195BBC9E9451}" dt="2023-01-06T08:24:52.340" v="89" actId="20577"/>
          <ac:spMkLst>
            <pc:docMk/>
            <pc:sldMk cId="72589382" sldId="349"/>
            <ac:spMk id="2" creationId="{59CB8125-855E-1C39-A62F-150834F07453}"/>
          </ac:spMkLst>
        </pc:spChg>
      </pc:sldChg>
      <pc:sldChg chg="modSp add mod">
        <pc:chgData name="Leonie Smith" userId="fed1330f33f5650e" providerId="LiveId" clId="{F0393F1A-E4AC-439C-AF7D-195BBC9E9451}" dt="2023-01-06T08:25:03.386" v="91" actId="20577"/>
        <pc:sldMkLst>
          <pc:docMk/>
          <pc:sldMk cId="3825906515" sldId="351"/>
        </pc:sldMkLst>
        <pc:spChg chg="mod">
          <ac:chgData name="Leonie Smith" userId="fed1330f33f5650e" providerId="LiveId" clId="{F0393F1A-E4AC-439C-AF7D-195BBC9E9451}" dt="2023-01-06T08:25:03.386" v="91" actId="20577"/>
          <ac:spMkLst>
            <pc:docMk/>
            <pc:sldMk cId="3825906515" sldId="351"/>
            <ac:spMk id="2" creationId="{AA1CBB40-6A5E-6898-AB26-FC9FA222A242}"/>
          </ac:spMkLst>
        </pc:spChg>
        <pc:picChg chg="mod">
          <ac:chgData name="Leonie Smith" userId="fed1330f33f5650e" providerId="LiveId" clId="{F0393F1A-E4AC-439C-AF7D-195BBC9E9451}" dt="2023-01-06T08:20:39.039" v="36" actId="1076"/>
          <ac:picMkLst>
            <pc:docMk/>
            <pc:sldMk cId="3825906515" sldId="351"/>
            <ac:picMk id="3" creationId="{DE3CE359-421C-EE65-C30B-ECED15D8E0A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42 Temple Merchants</a:t>
            </a:r>
          </a:p>
          <a:p>
            <a:pPr algn="l"/>
            <a:r>
              <a:rPr lang="en-US" sz="1200" b="0" i="0" u="none" strike="noStrike" baseline="0" dirty="0">
                <a:latin typeface="TimesNewRomanPSMT"/>
              </a:rPr>
              <a:t>1. Temple Merchants - Matt 21:12-17; Mark 11:15-19; Luke 19:45-48 (Left Top)</a:t>
            </a:r>
          </a:p>
          <a:p>
            <a:pPr algn="l"/>
            <a:r>
              <a:rPr lang="en-US" sz="1200" b="0" i="0" u="none" strike="noStrike" baseline="0" dirty="0">
                <a:latin typeface="TimesNewRomanPSMT"/>
              </a:rPr>
              <a:t>2. Paying Taxes - Matt 22:15-22; Mark 12:13-17; Luke 20:20-26 (Right Top)</a:t>
            </a:r>
          </a:p>
          <a:p>
            <a:pPr algn="l"/>
            <a:r>
              <a:rPr lang="en-US" sz="1200" b="0" i="0" u="none" strike="noStrike" baseline="0" dirty="0">
                <a:latin typeface="TimesNewRomanPSMT"/>
              </a:rPr>
              <a:t>3. The Widow’s Mite - Mark 12:41-44; Luke 21:1-4 (Right Top)</a:t>
            </a:r>
          </a:p>
          <a:p>
            <a:pPr algn="l"/>
            <a:r>
              <a:rPr lang="en-US" sz="1200" b="0" i="0" u="none" strike="noStrike" baseline="0" dirty="0">
                <a:latin typeface="TimesNewRomanPSMT"/>
              </a:rPr>
              <a:t>4. Fig Tree - Matt 21:18-22; Mark 11:12-14, 20-26; (John 15:1-17) (Right Center)</a:t>
            </a:r>
          </a:p>
          <a:p>
            <a:pPr algn="l"/>
            <a:r>
              <a:rPr lang="en-US" sz="1200" b="0" i="0" u="none" strike="noStrike" baseline="0" dirty="0">
                <a:latin typeface="TimesNewRomanPSMT"/>
              </a:rPr>
              <a:t>5. Judas agrees to betray Jesus – Matt 26:14-16; Luke 21:37-22:6 (Right Bottom)</a:t>
            </a:r>
          </a:p>
          <a:p>
            <a:pPr algn="l"/>
            <a:r>
              <a:rPr lang="en-US" sz="1200" b="0" i="0" u="none" strike="noStrike" baseline="0" dirty="0">
                <a:latin typeface="TimesNewRomanPSMT"/>
              </a:rPr>
              <a:t>6(Left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3</a:t>
            </a:fld>
            <a:endParaRPr lang="en-IN"/>
          </a:p>
        </p:txBody>
      </p:sp>
    </p:spTree>
    <p:extLst>
      <p:ext uri="{BB962C8B-B14F-4D97-AF65-F5344CB8AC3E}">
        <p14:creationId xmlns:p14="http://schemas.microsoft.com/office/powerpoint/2010/main" val="2143405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42-4</a:t>
            </a:r>
          </a:p>
        </p:txBody>
      </p:sp>
      <p:pic>
        <p:nvPicPr>
          <p:cNvPr id="6" name="Audio 5">
            <a:hlinkClick r:id="" action="ppaction://media"/>
            <a:extLst>
              <a:ext uri="{FF2B5EF4-FFF2-40B4-BE49-F238E27FC236}">
                <a16:creationId xmlns:a16="http://schemas.microsoft.com/office/drawing/2014/main" id="{BF68DA3F-2D69-CC97-C713-992B7321871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5EACC70F-4AE1-5825-00FA-9D3A63EBE437}"/>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56"/>
    </mc:Choice>
    <mc:Fallback xmlns="">
      <p:transition spd="slow" advTm="3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38BCC8-6397-E251-3A05-68BB0E2B34C6}"/>
              </a:ext>
            </a:extLst>
          </p:cNvPr>
          <p:cNvPicPr>
            <a:picLocks noChangeAspect="1"/>
          </p:cNvPicPr>
          <p:nvPr/>
        </p:nvPicPr>
        <p:blipFill>
          <a:blip r:embed="rId2"/>
          <a:stretch>
            <a:fillRect/>
          </a:stretch>
        </p:blipFill>
        <p:spPr>
          <a:xfrm>
            <a:off x="0" y="-41189"/>
            <a:ext cx="12192000" cy="6899189"/>
          </a:xfrm>
          <a:prstGeom prst="rect">
            <a:avLst/>
          </a:prstGeom>
        </p:spPr>
      </p:pic>
      <p:sp>
        <p:nvSpPr>
          <p:cNvPr id="2" name="TextBox 1">
            <a:extLst>
              <a:ext uri="{FF2B5EF4-FFF2-40B4-BE49-F238E27FC236}">
                <a16:creationId xmlns:a16="http://schemas.microsoft.com/office/drawing/2014/main" id="{472F0F37-A5FC-4C67-DA4D-5E34A77D0F91}"/>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11</a:t>
            </a:r>
            <a:r>
              <a:rPr lang="bo-CN" sz="7200" dirty="0">
                <a:solidFill>
                  <a:srgbClr val="121212"/>
                </a:solidFill>
                <a:latin typeface="Arial" panose="020B0604020202020204" pitchFamily="34" charset="0"/>
              </a:rPr>
              <a:t>ཁྱེད་གཉིས་ཀྱིས་ཁྱིམ་དེའི་བདག་པོ་ལ་སྟོན་པས་ང་དང་ངའི་ཉེ་གནས་རྣམས་ཀྱིས་མཉམ་དུ་པེ་སག་གི་ཟས་ཟ་བའི་ཁང་མིག་གང་དུ་ཡོད་ཅེས་ཤོད་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11and say to the owner of that house, ‘The Teacher asks: Where is the guest room, where I may eat the Passover with My disciples?’ </a:t>
            </a:r>
            <a:endParaRPr lang="en-IN" dirty="0"/>
          </a:p>
        </p:txBody>
      </p:sp>
      <p:pic>
        <p:nvPicPr>
          <p:cNvPr id="6" name="Audio 5">
            <a:hlinkClick r:id="" action="ppaction://media"/>
            <a:extLst>
              <a:ext uri="{FF2B5EF4-FFF2-40B4-BE49-F238E27FC236}">
                <a16:creationId xmlns:a16="http://schemas.microsoft.com/office/drawing/2014/main" id="{56798CFB-50C1-15B8-3F95-3B2543BB06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248"/>
    </mc:Choice>
    <mc:Fallback xmlns="">
      <p:transition spd="slow" advTm="10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D426EA-56B8-A655-6013-8673AB084ACF}"/>
              </a:ext>
            </a:extLst>
          </p:cNvPr>
          <p:cNvPicPr>
            <a:picLocks noChangeAspect="1"/>
          </p:cNvPicPr>
          <p:nvPr/>
        </p:nvPicPr>
        <p:blipFill>
          <a:blip r:embed="rId2"/>
          <a:stretch>
            <a:fillRect/>
          </a:stretch>
        </p:blipFill>
        <p:spPr>
          <a:xfrm>
            <a:off x="-349172" y="0"/>
            <a:ext cx="12890343" cy="6858000"/>
          </a:xfrm>
          <a:prstGeom prst="rect">
            <a:avLst/>
          </a:prstGeom>
        </p:spPr>
      </p:pic>
      <p:sp>
        <p:nvSpPr>
          <p:cNvPr id="2" name="TextBox 1">
            <a:extLst>
              <a:ext uri="{FF2B5EF4-FFF2-40B4-BE49-F238E27FC236}">
                <a16:creationId xmlns:a16="http://schemas.microsoft.com/office/drawing/2014/main" id="{518DEB0E-41B8-D0FB-52FC-DEF053DF0684}"/>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12</a:t>
            </a:r>
            <a:r>
              <a:rPr lang="bo-CN" sz="6600" dirty="0">
                <a:solidFill>
                  <a:srgbClr val="121212"/>
                </a:solidFill>
                <a:latin typeface="Arial" panose="020B0604020202020204" pitchFamily="34" charset="0"/>
              </a:rPr>
              <a:t>མི་དེས་ཁྱེད་གཉིས་ལ་ནང་ཆས་སོགས་གྲ་སྒྲིག་བྱས་ཡོད་པའི་ཐོག་ཁང་ཆེན་པོ་ཞིག་བསྟན་ཡོང༌། ཁྱེད་ཀྱིས་གནས་དེ་རུ་གྲ་སྒྲིག་གྱིས་ཤིག་”ཅེས་གསུངས།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12And he will show you a large upper room, already furnished. Make preparations there.”</a:t>
            </a:r>
            <a:endParaRPr lang="en-IN" sz="4000" dirty="0"/>
          </a:p>
        </p:txBody>
      </p:sp>
      <p:pic>
        <p:nvPicPr>
          <p:cNvPr id="6" name="Audio 5">
            <a:hlinkClick r:id="" action="ppaction://media"/>
            <a:extLst>
              <a:ext uri="{FF2B5EF4-FFF2-40B4-BE49-F238E27FC236}">
                <a16:creationId xmlns:a16="http://schemas.microsoft.com/office/drawing/2014/main" id="{B5380ECE-B2BF-8544-5916-3AA2089BDC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387"/>
    </mc:Choice>
    <mc:Fallback xmlns="">
      <p:transition spd="slow" advTm="10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96DDC7-55AF-CDCA-AA75-71D311B5BF1A}"/>
              </a:ext>
            </a:extLst>
          </p:cNvPr>
          <p:cNvPicPr>
            <a:picLocks noChangeAspect="1"/>
          </p:cNvPicPr>
          <p:nvPr/>
        </p:nvPicPr>
        <p:blipFill>
          <a:blip r:embed="rId2"/>
          <a:stretch>
            <a:fillRect/>
          </a:stretch>
        </p:blipFill>
        <p:spPr>
          <a:xfrm>
            <a:off x="0" y="0"/>
            <a:ext cx="12192000" cy="6969652"/>
          </a:xfrm>
          <a:prstGeom prst="rect">
            <a:avLst/>
          </a:prstGeom>
        </p:spPr>
      </p:pic>
      <p:sp>
        <p:nvSpPr>
          <p:cNvPr id="2" name="TextBox 1">
            <a:extLst>
              <a:ext uri="{FF2B5EF4-FFF2-40B4-BE49-F238E27FC236}">
                <a16:creationId xmlns:a16="http://schemas.microsoft.com/office/drawing/2014/main" id="{D32211B8-3F11-B994-9421-B3FCBB7E3623}"/>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13</a:t>
            </a:r>
            <a:r>
              <a:rPr lang="bo-CN" sz="7200" dirty="0">
                <a:solidFill>
                  <a:srgbClr val="121212"/>
                </a:solidFill>
                <a:latin typeface="Arial" panose="020B0604020202020204" pitchFamily="34" charset="0"/>
              </a:rPr>
              <a:t>ཉེ་གནས་དེ་གཉིས་གྲོང་ཁྱེར་དུ་སོང་སྟེ་ཁོང་གིས་གསུངས་པ་ལྟར་མཐོང་ཞིང་གནས་དེར་པེ་སག་གི་གསོལ་སྟོན་བཤམ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13So they went and found it just as Jesus had told them. And they prepared the Passover.</a:t>
            </a:r>
            <a:endParaRPr lang="en-IN" dirty="0"/>
          </a:p>
        </p:txBody>
      </p:sp>
      <p:pic>
        <p:nvPicPr>
          <p:cNvPr id="6" name="Audio 5">
            <a:hlinkClick r:id="" action="ppaction://media"/>
            <a:extLst>
              <a:ext uri="{FF2B5EF4-FFF2-40B4-BE49-F238E27FC236}">
                <a16:creationId xmlns:a16="http://schemas.microsoft.com/office/drawing/2014/main" id="{7413DB96-29C7-6A8C-D3EE-67FEF6E255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7901"/>
    </mc:Choice>
    <mc:Fallback xmlns="">
      <p:transition spd="slow" advTm="7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C770AC-5866-2D7D-5927-B936EA1224ED}"/>
              </a:ext>
            </a:extLst>
          </p:cNvPr>
          <p:cNvPicPr>
            <a:picLocks noChangeAspect="1"/>
          </p:cNvPicPr>
          <p:nvPr/>
        </p:nvPicPr>
        <p:blipFill>
          <a:blip r:embed="rId2"/>
          <a:stretch>
            <a:fillRect/>
          </a:stretch>
        </p:blipFill>
        <p:spPr>
          <a:xfrm>
            <a:off x="0" y="-392031"/>
            <a:ext cx="12192000" cy="7250031"/>
          </a:xfrm>
          <a:prstGeom prst="rect">
            <a:avLst/>
          </a:prstGeom>
        </p:spPr>
      </p:pic>
      <p:sp>
        <p:nvSpPr>
          <p:cNvPr id="2" name="TextBox 1">
            <a:extLst>
              <a:ext uri="{FF2B5EF4-FFF2-40B4-BE49-F238E27FC236}">
                <a16:creationId xmlns:a16="http://schemas.microsoft.com/office/drawing/2014/main" id="{7FD87739-2B7E-F1DA-DACD-FF81FA2750D3}"/>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14</a:t>
            </a:r>
            <a:r>
              <a:rPr lang="bo-CN" sz="8000" dirty="0">
                <a:solidFill>
                  <a:srgbClr val="121212"/>
                </a:solidFill>
                <a:latin typeface="Arial" panose="020B0604020202020204" pitchFamily="34" charset="0"/>
              </a:rPr>
              <a:t>དུས་ལ་འབབ་པའི་ཚེ་ཁོང་དང་སྐུ་ཚབ་རྣམས་འཁོར་དང་བཅས་པ་གསོལ་སྟོན་དུ་བཞུགས།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14When the hour had come, Jesus reclined at the table with His apostles. </a:t>
            </a:r>
            <a:endParaRPr lang="en-IN" dirty="0"/>
          </a:p>
        </p:txBody>
      </p:sp>
      <p:pic>
        <p:nvPicPr>
          <p:cNvPr id="10" name="Audio 9">
            <a:hlinkClick r:id="" action="ppaction://media"/>
            <a:extLst>
              <a:ext uri="{FF2B5EF4-FFF2-40B4-BE49-F238E27FC236}">
                <a16:creationId xmlns:a16="http://schemas.microsoft.com/office/drawing/2014/main" id="{591F58EE-D133-ACF6-CCCF-5D8849A0E9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6232"/>
    </mc:Choice>
    <mc:Fallback xmlns="">
      <p:transition spd="slow" advTm="6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5D635-1116-CBDE-3E3E-D149536357BC}"/>
              </a:ext>
            </a:extLst>
          </p:cNvPr>
          <p:cNvPicPr>
            <a:picLocks noChangeAspect="1"/>
          </p:cNvPicPr>
          <p:nvPr/>
        </p:nvPicPr>
        <p:blipFill>
          <a:blip r:embed="rId2"/>
          <a:stretch>
            <a:fillRect/>
          </a:stretch>
        </p:blipFill>
        <p:spPr>
          <a:xfrm>
            <a:off x="0" y="-159813"/>
            <a:ext cx="12192000" cy="7017813"/>
          </a:xfrm>
          <a:prstGeom prst="rect">
            <a:avLst/>
          </a:prstGeom>
        </p:spPr>
      </p:pic>
      <p:sp>
        <p:nvSpPr>
          <p:cNvPr id="2" name="TextBox 1">
            <a:extLst>
              <a:ext uri="{FF2B5EF4-FFF2-40B4-BE49-F238E27FC236}">
                <a16:creationId xmlns:a16="http://schemas.microsoft.com/office/drawing/2014/main" id="{DB89CB1B-9866-82C1-01CC-8EB116E72A5D}"/>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15</a:t>
            </a:r>
            <a:r>
              <a:rPr lang="bo-CN" sz="7200" dirty="0">
                <a:solidFill>
                  <a:srgbClr val="121212"/>
                </a:solidFill>
                <a:latin typeface="Arial" panose="020B0604020202020204" pitchFamily="34" charset="0"/>
              </a:rPr>
              <a:t>ཁོང་གིས་ཁོ་ཚོར་“ང་སྡུག་བསྔལ་མྱོང་བའི་སྔོན་དུ་པེ་སག་གི་གསོལ་སྟོན་འདི་ཁྱེད་ཚོ་དང་མཉམ་དུ་ཤིན་ཏུ་ཟ་བར་འ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15And He said to them, “I have eagerly desired to eat this Passover with you before My suffering. </a:t>
            </a:r>
            <a:endParaRPr lang="en-IN" dirty="0"/>
          </a:p>
        </p:txBody>
      </p:sp>
      <p:pic>
        <p:nvPicPr>
          <p:cNvPr id="6" name="Audio 5">
            <a:hlinkClick r:id="" action="ppaction://media"/>
            <a:extLst>
              <a:ext uri="{FF2B5EF4-FFF2-40B4-BE49-F238E27FC236}">
                <a16:creationId xmlns:a16="http://schemas.microsoft.com/office/drawing/2014/main" id="{FFA1CDEB-3110-CD53-F731-F2767B62A8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428"/>
    </mc:Choice>
    <mc:Fallback xmlns="">
      <p:transition spd="slow" advTm="8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302AE8-3CB4-3B63-F287-AEFEF2E86FE9}"/>
              </a:ext>
            </a:extLst>
          </p:cNvPr>
          <p:cNvPicPr>
            <a:picLocks noChangeAspect="1"/>
          </p:cNvPicPr>
          <p:nvPr/>
        </p:nvPicPr>
        <p:blipFill>
          <a:blip r:embed="rId2"/>
          <a:stretch>
            <a:fillRect/>
          </a:stretch>
        </p:blipFill>
        <p:spPr>
          <a:xfrm>
            <a:off x="0" y="-21701"/>
            <a:ext cx="12192000" cy="6879701"/>
          </a:xfrm>
          <a:prstGeom prst="rect">
            <a:avLst/>
          </a:prstGeom>
        </p:spPr>
      </p:pic>
      <p:sp>
        <p:nvSpPr>
          <p:cNvPr id="2" name="TextBox 1">
            <a:extLst>
              <a:ext uri="{FF2B5EF4-FFF2-40B4-BE49-F238E27FC236}">
                <a16:creationId xmlns:a16="http://schemas.microsoft.com/office/drawing/2014/main" id="{7E10C96F-9529-C81D-9930-CBE951D26B17}"/>
              </a:ext>
            </a:extLst>
          </p:cNvPr>
          <p:cNvSpPr txBox="1"/>
          <p:nvPr/>
        </p:nvSpPr>
        <p:spPr>
          <a:xfrm>
            <a:off x="-1056068" y="4081433"/>
            <a:ext cx="9530366" cy="2776567"/>
          </a:xfrm>
          <a:prstGeom prst="rect">
            <a:avLst/>
          </a:prstGeom>
          <a:noFill/>
        </p:spPr>
        <p:txBody>
          <a:bodyPr wrap="square" rtlCol="0">
            <a:noAutofit/>
          </a:bodyPr>
          <a:lstStyle/>
          <a:p>
            <a:pPr algn="ctr"/>
            <a:r>
              <a:rPr lang="bo-CN" sz="8000" b="1" i="0" cap="all" dirty="0">
                <a:solidFill>
                  <a:schemeClr val="bg1"/>
                </a:solidFill>
                <a:effectLst/>
                <a:latin typeface="ArialMT"/>
              </a:rPr>
              <a:t>ལུ་ཀཱ 22</a:t>
            </a:r>
            <a:endParaRPr lang="en-IN" sz="8000" b="1" i="0" cap="all" dirty="0">
              <a:solidFill>
                <a:schemeClr val="bg1"/>
              </a:solidFill>
              <a:effectLst/>
              <a:latin typeface="ArialMT"/>
            </a:endParaRPr>
          </a:p>
          <a:p>
            <a:pPr algn="ctr"/>
            <a:r>
              <a:rPr lang="bo-CN" sz="8000" b="1" i="0" dirty="0">
                <a:solidFill>
                  <a:schemeClr val="bg1"/>
                </a:solidFill>
                <a:effectLst/>
                <a:latin typeface="Arial" panose="020B0604020202020204" pitchFamily="34" charset="0"/>
              </a:rPr>
              <a:t>གཙོ་བོའི་དྲན་རྟེན་གྱི་ཞལ་ཟས།</a:t>
            </a:r>
            <a:endParaRPr lang="bo-CN" sz="8000" b="1" i="0" cap="all" dirty="0">
              <a:solidFill>
                <a:schemeClr val="bg1"/>
              </a:solidFill>
              <a:effectLst/>
              <a:latin typeface="ArialMT"/>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F59394-E38F-FEBF-9FA7-DA86D4DFE04B}"/>
              </a:ext>
            </a:extLst>
          </p:cNvPr>
          <p:cNvPicPr>
            <a:picLocks noChangeAspect="1"/>
          </p:cNvPicPr>
          <p:nvPr/>
        </p:nvPicPr>
        <p:blipFill>
          <a:blip r:embed="rId2"/>
          <a:stretch>
            <a:fillRect/>
          </a:stretch>
        </p:blipFill>
        <p:spPr>
          <a:xfrm>
            <a:off x="-295225" y="0"/>
            <a:ext cx="12782450" cy="6858000"/>
          </a:xfrm>
          <a:prstGeom prst="rect">
            <a:avLst/>
          </a:prstGeom>
        </p:spPr>
      </p:pic>
      <p:sp>
        <p:nvSpPr>
          <p:cNvPr id="2" name="TextBox 1">
            <a:extLst>
              <a:ext uri="{FF2B5EF4-FFF2-40B4-BE49-F238E27FC236}">
                <a16:creationId xmlns:a16="http://schemas.microsoft.com/office/drawing/2014/main" id="{D52581F5-E64F-57B2-79C6-D34DEB9A09F4}"/>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གང་ཡིན་ཞེ་ན། ངས་ཁྱེད་རྣམས་ལ་ཟེར་རྒྱུར། དཀོན་མཆོག་གི་རྒྱལ་སྲིད་ལ་དེའི་ནང་དོན་མ་འགྲུབ་པའི་བར་དུ་ངས་ཡང་བསྐྱར་མི་ཟའོ་”ཞེས་གསུངས།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16For I tell you that I will not eat it again until it is fulfilled in the kingdom of God.”</a:t>
            </a:r>
            <a:endParaRPr lang="en-IN" dirty="0"/>
          </a:p>
        </p:txBody>
      </p:sp>
      <p:pic>
        <p:nvPicPr>
          <p:cNvPr id="6" name="Audio 5">
            <a:hlinkClick r:id="" action="ppaction://media"/>
            <a:extLst>
              <a:ext uri="{FF2B5EF4-FFF2-40B4-BE49-F238E27FC236}">
                <a16:creationId xmlns:a16="http://schemas.microsoft.com/office/drawing/2014/main" id="{D5F78598-4340-0757-3F2A-60CECCEFCB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479"/>
    </mc:Choice>
    <mc:Fallback xmlns="">
      <p:transition spd="slow" advTm="10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BF8814-A935-6481-E79C-A29765E3853B}"/>
              </a:ext>
            </a:extLst>
          </p:cNvPr>
          <p:cNvPicPr>
            <a:picLocks noChangeAspect="1"/>
          </p:cNvPicPr>
          <p:nvPr/>
        </p:nvPicPr>
        <p:blipFill>
          <a:blip r:embed="rId2"/>
          <a:stretch>
            <a:fillRect/>
          </a:stretch>
        </p:blipFill>
        <p:spPr>
          <a:xfrm>
            <a:off x="-848139" y="-386521"/>
            <a:ext cx="13040139" cy="7244522"/>
          </a:xfrm>
          <a:prstGeom prst="rect">
            <a:avLst/>
          </a:prstGeom>
        </p:spPr>
      </p:pic>
      <p:sp>
        <p:nvSpPr>
          <p:cNvPr id="2" name="TextBox 1">
            <a:extLst>
              <a:ext uri="{FF2B5EF4-FFF2-40B4-BE49-F238E27FC236}">
                <a16:creationId xmlns:a16="http://schemas.microsoft.com/office/drawing/2014/main" id="{8ACE18E8-9FE5-5A7B-4F99-531758E0ECDE}"/>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ཡེ་ཤུས་ཡབ་དཀོན་མཆོག་གིས་ཁོང་ལ་དོན་ཐམས་ཅད་ཁོང་གི་ལག་ཏུ་གནང་ཡོད་པ་མཁྱེན་པ་དང༌། རང་ཉིད་དཀོན་མཆོག་ནས་ཡོང་བ་ཡིན་ཏེ་དཀོན་མཆོག་གི་དྲུང་དུ་ལོག་རྒྱུ་ཡིན་པར་མཁྱེན་ཏེ།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John 13:3Jesus knew that the Father had delivered all things into His hands, and that He had come from God and was returning to God. </a:t>
            </a:r>
            <a:endParaRPr lang="en-IN" sz="4800" dirty="0"/>
          </a:p>
        </p:txBody>
      </p:sp>
      <p:pic>
        <p:nvPicPr>
          <p:cNvPr id="10" name="Audio 9">
            <a:hlinkClick r:id="" action="ppaction://media"/>
            <a:extLst>
              <a:ext uri="{FF2B5EF4-FFF2-40B4-BE49-F238E27FC236}">
                <a16:creationId xmlns:a16="http://schemas.microsoft.com/office/drawing/2014/main" id="{0E6419DD-C1E2-924C-2F03-BD446964BC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12747898"/>
      </p:ext>
    </p:extLst>
  </p:cSld>
  <p:clrMapOvr>
    <a:masterClrMapping/>
  </p:clrMapOvr>
  <mc:AlternateContent xmlns:mc="http://schemas.openxmlformats.org/markup-compatibility/2006" xmlns:p14="http://schemas.microsoft.com/office/powerpoint/2010/main">
    <mc:Choice Requires="p14">
      <p:transition spd="slow" p14:dur="2000" advTm="12260"/>
    </mc:Choice>
    <mc:Fallback xmlns="">
      <p:transition spd="slow" advTm="12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A4F792-B4B4-D4BC-FE11-27FEDFE490FF}"/>
              </a:ext>
            </a:extLst>
          </p:cNvPr>
          <p:cNvPicPr>
            <a:picLocks noChangeAspect="1"/>
          </p:cNvPicPr>
          <p:nvPr/>
        </p:nvPicPr>
        <p:blipFill>
          <a:blip r:embed="rId2"/>
          <a:stretch>
            <a:fillRect/>
          </a:stretch>
        </p:blipFill>
        <p:spPr>
          <a:xfrm>
            <a:off x="-341587" y="0"/>
            <a:ext cx="12533587" cy="6858000"/>
          </a:xfrm>
          <a:prstGeom prst="rect">
            <a:avLst/>
          </a:prstGeom>
        </p:spPr>
      </p:pic>
      <p:sp>
        <p:nvSpPr>
          <p:cNvPr id="2" name="TextBox 1">
            <a:extLst>
              <a:ext uri="{FF2B5EF4-FFF2-40B4-BE49-F238E27FC236}">
                <a16:creationId xmlns:a16="http://schemas.microsoft.com/office/drawing/2014/main" id="{A60B5107-C936-E9C4-284A-A6D46BA34C0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52084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ཡེ་ཤུས་བག་ལེབ་ཕྱག་ཏུ་བསྣམས་ཤིང༌། དཀོན་མཆོག་ལ་བཀའ་དྲིན་ཆེ་ཞུས་ནས་དུམ་བུར་བགོས་ནས་ཁོ་རྣམས་ལ་གནང་སྟེ་“འདི་ནི་ངའི་ལུས་ཡིན་ཏེ་ཁྱེད་རྣམས་ཀྱི་དོན་དུ་སྦྱིན་པ་ཡིན། ང་དྲན་པའི་ཕྱིར་འདི་ལྟར་བྱོས་ཤིག་”ཅེས་གསུངས།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Luke22:19And He took the bread, gave thanks and broke it, and gave it to them, saying, “This is My body, given for you; do this in remembrance of Me.”</a:t>
            </a:r>
            <a:endParaRPr lang="en-IN" dirty="0"/>
          </a:p>
        </p:txBody>
      </p:sp>
      <p:pic>
        <p:nvPicPr>
          <p:cNvPr id="11" name="Audio 10">
            <a:hlinkClick r:id="" action="ppaction://media"/>
            <a:extLst>
              <a:ext uri="{FF2B5EF4-FFF2-40B4-BE49-F238E27FC236}">
                <a16:creationId xmlns:a16="http://schemas.microsoft.com/office/drawing/2014/main" id="{1F80D374-7C04-B232-8112-472A05A2F3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841"/>
    </mc:Choice>
    <mc:Fallback xmlns="">
      <p:transition spd="slow" advTm="15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FE54D-8269-5CAF-6061-A37B2A1DA74E}"/>
              </a:ext>
            </a:extLst>
          </p:cNvPr>
          <p:cNvPicPr>
            <a:picLocks noChangeAspect="1"/>
          </p:cNvPicPr>
          <p:nvPr/>
        </p:nvPicPr>
        <p:blipFill>
          <a:blip r:embed="rId2"/>
          <a:stretch>
            <a:fillRect/>
          </a:stretch>
        </p:blipFill>
        <p:spPr>
          <a:xfrm>
            <a:off x="0" y="0"/>
            <a:ext cx="12192000" cy="7189557"/>
          </a:xfrm>
          <a:prstGeom prst="rect">
            <a:avLst/>
          </a:prstGeom>
        </p:spPr>
      </p:pic>
      <p:sp>
        <p:nvSpPr>
          <p:cNvPr id="2" name="TextBox 1">
            <a:extLst>
              <a:ext uri="{FF2B5EF4-FFF2-40B4-BE49-F238E27FC236}">
                <a16:creationId xmlns:a16="http://schemas.microsoft.com/office/drawing/2014/main" id="{82DFD3A0-E824-A316-63AB-8A6DC81FDCD2}"/>
              </a:ext>
            </a:extLst>
          </p:cNvPr>
          <p:cNvSpPr txBox="1"/>
          <p:nvPr/>
        </p:nvSpPr>
        <p:spPr>
          <a:xfrm>
            <a:off x="702543" y="5819505"/>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20</a:t>
            </a:r>
            <a:r>
              <a:rPr lang="bo-CN" sz="6000" dirty="0">
                <a:solidFill>
                  <a:srgbClr val="121212"/>
                </a:solidFill>
                <a:latin typeface="Arial" panose="020B0604020202020204" pitchFamily="34" charset="0"/>
              </a:rPr>
              <a:t>ཡང་དེ་བཞིན་དུ་ཁོང་རྣམས་ཞལ་ཟས་བཞེས་པའི་རྗེས་སུ། ཁོང་གིས་ཕོར་པ་ཕྱག་ཏུ་བསྣམས་ཏེ་“ཕོར་པ་འདི་ནི་ངའི་ཁྲག་གིས་བཀོད་པའི་ཞལ་ཆད་གསར་པ་ཡིན་ཏེ་ཁྱེད་ཀྱི་དོན་དུ་འཐོན་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20In the same way, after supper He took the cup, saying, “This cup is the new covenant in My blood, which is poured out for you.</a:t>
            </a:r>
            <a:endParaRPr lang="en-IN" dirty="0"/>
          </a:p>
        </p:txBody>
      </p:sp>
      <p:pic>
        <p:nvPicPr>
          <p:cNvPr id="6" name="Audio 5">
            <a:hlinkClick r:id="" action="ppaction://media"/>
            <a:extLst>
              <a:ext uri="{FF2B5EF4-FFF2-40B4-BE49-F238E27FC236}">
                <a16:creationId xmlns:a16="http://schemas.microsoft.com/office/drawing/2014/main" id="{A27F958A-95A7-5D77-FA76-8A3EC6140B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921"/>
    </mc:Choice>
    <mc:Fallback xmlns="">
      <p:transition spd="slow" advTm="12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41457E-8FCE-5CB9-427A-D26F9769A23F}"/>
              </a:ext>
            </a:extLst>
          </p:cNvPr>
          <p:cNvPicPr>
            <a:picLocks noChangeAspect="1"/>
          </p:cNvPicPr>
          <p:nvPr/>
        </p:nvPicPr>
        <p:blipFill>
          <a:blip r:embed="rId2"/>
          <a:stretch>
            <a:fillRect/>
          </a:stretch>
        </p:blipFill>
        <p:spPr>
          <a:xfrm>
            <a:off x="0" y="0"/>
            <a:ext cx="12192000" cy="7304216"/>
          </a:xfrm>
          <a:prstGeom prst="rect">
            <a:avLst/>
          </a:prstGeom>
        </p:spPr>
      </p:pic>
      <p:sp>
        <p:nvSpPr>
          <p:cNvPr id="2" name="TextBox 1">
            <a:extLst>
              <a:ext uri="{FF2B5EF4-FFF2-40B4-BE49-F238E27FC236}">
                <a16:creationId xmlns:a16="http://schemas.microsoft.com/office/drawing/2014/main" id="{F785C26D-41E4-A3FC-BFC9-4E3E1061F77A}"/>
              </a:ext>
            </a:extLst>
          </p:cNvPr>
          <p:cNvSpPr txBox="1"/>
          <p:nvPr/>
        </p:nvSpPr>
        <p:spPr>
          <a:xfrm>
            <a:off x="509360" y="5896779"/>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ལྟོས་ཤིག ང་ལ་རྒྱབ་གཏོད་བྱེད་མཁན་གྱི་ལག་པ་དེའང་ང་དང་མཉམ་དུ་ཅོག་ཙེའི་སྒང་ལ་ཡོད།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21Look! The hand of My betrayer is with Mine on the table.</a:t>
            </a:r>
            <a:endParaRPr lang="en-IN" dirty="0"/>
          </a:p>
        </p:txBody>
      </p:sp>
      <p:pic>
        <p:nvPicPr>
          <p:cNvPr id="6" name="Audio 5">
            <a:hlinkClick r:id="" action="ppaction://media"/>
            <a:extLst>
              <a:ext uri="{FF2B5EF4-FFF2-40B4-BE49-F238E27FC236}">
                <a16:creationId xmlns:a16="http://schemas.microsoft.com/office/drawing/2014/main" id="{F19501DD-DAF1-DF30-88C1-A4FA6A301C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7439"/>
    </mc:Choice>
    <mc:Fallback xmlns="">
      <p:transition spd="slow" advTm="7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ལུ་ཀཱ 22</a:t>
            </a:r>
            <a:endParaRPr lang="en-IN" sz="8000" b="1" i="0" cap="all" dirty="0">
              <a:solidFill>
                <a:srgbClr val="121212"/>
              </a:solidFill>
              <a:effectLst/>
              <a:latin typeface="ArialMT"/>
            </a:endParaRPr>
          </a:p>
          <a:p>
            <a:pPr algn="ctr"/>
            <a:r>
              <a:rPr lang="bo-CN" sz="8000" b="1" i="0" dirty="0">
                <a:solidFill>
                  <a:srgbClr val="121212"/>
                </a:solidFill>
                <a:effectLst/>
                <a:latin typeface="Arial" panose="020B0604020202020204" pitchFamily="34" charset="0"/>
              </a:rPr>
              <a:t>གཙོ་བོའི་དྲན་རྟེན་གྱི་ཞལ་ཟས།</a:t>
            </a:r>
            <a:endParaRPr lang="bo-CN" sz="8000" b="1" i="0" cap="all" dirty="0">
              <a:solidFill>
                <a:srgbClr val="121212"/>
              </a:solidFill>
              <a:effectLst/>
              <a:latin typeface="ArialMT"/>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50592" y="166254"/>
            <a:ext cx="5818909" cy="6558102"/>
          </a:xfrm>
          <a:prstGeom prst="rect">
            <a:avLst/>
          </a:prstGeom>
          <a:noFill/>
        </p:spPr>
        <p:txBody>
          <a:bodyPr wrap="square" rtlCol="0">
            <a:noAutofit/>
          </a:bodyPr>
          <a:lstStyle/>
          <a:p>
            <a:r>
              <a:rPr lang="en-IN" sz="4800" dirty="0"/>
              <a:t> </a:t>
            </a:r>
            <a:r>
              <a:rPr lang="en-US" sz="4800" dirty="0">
                <a:latin typeface="TimesNewRomanPSMT"/>
              </a:rPr>
              <a:t>The last Supper – Luke 22:7-27; John 13:1-17:26; Luke 22:31-39 </a:t>
            </a:r>
            <a:endParaRPr lang="en-IN" sz="4800" dirty="0"/>
          </a:p>
        </p:txBody>
      </p:sp>
      <p:pic>
        <p:nvPicPr>
          <p:cNvPr id="6" name="Audio 5">
            <a:hlinkClick r:id="" action="ppaction://media"/>
            <a:extLst>
              <a:ext uri="{FF2B5EF4-FFF2-40B4-BE49-F238E27FC236}">
                <a16:creationId xmlns:a16="http://schemas.microsoft.com/office/drawing/2014/main" id="{8E0B9621-38AE-E83C-B589-4B36B3FD69D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204"/>
    </mc:Choice>
    <mc:Fallback xmlns="">
      <p:transition spd="slow" advTm="3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9E03F7-5FE4-0886-CB62-39521AA4B3E6}"/>
              </a:ext>
            </a:extLst>
          </p:cNvPr>
          <p:cNvPicPr>
            <a:picLocks noChangeAspect="1"/>
          </p:cNvPicPr>
          <p:nvPr/>
        </p:nvPicPr>
        <p:blipFill>
          <a:blip r:embed="rId2"/>
          <a:stretch>
            <a:fillRect/>
          </a:stretch>
        </p:blipFill>
        <p:spPr>
          <a:xfrm>
            <a:off x="0" y="-139959"/>
            <a:ext cx="12192000" cy="6997959"/>
          </a:xfrm>
          <a:prstGeom prst="rect">
            <a:avLst/>
          </a:prstGeom>
        </p:spPr>
      </p:pic>
      <p:sp>
        <p:nvSpPr>
          <p:cNvPr id="2" name="TextBox 1">
            <a:extLst>
              <a:ext uri="{FF2B5EF4-FFF2-40B4-BE49-F238E27FC236}">
                <a16:creationId xmlns:a16="http://schemas.microsoft.com/office/drawing/2014/main" id="{A91D4A5F-B58F-3ACA-CD71-1C9DD430F1C6}"/>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22</a:t>
            </a:r>
            <a:r>
              <a:rPr lang="bo-CN" sz="7200" dirty="0">
                <a:solidFill>
                  <a:srgbClr val="121212"/>
                </a:solidFill>
                <a:latin typeface="Arial" panose="020B0604020202020204" pitchFamily="34" charset="0"/>
              </a:rPr>
              <a:t>དཀོན་མཆོག་གི་དགོངས་པ་བཞིན་དུ་མིའི་རིགས་ཀྱི་བུ་འཆི་དགོས་ཀྱང༌། དགྲའི་ལག་ཏུ་སྤྲོད་མཁན་དེར་ཆད་པ་ཕོག་ངེས་ཡིན་ནོ་”ཞེས་གསུངས།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22Indeed, the Son of Man will go as it has been determined, but woe to that man who betrays Him.”</a:t>
            </a:r>
            <a:endParaRPr lang="en-IN" dirty="0"/>
          </a:p>
        </p:txBody>
      </p:sp>
      <p:pic>
        <p:nvPicPr>
          <p:cNvPr id="6" name="Audio 5">
            <a:hlinkClick r:id="" action="ppaction://media"/>
            <a:extLst>
              <a:ext uri="{FF2B5EF4-FFF2-40B4-BE49-F238E27FC236}">
                <a16:creationId xmlns:a16="http://schemas.microsoft.com/office/drawing/2014/main" id="{9AC5F42C-BB88-DC34-25F3-311DC80B23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9900"/>
    </mc:Choice>
    <mc:Fallback xmlns="">
      <p:transition spd="slow" advTm="9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82C69B-215F-75BA-D10C-4AB03FAC7332}"/>
              </a:ext>
            </a:extLst>
          </p:cNvPr>
          <p:cNvPicPr>
            <a:picLocks noChangeAspect="1"/>
          </p:cNvPicPr>
          <p:nvPr/>
        </p:nvPicPr>
        <p:blipFill>
          <a:blip r:embed="rId2"/>
          <a:stretch>
            <a:fillRect/>
          </a:stretch>
        </p:blipFill>
        <p:spPr>
          <a:xfrm>
            <a:off x="0" y="-80765"/>
            <a:ext cx="12192000" cy="6938765"/>
          </a:xfrm>
          <a:prstGeom prst="rect">
            <a:avLst/>
          </a:prstGeom>
        </p:spPr>
      </p:pic>
      <p:sp>
        <p:nvSpPr>
          <p:cNvPr id="2" name="TextBox 1">
            <a:extLst>
              <a:ext uri="{FF2B5EF4-FFF2-40B4-BE49-F238E27FC236}">
                <a16:creationId xmlns:a16="http://schemas.microsoft.com/office/drawing/2014/main" id="{F86C1971-13E9-5A05-52EF-235656BDFBC2}"/>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ཡོ་ཧ་ནན། 13:26ཡེ་ཤུས་“ངས་བག་ལེབ་དུམ་བུ་འདི་ཁུ་བ་ལ་སྦངས་ནས་སྟེར་བའི་མི་དེ་རང་ཡིན་”ཞེས་གསུངས་ནས་ཁོང་གིས་བག་ལེབ་དུམ་བུ་དེ་ཁུ་བར་སྦངས་རྗེས། སི་མོན་དབྱི་སི་ཀར་རེའི་བུ་ཡུ་དཱ་ལ་གནང༌།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t> (John asked Jesus who it was)John13:</a:t>
            </a:r>
            <a:r>
              <a:rPr lang="en-US" sz="4000" dirty="0">
                <a:solidFill>
                  <a:srgbClr val="777A7B"/>
                </a:solidFill>
                <a:latin typeface="Arial" panose="020B0604020202020204" pitchFamily="34" charset="0"/>
              </a:rPr>
              <a:t>26</a:t>
            </a:r>
            <a:r>
              <a:rPr lang="en-US" sz="4000" dirty="0">
                <a:solidFill>
                  <a:srgbClr val="121212"/>
                </a:solidFill>
                <a:latin typeface="Arial" panose="020B0604020202020204" pitchFamily="34" charset="0"/>
              </a:rPr>
              <a:t>Jesus answered, “It is the one I will give this piece of bread to. I will give it to him after I have dipped it in the dish.” He dipped the piece of bread. Then he gave it to Judas, son of Simon Iscariot.</a:t>
            </a:r>
            <a:endParaRPr lang="en-IN" sz="4000" dirty="0"/>
          </a:p>
        </p:txBody>
      </p:sp>
      <p:pic>
        <p:nvPicPr>
          <p:cNvPr id="6" name="Audio 5">
            <a:hlinkClick r:id="" action="ppaction://media"/>
            <a:extLst>
              <a:ext uri="{FF2B5EF4-FFF2-40B4-BE49-F238E27FC236}">
                <a16:creationId xmlns:a16="http://schemas.microsoft.com/office/drawing/2014/main" id="{E8BB0B0A-4F5D-D89D-69AC-091218DB70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83331505"/>
      </p:ext>
    </p:extLst>
  </p:cSld>
  <p:clrMapOvr>
    <a:masterClrMapping/>
  </p:clrMapOvr>
  <mc:AlternateContent xmlns:mc="http://schemas.openxmlformats.org/markup-compatibility/2006" xmlns:p14="http://schemas.microsoft.com/office/powerpoint/2010/main">
    <mc:Choice Requires="p14">
      <p:transition spd="slow" p14:dur="2000" advTm="15034"/>
    </mc:Choice>
    <mc:Fallback xmlns="">
      <p:transition spd="slow" advTm="15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C6E721-FFBD-A635-9477-0230016D7FF3}"/>
              </a:ext>
            </a:extLst>
          </p:cNvPr>
          <p:cNvPicPr>
            <a:picLocks noChangeAspect="1"/>
          </p:cNvPicPr>
          <p:nvPr/>
        </p:nvPicPr>
        <p:blipFill>
          <a:blip r:embed="rId2"/>
          <a:stretch>
            <a:fillRect/>
          </a:stretch>
        </p:blipFill>
        <p:spPr>
          <a:xfrm>
            <a:off x="0" y="-43507"/>
            <a:ext cx="12192000" cy="6901507"/>
          </a:xfrm>
          <a:prstGeom prst="rect">
            <a:avLst/>
          </a:prstGeom>
        </p:spPr>
      </p:pic>
      <p:sp>
        <p:nvSpPr>
          <p:cNvPr id="8" name="TextBox 7">
            <a:extLst>
              <a:ext uri="{FF2B5EF4-FFF2-40B4-BE49-F238E27FC236}">
                <a16:creationId xmlns:a16="http://schemas.microsoft.com/office/drawing/2014/main" id="{75D429B5-FE84-9688-FDBA-DA7E97B030D0}"/>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61852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ཡེ་ཤུས་ཡུ་དཱ་ལ་“ཁྱོད་ཀྱིས་བྱེད་རྒྱུ་ཡིན་པ་དེ་མགྱོགས་པོར་བྱོས་ཤིག་”ཅེས་གསུངས། </a:t>
            </a:r>
            <a:r>
              <a:rPr lang="bo-CN" sz="6600" dirty="0">
                <a:solidFill>
                  <a:srgbClr val="777A7B"/>
                </a:solidFill>
                <a:latin typeface="Arial" panose="020B0604020202020204" pitchFamily="34" charset="0"/>
              </a:rPr>
              <a:t>28</a:t>
            </a:r>
            <a:r>
              <a:rPr lang="bo-CN" sz="6600" dirty="0">
                <a:solidFill>
                  <a:srgbClr val="121212"/>
                </a:solidFill>
                <a:latin typeface="Arial" panose="020B0604020202020204" pitchFamily="34" charset="0"/>
              </a:rPr>
              <a:t>དེར་ཡོད་པ་རྣམས་ཀྱི་ནང་ནས་སུས་ཀྱང་ཅིའི་ཕྱིར་དེ་ལྟར་གསུངས་པའི་དོན་ཧ་མ་གོ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t> 27…</a:t>
            </a:r>
            <a:r>
              <a:rPr lang="en-US" sz="4000" dirty="0">
                <a:solidFill>
                  <a:srgbClr val="121212"/>
                </a:solidFill>
                <a:latin typeface="Arial" panose="020B0604020202020204" pitchFamily="34" charset="0"/>
              </a:rPr>
              <a:t>Then Jesus said to Judas, “What you are about to do, do quickly.” 28But no one at the table knew why Jesus had said this to him. </a:t>
            </a:r>
            <a:r>
              <a:rPr lang="en-US" sz="4000" b="0" i="0" dirty="0">
                <a:solidFill>
                  <a:srgbClr val="777A7B"/>
                </a:solidFill>
                <a:effectLst/>
                <a:latin typeface="Arial" panose="020B0604020202020204" pitchFamily="34" charset="0"/>
              </a:rPr>
              <a:t>30As soon as he had received the morsel, Judas went out into the night.</a:t>
            </a:r>
            <a:endParaRPr lang="en-IN" sz="4000" dirty="0"/>
          </a:p>
        </p:txBody>
      </p:sp>
      <p:pic>
        <p:nvPicPr>
          <p:cNvPr id="6" name="Audio 5">
            <a:hlinkClick r:id="" action="ppaction://media"/>
            <a:extLst>
              <a:ext uri="{FF2B5EF4-FFF2-40B4-BE49-F238E27FC236}">
                <a16:creationId xmlns:a16="http://schemas.microsoft.com/office/drawing/2014/main" id="{ACD940DA-ED81-4C7A-D6F5-0545AA06B1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91300377"/>
      </p:ext>
    </p:extLst>
  </p:cSld>
  <p:clrMapOvr>
    <a:masterClrMapping/>
  </p:clrMapOvr>
  <mc:AlternateContent xmlns:mc="http://schemas.openxmlformats.org/markup-compatibility/2006" xmlns:p14="http://schemas.microsoft.com/office/powerpoint/2010/main">
    <mc:Choice Requires="p14">
      <p:transition spd="slow" p14:dur="2000" advTm="13620"/>
    </mc:Choice>
    <mc:Fallback xmlns="">
      <p:transition spd="slow" advTm="13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4B9936-DD8C-131B-ED56-BDB5D3813F24}"/>
              </a:ext>
            </a:extLst>
          </p:cNvPr>
          <p:cNvPicPr>
            <a:picLocks noChangeAspect="1"/>
          </p:cNvPicPr>
          <p:nvPr/>
        </p:nvPicPr>
        <p:blipFill>
          <a:blip r:embed="rId2"/>
          <a:stretch>
            <a:fillRect/>
          </a:stretch>
        </p:blipFill>
        <p:spPr>
          <a:xfrm>
            <a:off x="0" y="0"/>
            <a:ext cx="12192000" cy="7198794"/>
          </a:xfrm>
          <a:prstGeom prst="rect">
            <a:avLst/>
          </a:prstGeom>
        </p:spPr>
      </p:pic>
      <p:sp>
        <p:nvSpPr>
          <p:cNvPr id="4" name="TextBox 3">
            <a:extLst>
              <a:ext uri="{FF2B5EF4-FFF2-40B4-BE49-F238E27FC236}">
                <a16:creationId xmlns:a16="http://schemas.microsoft.com/office/drawing/2014/main" id="{2EA49574-1C13-B4A3-E7BB-F41791911FFF}"/>
              </a:ext>
            </a:extLst>
          </p:cNvPr>
          <p:cNvSpPr txBox="1"/>
          <p:nvPr/>
        </p:nvSpPr>
        <p:spPr>
          <a:xfrm>
            <a:off x="663907" y="242953"/>
            <a:ext cx="3627436"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22:27,28,30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68900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33</a:t>
            </a:r>
            <a:r>
              <a:rPr lang="bo-CN" sz="6000" dirty="0">
                <a:solidFill>
                  <a:srgbClr val="121212"/>
                </a:solidFill>
                <a:latin typeface="Arial" panose="020B0604020202020204" pitchFamily="34" charset="0"/>
              </a:rPr>
              <a:t>ཕྲུ་གུ་རྣམས། ང་ད་དུང་ཁྱོད་ཚོ་དང་མཉམ་དུ་དུས་ཐུང་ངུ་ཞིག་ཡོད། ཁྱོད་ཚོས་ང་བཙལ་ཡང༌། སྔར་ངས་ཡ་ཧུ་དཱ་པ་རྣམས་ལ་བཤད་པ་བཞིན་དུ་ད་ཁྱོད་ཚོར་ཡང་ཟེར་རྒྱུར། ང་གང་དུ་འགྲོ་བའི་གནས་སུ་ཁྱོད་ཚོ་ཡོང་མི་སྲིད།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33Little children, I am with you only a little while longer. You will look for Me, and as I said to the Jews, so now I say to you: ‘Where I am going, you cannot come.’</a:t>
            </a:r>
            <a:endParaRPr lang="en-IN" dirty="0"/>
          </a:p>
        </p:txBody>
      </p:sp>
      <p:pic>
        <p:nvPicPr>
          <p:cNvPr id="6" name="Audio 5">
            <a:hlinkClick r:id="" action="ppaction://media"/>
            <a:extLst>
              <a:ext uri="{FF2B5EF4-FFF2-40B4-BE49-F238E27FC236}">
                <a16:creationId xmlns:a16="http://schemas.microsoft.com/office/drawing/2014/main" id="{5FE8D26E-A099-FA86-ACFB-7425B272A7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69810825"/>
      </p:ext>
    </p:extLst>
  </p:cSld>
  <p:clrMapOvr>
    <a:masterClrMapping/>
  </p:clrMapOvr>
  <mc:AlternateContent xmlns:mc="http://schemas.openxmlformats.org/markup-compatibility/2006" xmlns:p14="http://schemas.microsoft.com/office/powerpoint/2010/main">
    <mc:Choice Requires="p14">
      <p:transition spd="slow" p14:dur="2000" advTm="17974"/>
    </mc:Choice>
    <mc:Fallback xmlns="">
      <p:transition spd="slow" advTm="17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6C1842-8E2D-D877-03AE-BBA0393788BE}"/>
              </a:ext>
            </a:extLst>
          </p:cNvPr>
          <p:cNvPicPr>
            <a:picLocks noChangeAspect="1"/>
          </p:cNvPicPr>
          <p:nvPr/>
        </p:nvPicPr>
        <p:blipFill>
          <a:blip r:embed="rId2"/>
          <a:stretch>
            <a:fillRect/>
          </a:stretch>
        </p:blipFill>
        <p:spPr>
          <a:xfrm>
            <a:off x="0" y="0"/>
            <a:ext cx="12192000" cy="7035070"/>
          </a:xfrm>
          <a:prstGeom prst="rect">
            <a:avLst/>
          </a:prstGeom>
        </p:spPr>
      </p:pic>
      <p:sp>
        <p:nvSpPr>
          <p:cNvPr id="2" name="TextBox 1">
            <a:extLst>
              <a:ext uri="{FF2B5EF4-FFF2-40B4-BE49-F238E27FC236}">
                <a16:creationId xmlns:a16="http://schemas.microsoft.com/office/drawing/2014/main" id="{AFA98744-8A5B-2CD5-8ABA-545A9E982A4E}"/>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ཡོ་ཧ་ནན</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5439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37</a:t>
            </a:r>
            <a:r>
              <a:rPr lang="bo-CN" sz="6600" dirty="0">
                <a:solidFill>
                  <a:srgbClr val="121212"/>
                </a:solidFill>
                <a:latin typeface="Arial" panose="020B0604020202020204" pitchFamily="34" charset="0"/>
              </a:rPr>
              <a:t>པེ་ཏྲོས་ཁོང་ལ་“གཙོ་བོ་ལགས། ཅིའི་ཕྱིར་ང་ད་ལྟ་ཁྱེད་ཀྱི་རྗེས་སུ་འབྲང་བར་མི་ཐུབ། ཁྱེད་ཀྱི་དོན་དུ་ངའི་རང་སྲོག་བློས་གཏོང་བའི་སེམས་ཡོད་”ཅེས་བཤད།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37“Lord,” said Peter, “why can’t I follow You now? I will lay down my life for You.”</a:t>
            </a:r>
            <a:endParaRPr lang="en-IN" dirty="0"/>
          </a:p>
        </p:txBody>
      </p:sp>
      <p:pic>
        <p:nvPicPr>
          <p:cNvPr id="6" name="Audio 5">
            <a:hlinkClick r:id="" action="ppaction://media"/>
            <a:extLst>
              <a:ext uri="{FF2B5EF4-FFF2-40B4-BE49-F238E27FC236}">
                <a16:creationId xmlns:a16="http://schemas.microsoft.com/office/drawing/2014/main" id="{54B7954F-24CA-7F44-8F26-142E7493E1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45013568"/>
      </p:ext>
    </p:extLst>
  </p:cSld>
  <p:clrMapOvr>
    <a:masterClrMapping/>
  </p:clrMapOvr>
  <mc:AlternateContent xmlns:mc="http://schemas.openxmlformats.org/markup-compatibility/2006" xmlns:p14="http://schemas.microsoft.com/office/powerpoint/2010/main">
    <mc:Choice Requires="p14">
      <p:transition spd="slow" p14:dur="2000" advTm="12330"/>
    </mc:Choice>
    <mc:Fallback xmlns="">
      <p:transition spd="slow" advTm="12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6503B4-61E8-21A9-0F7A-16B0F3EB0873}"/>
              </a:ext>
            </a:extLst>
          </p:cNvPr>
          <p:cNvPicPr>
            <a:picLocks noChangeAspect="1"/>
          </p:cNvPicPr>
          <p:nvPr/>
        </p:nvPicPr>
        <p:blipFill>
          <a:blip r:embed="rId2"/>
          <a:stretch>
            <a:fillRect/>
          </a:stretch>
        </p:blipFill>
        <p:spPr>
          <a:xfrm>
            <a:off x="0" y="-21701"/>
            <a:ext cx="12192000" cy="6879701"/>
          </a:xfrm>
          <a:prstGeom prst="rect">
            <a:avLst/>
          </a:prstGeom>
        </p:spPr>
      </p:pic>
      <p:sp>
        <p:nvSpPr>
          <p:cNvPr id="3" name="TextBox 2">
            <a:extLst>
              <a:ext uri="{FF2B5EF4-FFF2-40B4-BE49-F238E27FC236}">
                <a16:creationId xmlns:a16="http://schemas.microsoft.com/office/drawing/2014/main" id="{BFEFC3C7-D373-428A-8E54-88F825EFAB5C}"/>
              </a:ext>
            </a:extLst>
          </p:cNvPr>
          <p:cNvSpPr txBox="1"/>
          <p:nvPr/>
        </p:nvSpPr>
        <p:spPr>
          <a:xfrm>
            <a:off x="-1084643" y="3429000"/>
            <a:ext cx="9530366" cy="2776567"/>
          </a:xfrm>
          <a:prstGeom prst="rect">
            <a:avLst/>
          </a:prstGeom>
          <a:noFill/>
        </p:spPr>
        <p:txBody>
          <a:bodyPr wrap="square" rtlCol="0">
            <a:noAutofit/>
          </a:bodyPr>
          <a:lstStyle/>
          <a:p>
            <a:pPr algn="ctr"/>
            <a:r>
              <a:rPr lang="bo-CN" sz="8000" b="1" i="0" cap="all" dirty="0">
                <a:solidFill>
                  <a:schemeClr val="bg1"/>
                </a:solidFill>
                <a:effectLst/>
                <a:latin typeface="ArialMT"/>
              </a:rPr>
              <a:t>ལུ་ཀཱ 22</a:t>
            </a:r>
            <a:endParaRPr lang="en-IN" sz="8000" b="1" i="0" cap="all" dirty="0">
              <a:solidFill>
                <a:schemeClr val="bg1"/>
              </a:solidFill>
              <a:effectLst/>
              <a:latin typeface="ArialMT"/>
            </a:endParaRPr>
          </a:p>
          <a:p>
            <a:pPr algn="ctr"/>
            <a:r>
              <a:rPr lang="bo-CN" sz="8000" b="1" i="0" dirty="0">
                <a:solidFill>
                  <a:schemeClr val="bg1"/>
                </a:solidFill>
                <a:effectLst/>
                <a:latin typeface="Arial" panose="020B0604020202020204" pitchFamily="34" charset="0"/>
              </a:rPr>
              <a:t>གཙོ་བོའི་དྲན་རྟེན་གྱི་ཞལ་ཟས།</a:t>
            </a:r>
            <a:endParaRPr lang="bo-CN" sz="8000" b="1" i="0" cap="all" dirty="0">
              <a:solidFill>
                <a:schemeClr val="bg1"/>
              </a:solidFill>
              <a:effectLst/>
              <a:latin typeface="ArialMT"/>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579755" y="61717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74C69F-3343-FED0-6110-B3E2923CCF87}"/>
              </a:ext>
            </a:extLst>
          </p:cNvPr>
          <p:cNvPicPr>
            <a:picLocks noChangeAspect="1"/>
          </p:cNvPicPr>
          <p:nvPr/>
        </p:nvPicPr>
        <p:blipFill>
          <a:blip r:embed="rId2"/>
          <a:stretch>
            <a:fillRect/>
          </a:stretch>
        </p:blipFill>
        <p:spPr>
          <a:xfrm>
            <a:off x="-304800" y="0"/>
            <a:ext cx="13985347" cy="6858000"/>
          </a:xfrm>
          <a:prstGeom prst="rect">
            <a:avLst/>
          </a:prstGeom>
        </p:spPr>
      </p:pic>
      <p:sp>
        <p:nvSpPr>
          <p:cNvPr id="2" name="TextBox 1">
            <a:extLst>
              <a:ext uri="{FF2B5EF4-FFF2-40B4-BE49-F238E27FC236}">
                <a16:creationId xmlns:a16="http://schemas.microsoft.com/office/drawing/2014/main" id="{6A7A586B-ACEE-8784-F78F-5C9658EBA5E7}"/>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ཡོ་ཧ་ནན</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818158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38</a:t>
            </a:r>
            <a:r>
              <a:rPr lang="bo-CN" sz="5400" dirty="0">
                <a:solidFill>
                  <a:srgbClr val="121212"/>
                </a:solidFill>
                <a:latin typeface="Arial" panose="020B0604020202020204" pitchFamily="34" charset="0"/>
              </a:rPr>
              <a:t>ཡེ་ཤུས་“ཁྱོད་ཀྱིས་ངའི་དོན་དུ་སྲོག་བློས་གཏོང་བའི་སེམས་དངོས་གནས་ཡོད་དམ། ངས་ཁྱོད་ལ་བདེན་པ་བདེན་པར་ཟེར་རྒྱུར། ཁྱོད་ཀྱིས་བྱ་ཕོས་སྐད་མ་རྒྱག་པའི་སྔོན་ལ་ང་རང་སུ་ཡིན་མི་ཤེས་ཞེས་ལན་གསུམ་བཤད་པར་འགྱུར་”ཞེ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38“Will you lay down your life for Me?” Jesus replied. “Truly, truly, I tell you, before the rooster crows (twice), you will deny Me three times.</a:t>
            </a:r>
            <a:endParaRPr lang="en-IN" dirty="0"/>
          </a:p>
        </p:txBody>
      </p:sp>
      <p:pic>
        <p:nvPicPr>
          <p:cNvPr id="6" name="Audio 5">
            <a:hlinkClick r:id="" action="ppaction://media"/>
            <a:extLst>
              <a:ext uri="{FF2B5EF4-FFF2-40B4-BE49-F238E27FC236}">
                <a16:creationId xmlns:a16="http://schemas.microsoft.com/office/drawing/2014/main" id="{F079EAF4-F06E-CD2F-B83E-EEEAA2457A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98550184"/>
      </p:ext>
    </p:extLst>
  </p:cSld>
  <p:clrMapOvr>
    <a:masterClrMapping/>
  </p:clrMapOvr>
  <mc:AlternateContent xmlns:mc="http://schemas.openxmlformats.org/markup-compatibility/2006" xmlns:p14="http://schemas.microsoft.com/office/powerpoint/2010/main">
    <mc:Choice Requires="p14">
      <p:transition spd="slow" p14:dur="2000" advTm="18064"/>
    </mc:Choice>
    <mc:Fallback xmlns="">
      <p:transition spd="slow" advTm="18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8090C6-FA10-B7CB-74D9-B33660E283CB}"/>
              </a:ext>
            </a:extLst>
          </p:cNvPr>
          <p:cNvPicPr>
            <a:picLocks noChangeAspect="1"/>
          </p:cNvPicPr>
          <p:nvPr/>
        </p:nvPicPr>
        <p:blipFill>
          <a:blip r:embed="rId2"/>
          <a:stretch>
            <a:fillRect/>
          </a:stretch>
        </p:blipFill>
        <p:spPr>
          <a:xfrm>
            <a:off x="0" y="-111904"/>
            <a:ext cx="12385183" cy="6969904"/>
          </a:xfrm>
          <a:prstGeom prst="rect">
            <a:avLst/>
          </a:prstGeom>
        </p:spPr>
      </p:pic>
      <p:sp>
        <p:nvSpPr>
          <p:cNvPr id="2" name="TextBox 1">
            <a:extLst>
              <a:ext uri="{FF2B5EF4-FFF2-40B4-BE49-F238E27FC236}">
                <a16:creationId xmlns:a16="http://schemas.microsoft.com/office/drawing/2014/main" id="{59CB8125-855E-1C39-A62F-150834F07453}"/>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ཡོ་ཧ་ནན</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589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ལུ་ཀཱ 22:32 </a:t>
            </a:r>
            <a:r>
              <a:rPr lang="bo-CN" sz="6600" dirty="0">
                <a:solidFill>
                  <a:srgbClr val="121212"/>
                </a:solidFill>
                <a:latin typeface="Arial" panose="020B0604020202020204" pitchFamily="34" charset="0"/>
              </a:rPr>
              <a:t>འོན་ཀྱང་ཁྱོད་རང་གི་དད་པ་མི་ཉམས་པའི་ཕྱིར་ངས་སྨོན་ལམ་བཏབ་པ་ཡིན། ཁྱོད་ཕྱིར་ལོག་བྱས་ནས་ཉེ་གནས་གཞན་རྣམས་ལ་བརྟན་པར་བྱོས་”ཞེས་གསུངས།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IN" dirty="0" err="1"/>
              <a:t>luke</a:t>
            </a:r>
            <a:r>
              <a:rPr lang="en-IN" dirty="0"/>
              <a:t> 22</a:t>
            </a:r>
            <a:r>
              <a:rPr lang="en-US" sz="4800" dirty="0">
                <a:solidFill>
                  <a:srgbClr val="777A7B"/>
                </a:solidFill>
                <a:latin typeface="Arial" panose="020B0604020202020204" pitchFamily="34" charset="0"/>
              </a:rPr>
              <a:t> 32But I have prayed for you, Simon, that your faith will not fail. And when you have turned back, strengthen your brothers.”</a:t>
            </a:r>
            <a:endParaRPr lang="en-IN" dirty="0"/>
          </a:p>
        </p:txBody>
      </p:sp>
      <p:pic>
        <p:nvPicPr>
          <p:cNvPr id="6" name="Audio 5">
            <a:hlinkClick r:id="" action="ppaction://media"/>
            <a:extLst>
              <a:ext uri="{FF2B5EF4-FFF2-40B4-BE49-F238E27FC236}">
                <a16:creationId xmlns:a16="http://schemas.microsoft.com/office/drawing/2014/main" id="{965394F3-C42E-CBDB-E8B1-C860D9BA2E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1155"/>
    </mc:Choice>
    <mc:Fallback xmlns="">
      <p:transition spd="slow" advTm="11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3CE359-421C-EE65-C30B-ECED15D8E0A0}"/>
              </a:ext>
            </a:extLst>
          </p:cNvPr>
          <p:cNvPicPr>
            <a:picLocks noChangeAspect="1"/>
          </p:cNvPicPr>
          <p:nvPr/>
        </p:nvPicPr>
        <p:blipFill>
          <a:blip r:embed="rId2"/>
          <a:stretch>
            <a:fillRect/>
          </a:stretch>
        </p:blipFill>
        <p:spPr>
          <a:xfrm>
            <a:off x="0" y="0"/>
            <a:ext cx="15194386" cy="8319752"/>
          </a:xfrm>
          <a:prstGeom prst="rect">
            <a:avLst/>
          </a:prstGeom>
        </p:spPr>
      </p:pic>
      <p:sp>
        <p:nvSpPr>
          <p:cNvPr id="2" name="TextBox 1">
            <a:extLst>
              <a:ext uri="{FF2B5EF4-FFF2-40B4-BE49-F238E27FC236}">
                <a16:creationId xmlns:a16="http://schemas.microsoft.com/office/drawing/2014/main" id="{AA1CBB40-6A5E-6898-AB26-FC9FA222A242}"/>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25906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b="0" i="0" dirty="0">
                <a:solidFill>
                  <a:srgbClr val="777A7B"/>
                </a:solidFill>
                <a:effectLst/>
                <a:latin typeface="Arial" panose="020B0604020202020204" pitchFamily="34" charset="0"/>
              </a:rPr>
              <a:t>12</a:t>
            </a:r>
            <a:r>
              <a:rPr lang="bo-CN" sz="6000" b="0" i="0" dirty="0">
                <a:solidFill>
                  <a:srgbClr val="121212"/>
                </a:solidFill>
                <a:effectLst/>
                <a:latin typeface="Arial" panose="020B0604020202020204" pitchFamily="34" charset="0"/>
              </a:rPr>
              <a:t>ངས་ཁྱེད་ཚོ་ལ་བྱམས་པ་བྱས་པ་ལྟར། ཁྱེད་ཚོས་ཀྱང་ཕན་ཚུན་བྱམས་པར་གྱིས་ཤིག་ཅེས་པ་དེ་ནི་ངའི་བཀའ་ཡིན་ནོ། </a:t>
            </a:r>
            <a:r>
              <a:rPr lang="bo-CN" sz="6000" b="0" i="0" dirty="0">
                <a:solidFill>
                  <a:srgbClr val="777A7B"/>
                </a:solidFill>
                <a:effectLst/>
                <a:latin typeface="Arial" panose="020B0604020202020204" pitchFamily="34" charset="0"/>
              </a:rPr>
              <a:t>13</a:t>
            </a:r>
            <a:r>
              <a:rPr lang="bo-CN" sz="6000" b="0" i="0" dirty="0">
                <a:solidFill>
                  <a:srgbClr val="121212"/>
                </a:solidFill>
                <a:effectLst/>
                <a:latin typeface="Arial" panose="020B0604020202020204" pitchFamily="34" charset="0"/>
              </a:rPr>
              <a:t>མི་ཞིག་གིས་རང་གི་གྲོགས་པོའི་དོན་དུ་རང་སྲོག་བཏང་ན་དེ་ནི་བྱམས་པ་རབ་ཡིན། </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John 15</a:t>
            </a:r>
            <a:r>
              <a:rPr lang="en-US" sz="4400" b="0" i="0" dirty="0">
                <a:solidFill>
                  <a:srgbClr val="777A7B"/>
                </a:solidFill>
                <a:effectLst/>
                <a:latin typeface="Arial" panose="020B0604020202020204" pitchFamily="34" charset="0"/>
              </a:rPr>
              <a:t>12This is My commandment, that you love one another as I have loved you. 13Greater love has no one than this, that he lay down his life for his friends.</a:t>
            </a:r>
            <a:endParaRPr lang="en-IN" dirty="0"/>
          </a:p>
        </p:txBody>
      </p:sp>
      <p:pic>
        <p:nvPicPr>
          <p:cNvPr id="6" name="Audio 5">
            <a:hlinkClick r:id="" action="ppaction://media"/>
            <a:extLst>
              <a:ext uri="{FF2B5EF4-FFF2-40B4-BE49-F238E27FC236}">
                <a16:creationId xmlns:a16="http://schemas.microsoft.com/office/drawing/2014/main" id="{A650FFA3-B747-5DF0-85BD-364CD8EA80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43739401"/>
      </p:ext>
    </p:extLst>
  </p:cSld>
  <p:clrMapOvr>
    <a:masterClrMapping/>
  </p:clrMapOvr>
  <mc:AlternateContent xmlns:mc="http://schemas.openxmlformats.org/markup-compatibility/2006" xmlns:p14="http://schemas.microsoft.com/office/powerpoint/2010/main">
    <mc:Choice Requires="p14">
      <p:transition spd="slow" p14:dur="2000" advTm="14433"/>
    </mc:Choice>
    <mc:Fallback xmlns="">
      <p:transition spd="slow" advTm="14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3CE359-421C-EE65-C30B-ECED15D8E0A0}"/>
              </a:ext>
            </a:extLst>
          </p:cNvPr>
          <p:cNvPicPr>
            <a:picLocks noChangeAspect="1"/>
          </p:cNvPicPr>
          <p:nvPr/>
        </p:nvPicPr>
        <p:blipFill>
          <a:blip r:embed="rId2"/>
          <a:stretch>
            <a:fillRect/>
          </a:stretch>
        </p:blipFill>
        <p:spPr>
          <a:xfrm>
            <a:off x="0" y="1"/>
            <a:ext cx="12524784" cy="6858000"/>
          </a:xfrm>
          <a:prstGeom prst="rect">
            <a:avLst/>
          </a:prstGeom>
        </p:spPr>
      </p:pic>
      <p:sp>
        <p:nvSpPr>
          <p:cNvPr id="2" name="TextBox 1">
            <a:extLst>
              <a:ext uri="{FF2B5EF4-FFF2-40B4-BE49-F238E27FC236}">
                <a16:creationId xmlns:a16="http://schemas.microsoft.com/office/drawing/2014/main" id="{AA1CBB40-6A5E-6898-AB26-FC9FA222A24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ལུ་ཀཱ 22:37</a:t>
            </a:r>
            <a:r>
              <a:rPr lang="en-IN" sz="6000" dirty="0">
                <a:solidFill>
                  <a:srgbClr val="777A7B"/>
                </a:solidFill>
                <a:latin typeface="Arial" panose="020B0604020202020204" pitchFamily="34" charset="0"/>
              </a:rPr>
              <a:t> </a:t>
            </a:r>
            <a:r>
              <a:rPr lang="bo-CN" sz="6000" dirty="0">
                <a:solidFill>
                  <a:srgbClr val="121212"/>
                </a:solidFill>
                <a:latin typeface="Arial" panose="020B0604020202020204" pitchFamily="34" charset="0"/>
              </a:rPr>
              <a:t>ངས་ཁྱེད་ཚོར་ཟེར་རྒྱུར། གསུང་རབ་ནང་གང་བྲིས་པ་བཞིན། ཁོང་ནི་ཉེས་ཅན་གྱི་གྲས་སུ་བརྩིས་ཞེས་འགྲུབ་པར་འགྱུར་དགོས། གང་ཡིན་ཞེ་ན། ངའི་སྐོར་ལ་གང་བྲིས་ཡོད་པ་དེ་ང་རང་བརྒྱུད་ནས་འགྲུབ་བཞིན་ཡོད་”ཅེས་གསུངས།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solidFill>
                  <a:srgbClr val="777A7B"/>
                </a:solidFill>
                <a:latin typeface="Arial" panose="020B0604020202020204" pitchFamily="34" charset="0"/>
              </a:rPr>
              <a:t>Luke 22:</a:t>
            </a:r>
            <a:r>
              <a:rPr lang="en-US" sz="4400">
                <a:solidFill>
                  <a:srgbClr val="777A7B"/>
                </a:solidFill>
                <a:latin typeface="Arial" panose="020B0604020202020204" pitchFamily="34" charset="0"/>
              </a:rPr>
              <a:t>37</a:t>
            </a:r>
            <a:r>
              <a:rPr lang="en-US" sz="4400">
                <a:solidFill>
                  <a:srgbClr val="121212"/>
                </a:solidFill>
                <a:latin typeface="Arial" panose="020B0604020202020204" pitchFamily="34" charset="0"/>
              </a:rPr>
              <a:t>For I tell you that this Scripture must be fulfilled in Me: ‘And He was numbered with the transgressors.’ For what is written about Me is reaching its fulfillment.”</a:t>
            </a:r>
            <a:endParaRPr lang="en-IN" dirty="0"/>
          </a:p>
        </p:txBody>
      </p:sp>
      <p:pic>
        <p:nvPicPr>
          <p:cNvPr id="6" name="Audio 5">
            <a:hlinkClick r:id="" action="ppaction://media"/>
            <a:extLst>
              <a:ext uri="{FF2B5EF4-FFF2-40B4-BE49-F238E27FC236}">
                <a16:creationId xmlns:a16="http://schemas.microsoft.com/office/drawing/2014/main" id="{F112FF36-07B5-1116-C1E0-76CC1EA101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0388082"/>
      </p:ext>
    </p:extLst>
  </p:cSld>
  <p:clrMapOvr>
    <a:masterClrMapping/>
  </p:clrMapOvr>
  <mc:AlternateContent xmlns:mc="http://schemas.openxmlformats.org/markup-compatibility/2006" xmlns:p14="http://schemas.microsoft.com/office/powerpoint/2010/main">
    <mc:Choice Requires="p14">
      <p:transition spd="slow" p14:dur="2000" advTm="16060"/>
    </mc:Choice>
    <mc:Fallback xmlns="">
      <p:transition spd="slow" advTm="16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4C3AB1-2124-72DD-6068-7D90E12AFF16}"/>
              </a:ext>
            </a:extLst>
          </p:cNvPr>
          <p:cNvPicPr>
            <a:picLocks noChangeAspect="1"/>
          </p:cNvPicPr>
          <p:nvPr/>
        </p:nvPicPr>
        <p:blipFill>
          <a:blip r:embed="rId2"/>
          <a:stretch>
            <a:fillRect/>
          </a:stretch>
        </p:blipFill>
        <p:spPr>
          <a:xfrm>
            <a:off x="0" y="-21701"/>
            <a:ext cx="12192000" cy="6879701"/>
          </a:xfrm>
          <a:prstGeom prst="rect">
            <a:avLst/>
          </a:prstGeom>
        </p:spPr>
      </p:pic>
      <p:sp>
        <p:nvSpPr>
          <p:cNvPr id="3" name="TextBox 2">
            <a:extLst>
              <a:ext uri="{FF2B5EF4-FFF2-40B4-BE49-F238E27FC236}">
                <a16:creationId xmlns:a16="http://schemas.microsoft.com/office/drawing/2014/main" id="{9F004952-FB2E-133D-359C-5E466C9FAE2C}"/>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43307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7</a:t>
            </a:r>
            <a:r>
              <a:rPr lang="bo-CN" sz="7200" dirty="0">
                <a:solidFill>
                  <a:srgbClr val="121212"/>
                </a:solidFill>
                <a:latin typeface="Arial" panose="020B0604020202020204" pitchFamily="34" charset="0"/>
              </a:rPr>
              <a:t>དེ་ནས་སྐྱུར་རྩི་མེད་པའི་བག་ལེབ་དུས་ཆེན་གྱི་ཉིན་དང་པོར་སླེབས་དུས། པེ་སག་གི་ལུ་གུ་གསོད་དགོས་པའི་ཉིན་མོ་ཡིན་ཏེ།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7Then came the day of Unleavened Bread on which the Passover lamb was to be sacrificed.</a:t>
            </a:r>
            <a:endParaRPr lang="en-IN" dirty="0"/>
          </a:p>
        </p:txBody>
      </p:sp>
      <p:pic>
        <p:nvPicPr>
          <p:cNvPr id="6" name="Audio 5">
            <a:hlinkClick r:id="" action="ppaction://media"/>
            <a:extLst>
              <a:ext uri="{FF2B5EF4-FFF2-40B4-BE49-F238E27FC236}">
                <a16:creationId xmlns:a16="http://schemas.microsoft.com/office/drawing/2014/main" id="{E149BE8B-3B87-6BF7-65D5-1BAB79BDAD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737"/>
    </mc:Choice>
    <mc:Fallback xmlns="">
      <p:transition spd="slow" advTm="8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632C41-9913-0C32-8963-AAAE5C418BAE}"/>
              </a:ext>
            </a:extLst>
          </p:cNvPr>
          <p:cNvPicPr>
            <a:picLocks noChangeAspect="1"/>
          </p:cNvPicPr>
          <p:nvPr/>
        </p:nvPicPr>
        <p:blipFill>
          <a:blip r:embed="rId2"/>
          <a:stretch>
            <a:fillRect/>
          </a:stretch>
        </p:blipFill>
        <p:spPr>
          <a:xfrm>
            <a:off x="0" y="-1159099"/>
            <a:ext cx="14470532" cy="8017099"/>
          </a:xfrm>
          <a:prstGeom prst="rect">
            <a:avLst/>
          </a:prstGeom>
        </p:spPr>
      </p:pic>
      <p:sp>
        <p:nvSpPr>
          <p:cNvPr id="2" name="TextBox 1">
            <a:extLst>
              <a:ext uri="{FF2B5EF4-FFF2-40B4-BE49-F238E27FC236}">
                <a16:creationId xmlns:a16="http://schemas.microsoft.com/office/drawing/2014/main" id="{90161149-93B0-3252-B33D-A36FD2AC4C9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ཡེ་ཤུས་“སོང་ལ་ང་ཚོས་ཟ་བའི་ཕྱིར་པེ་སག་གི་གསོལ་སྟོན་གྲ་སྒྲིག་བྱོས་”ཞེས་གསུངས་ནས་ཁོང་གིས་ཉེ་གནས་པེ་ཏྲོ་དང་ཡོ་ཧ་ནན་མངགས།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ཁོ་ཚོས་ཁོང་ལ་“ང་ཚོ་གང་དུ་གྲ་སྒྲིག་བྱེད་པར་འགྲོ་”ཞེས་ཞུས་པ་ལ།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dirty="0">
                <a:solidFill>
                  <a:srgbClr val="777A7B"/>
                </a:solidFill>
                <a:latin typeface="Arial" panose="020B0604020202020204" pitchFamily="34" charset="0"/>
              </a:rPr>
              <a:t>8Jesus sent Peter and John, saying, “Go and prepare for us to eat the Passover.”</a:t>
            </a:r>
          </a:p>
          <a:p>
            <a:pPr algn="l"/>
            <a:r>
              <a:rPr lang="en-US" sz="4800" dirty="0">
                <a:solidFill>
                  <a:srgbClr val="777A7B"/>
                </a:solidFill>
                <a:latin typeface="Arial" panose="020B0604020202020204" pitchFamily="34" charset="0"/>
              </a:rPr>
              <a:t>9“Where do You want us to prepare it?” they asked.</a:t>
            </a:r>
            <a:endParaRPr lang="en-IN" dirty="0"/>
          </a:p>
        </p:txBody>
      </p:sp>
      <p:pic>
        <p:nvPicPr>
          <p:cNvPr id="6" name="Audio 5">
            <a:hlinkClick r:id="" action="ppaction://media"/>
            <a:extLst>
              <a:ext uri="{FF2B5EF4-FFF2-40B4-BE49-F238E27FC236}">
                <a16:creationId xmlns:a16="http://schemas.microsoft.com/office/drawing/2014/main" id="{E246D7B1-0BAA-C784-5964-555A642BBD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7410"/>
    </mc:Choice>
    <mc:Fallback xmlns="">
      <p:transition spd="slow" advTm="1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B46B26-C301-4795-D987-616590B05CA9}"/>
              </a:ext>
            </a:extLst>
          </p:cNvPr>
          <p:cNvPicPr>
            <a:picLocks noChangeAspect="1"/>
          </p:cNvPicPr>
          <p:nvPr/>
        </p:nvPicPr>
        <p:blipFill>
          <a:blip r:embed="rId2"/>
          <a:stretch>
            <a:fillRect/>
          </a:stretch>
        </p:blipFill>
        <p:spPr>
          <a:xfrm>
            <a:off x="0" y="-501467"/>
            <a:ext cx="12192000" cy="7359467"/>
          </a:xfrm>
          <a:prstGeom prst="rect">
            <a:avLst/>
          </a:prstGeom>
        </p:spPr>
      </p:pic>
      <p:sp>
        <p:nvSpPr>
          <p:cNvPr id="2" name="TextBox 1">
            <a:extLst>
              <a:ext uri="{FF2B5EF4-FFF2-40B4-BE49-F238E27FC236}">
                <a16:creationId xmlns:a16="http://schemas.microsoft.com/office/drawing/2014/main" id="{DEE8E05F-A4E5-DA81-73A6-BA68936CA35D}"/>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10</a:t>
            </a:r>
            <a:r>
              <a:rPr lang="bo-CN" sz="6600" dirty="0">
                <a:solidFill>
                  <a:srgbClr val="121212"/>
                </a:solidFill>
                <a:latin typeface="Arial" panose="020B0604020202020204" pitchFamily="34" charset="0"/>
              </a:rPr>
              <a:t>ཁོང་གིས་ཁོ་ཚོར་“གྲོང་ཁྱེར་དུ་སླེབས་ནས་དེར་ཆུ་བུམ་འཁྱེར་བའི་སྐྱེས་པ་ཞིག་ཁྱེད་གཉིས་དང་འཕྲད་ཅིང༌། དེའི་རྗེས་སུ་འབྲངས་ནས་ཁོ་འཛུལ་སའི་ཁང་པ་ལ་སོང༌།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10He answered, “When you enter the city, a man carrying a jug of water will meet you. Follow him to the house he enters, </a:t>
            </a:r>
            <a:endParaRPr lang="en-IN" dirty="0"/>
          </a:p>
        </p:txBody>
      </p:sp>
      <p:pic>
        <p:nvPicPr>
          <p:cNvPr id="6" name="Audio 5">
            <a:hlinkClick r:id="" action="ppaction://media"/>
            <a:extLst>
              <a:ext uri="{FF2B5EF4-FFF2-40B4-BE49-F238E27FC236}">
                <a16:creationId xmlns:a16="http://schemas.microsoft.com/office/drawing/2014/main" id="{45AD8ED8-828A-49CF-4A05-608BB50647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094"/>
    </mc:Choice>
    <mc:Fallback xmlns="">
      <p:transition spd="slow" advTm="12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TotalTime>
  <Words>1931</Words>
  <Application>Microsoft Office PowerPoint</Application>
  <PresentationFormat>Widescreen</PresentationFormat>
  <Paragraphs>94</Paragraphs>
  <Slides>48</Slides>
  <Notes>2</Notes>
  <HiddenSlides>0</HiddenSlides>
  <MMClips>24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Aptos</vt:lpstr>
      <vt:lpstr>Arial</vt:lpstr>
      <vt:lpstr>ArialMT</vt:lpstr>
      <vt:lpstr>Calibri</vt:lpstr>
      <vt:lpstr>Calibri Light</vt:lpstr>
      <vt:lpstr>Microsoft Himalaya</vt:lpstr>
      <vt:lpstr>TimesNewRomanPS-BoldMT</vt:lpstr>
      <vt:lpstr>TimesNewRomanPSMT</vt:lpstr>
      <vt:lpstr>Office Theme</vt:lpstr>
      <vt:lpstr>42-4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2024-07-23T11:32:23Z</dcterms:modified>
</cp:coreProperties>
</file>